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71.jpg" ContentType="image/pn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E59_0.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718" r:id="rId4"/>
    <p:sldMasterId id="2147483710" r:id="rId5"/>
    <p:sldMasterId id="2147483742" r:id="rId6"/>
    <p:sldMasterId id="2147483771" r:id="rId7"/>
    <p:sldMasterId id="2147483781" r:id="rId8"/>
  </p:sldMasterIdLst>
  <p:notesMasterIdLst>
    <p:notesMasterId r:id="rId109"/>
  </p:notesMasterIdLst>
  <p:sldIdLst>
    <p:sldId id="256" r:id="rId9"/>
    <p:sldId id="259" r:id="rId10"/>
    <p:sldId id="271" r:id="rId11"/>
    <p:sldId id="258" r:id="rId12"/>
    <p:sldId id="272" r:id="rId13"/>
    <p:sldId id="273" r:id="rId14"/>
    <p:sldId id="274" r:id="rId15"/>
    <p:sldId id="261" r:id="rId16"/>
    <p:sldId id="262" r:id="rId17"/>
    <p:sldId id="3652" r:id="rId18"/>
    <p:sldId id="3653" r:id="rId19"/>
    <p:sldId id="3654" r:id="rId20"/>
    <p:sldId id="3655" r:id="rId21"/>
    <p:sldId id="3656" r:id="rId22"/>
    <p:sldId id="3657" r:id="rId23"/>
    <p:sldId id="3658" r:id="rId24"/>
    <p:sldId id="3659" r:id="rId25"/>
    <p:sldId id="310" r:id="rId26"/>
    <p:sldId id="311" r:id="rId27"/>
    <p:sldId id="3660" r:id="rId28"/>
    <p:sldId id="3647" r:id="rId29"/>
    <p:sldId id="3661" r:id="rId30"/>
    <p:sldId id="3662" r:id="rId31"/>
    <p:sldId id="3663" r:id="rId32"/>
    <p:sldId id="3664" r:id="rId33"/>
    <p:sldId id="3857" r:id="rId34"/>
    <p:sldId id="3858" r:id="rId35"/>
    <p:sldId id="3665" r:id="rId36"/>
    <p:sldId id="3666" r:id="rId37"/>
    <p:sldId id="3667" r:id="rId38"/>
    <p:sldId id="3668" r:id="rId39"/>
    <p:sldId id="3648" r:id="rId40"/>
    <p:sldId id="3669" r:id="rId41"/>
    <p:sldId id="285" r:id="rId42"/>
    <p:sldId id="3899" r:id="rId43"/>
    <p:sldId id="3671" r:id="rId44"/>
    <p:sldId id="3649" r:id="rId45"/>
    <p:sldId id="3672" r:id="rId46"/>
    <p:sldId id="3683" r:id="rId47"/>
    <p:sldId id="3650" r:id="rId48"/>
    <p:sldId id="318" r:id="rId49"/>
    <p:sldId id="3673" r:id="rId50"/>
    <p:sldId id="3674" r:id="rId51"/>
    <p:sldId id="3682" r:id="rId52"/>
    <p:sldId id="3675" r:id="rId53"/>
    <p:sldId id="3676" r:id="rId54"/>
    <p:sldId id="3677" r:id="rId55"/>
    <p:sldId id="3678" r:id="rId56"/>
    <p:sldId id="3679" r:id="rId57"/>
    <p:sldId id="3680" r:id="rId58"/>
    <p:sldId id="3681" r:id="rId59"/>
    <p:sldId id="342" r:id="rId60"/>
    <p:sldId id="3873" r:id="rId61"/>
    <p:sldId id="3874" r:id="rId62"/>
    <p:sldId id="3875" r:id="rId63"/>
    <p:sldId id="3876" r:id="rId64"/>
    <p:sldId id="3877" r:id="rId65"/>
    <p:sldId id="3878" r:id="rId66"/>
    <p:sldId id="3879" r:id="rId67"/>
    <p:sldId id="3765" r:id="rId68"/>
    <p:sldId id="3766" r:id="rId69"/>
    <p:sldId id="3796" r:id="rId70"/>
    <p:sldId id="3769" r:id="rId71"/>
    <p:sldId id="304" r:id="rId72"/>
    <p:sldId id="3770" r:id="rId73"/>
    <p:sldId id="305" r:id="rId74"/>
    <p:sldId id="3771" r:id="rId75"/>
    <p:sldId id="306" r:id="rId76"/>
    <p:sldId id="3772" r:id="rId77"/>
    <p:sldId id="3773" r:id="rId78"/>
    <p:sldId id="3774" r:id="rId79"/>
    <p:sldId id="301" r:id="rId80"/>
    <p:sldId id="3775" r:id="rId81"/>
    <p:sldId id="3900" r:id="rId82"/>
    <p:sldId id="3880" r:id="rId83"/>
    <p:sldId id="307" r:id="rId84"/>
    <p:sldId id="3881" r:id="rId85"/>
    <p:sldId id="3882" r:id="rId86"/>
    <p:sldId id="3883" r:id="rId87"/>
    <p:sldId id="3884" r:id="rId88"/>
    <p:sldId id="3885" r:id="rId89"/>
    <p:sldId id="3886" r:id="rId90"/>
    <p:sldId id="3887" r:id="rId91"/>
    <p:sldId id="3888" r:id="rId92"/>
    <p:sldId id="3889" r:id="rId93"/>
    <p:sldId id="3890" r:id="rId94"/>
    <p:sldId id="3891" r:id="rId95"/>
    <p:sldId id="3892" r:id="rId96"/>
    <p:sldId id="3893" r:id="rId97"/>
    <p:sldId id="3894" r:id="rId98"/>
    <p:sldId id="3895" r:id="rId99"/>
    <p:sldId id="3896" r:id="rId100"/>
    <p:sldId id="3897" r:id="rId101"/>
    <p:sldId id="3898" r:id="rId102"/>
    <p:sldId id="275" r:id="rId103"/>
    <p:sldId id="267" r:id="rId104"/>
    <p:sldId id="268" r:id="rId105"/>
    <p:sldId id="265" r:id="rId106"/>
    <p:sldId id="269" r:id="rId107"/>
    <p:sldId id="270" r:id="rId10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id="{23DBD170-1262-2C49-98B4-B1FB622F9468}">
          <p14:sldIdLst>
            <p14:sldId id="256"/>
            <p14:sldId id="259"/>
            <p14:sldId id="271"/>
            <p14:sldId id="258"/>
            <p14:sldId id="272"/>
            <p14:sldId id="273"/>
            <p14:sldId id="274"/>
            <p14:sldId id="261"/>
            <p14:sldId id="262"/>
            <p14:sldId id="3652"/>
            <p14:sldId id="3653"/>
            <p14:sldId id="3654"/>
            <p14:sldId id="3655"/>
            <p14:sldId id="3656"/>
            <p14:sldId id="3657"/>
            <p14:sldId id="3658"/>
            <p14:sldId id="3659"/>
            <p14:sldId id="310"/>
            <p14:sldId id="311"/>
            <p14:sldId id="3660"/>
            <p14:sldId id="3647"/>
            <p14:sldId id="3661"/>
            <p14:sldId id="3662"/>
            <p14:sldId id="3663"/>
            <p14:sldId id="3664"/>
            <p14:sldId id="3857"/>
            <p14:sldId id="3858"/>
            <p14:sldId id="3665"/>
            <p14:sldId id="3666"/>
            <p14:sldId id="3667"/>
            <p14:sldId id="3668"/>
            <p14:sldId id="3648"/>
            <p14:sldId id="3669"/>
            <p14:sldId id="285"/>
            <p14:sldId id="3899"/>
            <p14:sldId id="3671"/>
            <p14:sldId id="3649"/>
            <p14:sldId id="3672"/>
            <p14:sldId id="3683"/>
            <p14:sldId id="3650"/>
            <p14:sldId id="318"/>
            <p14:sldId id="3673"/>
            <p14:sldId id="3674"/>
            <p14:sldId id="3682"/>
            <p14:sldId id="3675"/>
            <p14:sldId id="3676"/>
            <p14:sldId id="3677"/>
            <p14:sldId id="3678"/>
            <p14:sldId id="3679"/>
            <p14:sldId id="3680"/>
            <p14:sldId id="3681"/>
            <p14:sldId id="342"/>
            <p14:sldId id="3873"/>
            <p14:sldId id="3874"/>
            <p14:sldId id="3875"/>
            <p14:sldId id="3876"/>
            <p14:sldId id="3877"/>
            <p14:sldId id="3878"/>
            <p14:sldId id="3879"/>
            <p14:sldId id="3765"/>
            <p14:sldId id="3766"/>
            <p14:sldId id="3796"/>
            <p14:sldId id="3769"/>
            <p14:sldId id="304"/>
            <p14:sldId id="3770"/>
            <p14:sldId id="305"/>
            <p14:sldId id="3771"/>
            <p14:sldId id="306"/>
            <p14:sldId id="3772"/>
            <p14:sldId id="3773"/>
            <p14:sldId id="3774"/>
            <p14:sldId id="301"/>
            <p14:sldId id="3775"/>
            <p14:sldId id="3900"/>
            <p14:sldId id="3880"/>
            <p14:sldId id="307"/>
            <p14:sldId id="3881"/>
            <p14:sldId id="3882"/>
            <p14:sldId id="3883"/>
            <p14:sldId id="3884"/>
            <p14:sldId id="3885"/>
            <p14:sldId id="3886"/>
            <p14:sldId id="3887"/>
            <p14:sldId id="3888"/>
            <p14:sldId id="3889"/>
            <p14:sldId id="3890"/>
            <p14:sldId id="3891"/>
            <p14:sldId id="3892"/>
            <p14:sldId id="3893"/>
            <p14:sldId id="3894"/>
            <p14:sldId id="3895"/>
            <p14:sldId id="3896"/>
            <p14:sldId id="3897"/>
            <p14:sldId id="3898"/>
          </p14:sldIdLst>
        </p14:section>
        <p14:section name="Outro" id="{FE86F220-D47B-9944-BCC8-C1FFA33BB5D4}">
          <p14:sldIdLst>
            <p14:sldId id="275"/>
            <p14:sldId id="267"/>
            <p14:sldId id="268"/>
            <p14:sldId id="265"/>
            <p14:sldId id="269"/>
            <p14:sldId id="27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F6251F-3812-B597-2A6A-E31FD22E9D1A}" name="Katharina Rosin" initials="" userId="S::katharina.rosin@falling-walls.com::c61c3d5a-03c4-44db-b0eb-fc065e61562a" providerId="AD"/>
  <p188:author id="{E5EA092F-EB6D-831E-B9BB-D85099569FB2}" name="Kathrin Mengis" initials="KM" userId="S::kathrin.mengis@falling-walls.com::e29f026a-4b9c-4ccc-be73-62a4c5397fb2" providerId="AD"/>
  <p188:author id="{6EE6249F-6B89-7BF2-1589-354ACB216AC2}" name="Bianca Cramer" initials="BC" userId="S::bianca.cramer@falling-walls.com::debe6bd4-c469-41be-bc0e-af9d1a28e1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Frederike Engelhardt" initials="" lastIdx="16" clrIdx="0"/>
  <p:cmAuthor id="1" name="Roman Rehor" initials="" lastIdx="4" clrIdx="1"/>
  <p:cmAuthor id="2" name="Katharina Böhnke" initials="" lastIdx="18" clrIdx="2"/>
  <p:cmAuthor id="3" name="Svenja Prigge" initials="SP" lastIdx="146" clrIdx="3">
    <p:extLst>
      <p:ext uri="{19B8F6BF-5375-455C-9EA6-DF929625EA0E}">
        <p15:presenceInfo xmlns:p15="http://schemas.microsoft.com/office/powerpoint/2012/main" userId="S::svenja.prigge@falling-walls.com::c464b860-f15c-4e6b-a720-a4c326f05555" providerId="AD"/>
      </p:ext>
    </p:extLst>
  </p:cmAuthor>
  <p:cmAuthor id="4" name="Gastbenutzer" initials="Ga" lastIdx="2" clrIdx="4">
    <p:extLst>
      <p:ext uri="{19B8F6BF-5375-455C-9EA6-DF929625EA0E}">
        <p15:presenceInfo xmlns:p15="http://schemas.microsoft.com/office/powerpoint/2012/main" userId="S::urn:spo:anon#ff88ca23de349d47e207a44bc5746b57b00a9706a7943bc4fb110b7d04880d98::" providerId="AD"/>
      </p:ext>
    </p:extLst>
  </p:cmAuthor>
  <p:cmAuthor id="5" name="Sarah Scheck" initials="SS" lastIdx="7" clrIdx="5">
    <p:extLst>
      <p:ext uri="{19B8F6BF-5375-455C-9EA6-DF929625EA0E}">
        <p15:presenceInfo xmlns:p15="http://schemas.microsoft.com/office/powerpoint/2012/main" userId="S::sarah.scheck@falling-walls.com::89d4ec81-3c53-4ac1-a83d-43cb664f53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53BA"/>
    <a:srgbClr val="B6D449"/>
    <a:srgbClr val="F1F2F2"/>
    <a:srgbClr val="94B3D7"/>
    <a:srgbClr val="E30613"/>
    <a:srgbClr val="45B8A9"/>
    <a:srgbClr val="E6B9A3"/>
    <a:srgbClr val="CFA322"/>
    <a:srgbClr val="0082C3"/>
    <a:srgbClr val="AF9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6388A0-A02A-E049-87B6-6A1D898866CD}" v="1" dt="2025-06-17T15:56:40.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30070"/>
    <p:restoredTop sz="66479"/>
  </p:normalViewPr>
  <p:slideViewPr>
    <p:cSldViewPr snapToGrid="0">
      <p:cViewPr>
        <p:scale>
          <a:sx n="99" d="100"/>
          <a:sy n="99" d="100"/>
        </p:scale>
        <p:origin x="1168" y="126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microsoft.com/office/2018/10/relationships/authors" Target="author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viewProps" Target="viewProp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theme" Target="theme/theme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notesMaster" Target="notesMasters/notesMaster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commentAuthors" Target="commentAuthors.xml"/><Relationship Id="rId115" Type="http://schemas.microsoft.com/office/2016/11/relationships/changesInfo" Target="changesInfos/changesInfo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presProps" Target="pres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in Mengis" userId="e29f026a-4b9c-4ccc-be73-62a4c5397fb2" providerId="ADAL" clId="{CF4F4972-7F34-4A41-AD34-418D76EFA0DD}"/>
    <pc:docChg chg="addSld modSld">
      <pc:chgData name="Kathrin Mengis" userId="e29f026a-4b9c-4ccc-be73-62a4c5397fb2" providerId="ADAL" clId="{CF4F4972-7F34-4A41-AD34-418D76EFA0DD}" dt="2024-12-03T15:15:16.545" v="0"/>
      <pc:docMkLst>
        <pc:docMk/>
      </pc:docMkLst>
      <pc:sldChg chg="add">
        <pc:chgData name="Kathrin Mengis" userId="e29f026a-4b9c-4ccc-be73-62a4c5397fb2" providerId="ADAL" clId="{CF4F4972-7F34-4A41-AD34-418D76EFA0DD}" dt="2024-12-03T15:15:16.545" v="0"/>
        <pc:sldMkLst>
          <pc:docMk/>
          <pc:sldMk cId="3789954499" sldId="327"/>
        </pc:sldMkLst>
      </pc:sldChg>
    </pc:docChg>
  </pc:docChgLst>
  <pc:docChgLst>
    <pc:chgData name="Bianca Cramer" userId="debe6bd4-c469-41be-bc0e-af9d1a28e1c3" providerId="ADAL" clId="{266388A0-A02A-E049-87B6-6A1D898866CD}"/>
    <pc:docChg chg="custSel modMainMaster">
      <pc:chgData name="Bianca Cramer" userId="debe6bd4-c469-41be-bc0e-af9d1a28e1c3" providerId="ADAL" clId="{266388A0-A02A-E049-87B6-6A1D898866CD}" dt="2025-06-17T15:56:40.344" v="1"/>
      <pc:docMkLst>
        <pc:docMk/>
      </pc:docMkLst>
      <pc:sldMasterChg chg="modSldLayout">
        <pc:chgData name="Bianca Cramer" userId="debe6bd4-c469-41be-bc0e-af9d1a28e1c3" providerId="ADAL" clId="{266388A0-A02A-E049-87B6-6A1D898866CD}" dt="2025-06-17T15:56:40.344" v="1"/>
        <pc:sldMasterMkLst>
          <pc:docMk/>
          <pc:sldMasterMk cId="1492477720" sldId="2147483718"/>
        </pc:sldMasterMkLst>
        <pc:sldLayoutChg chg="addSp delSp modSp mod">
          <pc:chgData name="Bianca Cramer" userId="debe6bd4-c469-41be-bc0e-af9d1a28e1c3" providerId="ADAL" clId="{266388A0-A02A-E049-87B6-6A1D898866CD}" dt="2025-06-17T15:56:40.344" v="1"/>
          <pc:sldLayoutMkLst>
            <pc:docMk/>
            <pc:sldMasterMk cId="1492477720" sldId="2147483718"/>
            <pc:sldLayoutMk cId="57138658" sldId="2147483719"/>
          </pc:sldLayoutMkLst>
          <pc:spChg chg="mod">
            <ac:chgData name="Bianca Cramer" userId="debe6bd4-c469-41be-bc0e-af9d1a28e1c3" providerId="ADAL" clId="{266388A0-A02A-E049-87B6-6A1D898866CD}" dt="2025-06-17T15:56:40.344" v="1"/>
            <ac:spMkLst>
              <pc:docMk/>
              <pc:sldMasterMk cId="1492477720" sldId="2147483718"/>
              <pc:sldLayoutMk cId="57138658" sldId="2147483719"/>
              <ac:spMk id="10" creationId="{7D67F850-5A7A-9682-A1DC-412A1AFF39B0}"/>
            </ac:spMkLst>
          </pc:spChg>
          <pc:grpChg chg="add mod">
            <ac:chgData name="Bianca Cramer" userId="debe6bd4-c469-41be-bc0e-af9d1a28e1c3" providerId="ADAL" clId="{266388A0-A02A-E049-87B6-6A1D898866CD}" dt="2025-06-17T15:56:40.344" v="1"/>
            <ac:grpSpMkLst>
              <pc:docMk/>
              <pc:sldMasterMk cId="1492477720" sldId="2147483718"/>
              <pc:sldLayoutMk cId="57138658" sldId="2147483719"/>
              <ac:grpSpMk id="5" creationId="{9DB2D46F-8574-9C53-AAA4-A9EEBE523C43}"/>
            </ac:grpSpMkLst>
          </pc:grpChg>
          <pc:grpChg chg="del">
            <ac:chgData name="Bianca Cramer" userId="debe6bd4-c469-41be-bc0e-af9d1a28e1c3" providerId="ADAL" clId="{266388A0-A02A-E049-87B6-6A1D898866CD}" dt="2025-06-17T15:56:40.085" v="0" actId="478"/>
            <ac:grpSpMkLst>
              <pc:docMk/>
              <pc:sldMasterMk cId="1492477720" sldId="2147483718"/>
              <pc:sldLayoutMk cId="57138658" sldId="2147483719"/>
              <ac:grpSpMk id="8" creationId="{C4E9F7B5-EC29-4096-D277-E2CAC74F072B}"/>
            </ac:grpSpMkLst>
          </pc:grpChg>
          <pc:picChg chg="mod">
            <ac:chgData name="Bianca Cramer" userId="debe6bd4-c469-41be-bc0e-af9d1a28e1c3" providerId="ADAL" clId="{266388A0-A02A-E049-87B6-6A1D898866CD}" dt="2025-06-17T15:56:40.344" v="1"/>
            <ac:picMkLst>
              <pc:docMk/>
              <pc:sldMasterMk cId="1492477720" sldId="2147483718"/>
              <pc:sldLayoutMk cId="57138658" sldId="2147483719"/>
              <ac:picMk id="11" creationId="{AF6817B4-4A28-BDBE-3FAB-0D29CDE61955}"/>
            </ac:picMkLst>
          </pc:picChg>
          <pc:picChg chg="mod">
            <ac:chgData name="Bianca Cramer" userId="debe6bd4-c469-41be-bc0e-af9d1a28e1c3" providerId="ADAL" clId="{266388A0-A02A-E049-87B6-6A1D898866CD}" dt="2025-06-17T15:56:40.344" v="1"/>
            <ac:picMkLst>
              <pc:docMk/>
              <pc:sldMasterMk cId="1492477720" sldId="2147483718"/>
              <pc:sldLayoutMk cId="57138658" sldId="2147483719"/>
              <ac:picMk id="12" creationId="{3C7FB0B0-A42E-B15A-8AB3-50379359228C}"/>
            </ac:picMkLst>
          </pc:picChg>
        </pc:sldLayoutChg>
      </pc:sldMasterChg>
    </pc:docChg>
  </pc:docChgLst>
  <pc:docChgLst>
    <pc:chgData name="Kathrin Mengis" userId="e29f026a-4b9c-4ccc-be73-62a4c5397fb2" providerId="ADAL" clId="{DCC071F8-78A7-EE42-B15A-A888B287E935}"/>
    <pc:docChg chg="addSld delSld modSld modSection">
      <pc:chgData name="Kathrin Mengis" userId="e29f026a-4b9c-4ccc-be73-62a4c5397fb2" providerId="ADAL" clId="{DCC071F8-78A7-EE42-B15A-A888B287E935}" dt="2025-01-31T15:50:28.223" v="158"/>
      <pc:docMkLst>
        <pc:docMk/>
      </pc:docMkLst>
      <pc:sldChg chg="modSp mod">
        <pc:chgData name="Kathrin Mengis" userId="e29f026a-4b9c-4ccc-be73-62a4c5397fb2" providerId="ADAL" clId="{DCC071F8-78A7-EE42-B15A-A888B287E935}" dt="2025-01-14T16:52:55.662" v="117" actId="20577"/>
        <pc:sldMkLst>
          <pc:docMk/>
          <pc:sldMk cId="4078812875" sldId="256"/>
        </pc:sldMkLst>
      </pc:sldChg>
      <pc:sldChg chg="add del">
        <pc:chgData name="Kathrin Mengis" userId="e29f026a-4b9c-4ccc-be73-62a4c5397fb2" providerId="ADAL" clId="{DCC071F8-78A7-EE42-B15A-A888B287E935}" dt="2025-01-31T15:50:28.220" v="155" actId="2696"/>
        <pc:sldMkLst>
          <pc:docMk/>
          <pc:sldMk cId="0" sldId="257"/>
        </pc:sldMkLst>
      </pc:sldChg>
      <pc:sldChg chg="add del">
        <pc:chgData name="Kathrin Mengis" userId="e29f026a-4b9c-4ccc-be73-62a4c5397fb2" providerId="ADAL" clId="{DCC071F8-78A7-EE42-B15A-A888B287E935}" dt="2025-01-14T16:16:43.952" v="2"/>
        <pc:sldMkLst>
          <pc:docMk/>
          <pc:sldMk cId="0" sldId="262"/>
        </pc:sldMkLst>
      </pc:sldChg>
      <pc:sldChg chg="del">
        <pc:chgData name="Kathrin Mengis" userId="e29f026a-4b9c-4ccc-be73-62a4c5397fb2" providerId="ADAL" clId="{DCC071F8-78A7-EE42-B15A-A888B287E935}" dt="2025-01-31T15:50:28.205" v="148" actId="2696"/>
        <pc:sldMkLst>
          <pc:docMk/>
          <pc:sldMk cId="2362083954" sldId="263"/>
        </pc:sldMkLst>
      </pc:sldChg>
      <pc:sldChg chg="add del">
        <pc:chgData name="Kathrin Mengis" userId="e29f026a-4b9c-4ccc-be73-62a4c5397fb2" providerId="ADAL" clId="{DCC071F8-78A7-EE42-B15A-A888B287E935}" dt="2025-01-31T15:50:28.213" v="151" actId="2696"/>
        <pc:sldMkLst>
          <pc:docMk/>
          <pc:sldMk cId="0" sldId="264"/>
        </pc:sldMkLst>
      </pc:sldChg>
      <pc:sldChg chg="modSp mod">
        <pc:chgData name="Kathrin Mengis" userId="e29f026a-4b9c-4ccc-be73-62a4c5397fb2" providerId="ADAL" clId="{DCC071F8-78A7-EE42-B15A-A888B287E935}" dt="2025-01-14T16:21:18.910" v="85"/>
        <pc:sldMkLst>
          <pc:docMk/>
          <pc:sldMk cId="2932513639" sldId="274"/>
        </pc:sldMkLst>
      </pc:sldChg>
      <pc:sldChg chg="add del">
        <pc:chgData name="Kathrin Mengis" userId="e29f026a-4b9c-4ccc-be73-62a4c5397fb2" providerId="ADAL" clId="{DCC071F8-78A7-EE42-B15A-A888B287E935}" dt="2025-01-31T15:50:17.271" v="140" actId="2696"/>
        <pc:sldMkLst>
          <pc:docMk/>
          <pc:sldMk cId="0" sldId="278"/>
        </pc:sldMkLst>
      </pc:sldChg>
      <pc:sldChg chg="add del">
        <pc:chgData name="Kathrin Mengis" userId="e29f026a-4b9c-4ccc-be73-62a4c5397fb2" providerId="ADAL" clId="{DCC071F8-78A7-EE42-B15A-A888B287E935}" dt="2025-01-31T15:50:17.144" v="126" actId="2696"/>
        <pc:sldMkLst>
          <pc:docMk/>
          <pc:sldMk cId="0" sldId="279"/>
        </pc:sldMkLst>
      </pc:sldChg>
      <pc:sldChg chg="add del">
        <pc:chgData name="Kathrin Mengis" userId="e29f026a-4b9c-4ccc-be73-62a4c5397fb2" providerId="ADAL" clId="{DCC071F8-78A7-EE42-B15A-A888B287E935}" dt="2025-01-31T15:50:17.268" v="137" actId="2696"/>
        <pc:sldMkLst>
          <pc:docMk/>
          <pc:sldMk cId="0" sldId="280"/>
        </pc:sldMkLst>
      </pc:sldChg>
      <pc:sldChg chg="add del">
        <pc:chgData name="Kathrin Mengis" userId="e29f026a-4b9c-4ccc-be73-62a4c5397fb2" providerId="ADAL" clId="{DCC071F8-78A7-EE42-B15A-A888B287E935}" dt="2025-01-31T15:50:17.262" v="133" actId="2696"/>
        <pc:sldMkLst>
          <pc:docMk/>
          <pc:sldMk cId="0" sldId="281"/>
        </pc:sldMkLst>
      </pc:sldChg>
      <pc:sldChg chg="add del">
        <pc:chgData name="Kathrin Mengis" userId="e29f026a-4b9c-4ccc-be73-62a4c5397fb2" providerId="ADAL" clId="{DCC071F8-78A7-EE42-B15A-A888B287E935}" dt="2025-01-31T15:50:17.148" v="127" actId="2696"/>
        <pc:sldMkLst>
          <pc:docMk/>
          <pc:sldMk cId="0" sldId="282"/>
        </pc:sldMkLst>
      </pc:sldChg>
      <pc:sldChg chg="add del">
        <pc:chgData name="Kathrin Mengis" userId="e29f026a-4b9c-4ccc-be73-62a4c5397fb2" providerId="ADAL" clId="{DCC071F8-78A7-EE42-B15A-A888B287E935}" dt="2025-01-31T15:50:17.156" v="130" actId="2696"/>
        <pc:sldMkLst>
          <pc:docMk/>
          <pc:sldMk cId="0" sldId="283"/>
        </pc:sldMkLst>
      </pc:sldChg>
      <pc:sldChg chg="add del">
        <pc:chgData name="Kathrin Mengis" userId="e29f026a-4b9c-4ccc-be73-62a4c5397fb2" providerId="ADAL" clId="{DCC071F8-78A7-EE42-B15A-A888B287E935}" dt="2025-01-31T15:50:17.265" v="135" actId="2696"/>
        <pc:sldMkLst>
          <pc:docMk/>
          <pc:sldMk cId="0" sldId="284"/>
        </pc:sldMkLst>
      </pc:sldChg>
      <pc:sldChg chg="add del">
        <pc:chgData name="Kathrin Mengis" userId="e29f026a-4b9c-4ccc-be73-62a4c5397fb2" providerId="ADAL" clId="{DCC071F8-78A7-EE42-B15A-A888B287E935}" dt="2025-01-14T16:16:43.952" v="2"/>
        <pc:sldMkLst>
          <pc:docMk/>
          <pc:sldMk cId="0" sldId="285"/>
        </pc:sldMkLst>
      </pc:sldChg>
      <pc:sldChg chg="add del">
        <pc:chgData name="Kathrin Mengis" userId="e29f026a-4b9c-4ccc-be73-62a4c5397fb2" providerId="ADAL" clId="{DCC071F8-78A7-EE42-B15A-A888B287E935}" dt="2025-01-31T15:50:17.266" v="136" actId="2696"/>
        <pc:sldMkLst>
          <pc:docMk/>
          <pc:sldMk cId="0" sldId="286"/>
        </pc:sldMkLst>
      </pc:sldChg>
      <pc:sldChg chg="add del">
        <pc:chgData name="Kathrin Mengis" userId="e29f026a-4b9c-4ccc-be73-62a4c5397fb2" providerId="ADAL" clId="{DCC071F8-78A7-EE42-B15A-A888B287E935}" dt="2025-01-31T15:50:17.139" v="124" actId="2696"/>
        <pc:sldMkLst>
          <pc:docMk/>
          <pc:sldMk cId="0" sldId="287"/>
        </pc:sldMkLst>
      </pc:sldChg>
      <pc:sldChg chg="add del">
        <pc:chgData name="Kathrin Mengis" userId="e29f026a-4b9c-4ccc-be73-62a4c5397fb2" providerId="ADAL" clId="{DCC071F8-78A7-EE42-B15A-A888B287E935}" dt="2025-01-31T15:50:17.269" v="138" actId="2696"/>
        <pc:sldMkLst>
          <pc:docMk/>
          <pc:sldMk cId="0" sldId="288"/>
        </pc:sldMkLst>
      </pc:sldChg>
      <pc:sldChg chg="add del">
        <pc:chgData name="Kathrin Mengis" userId="e29f026a-4b9c-4ccc-be73-62a4c5397fb2" providerId="ADAL" clId="{DCC071F8-78A7-EE42-B15A-A888B287E935}" dt="2025-01-31T15:50:17.130" v="122" actId="2696"/>
        <pc:sldMkLst>
          <pc:docMk/>
          <pc:sldMk cId="0" sldId="289"/>
        </pc:sldMkLst>
      </pc:sldChg>
      <pc:sldChg chg="add del">
        <pc:chgData name="Kathrin Mengis" userId="e29f026a-4b9c-4ccc-be73-62a4c5397fb2" providerId="ADAL" clId="{DCC071F8-78A7-EE42-B15A-A888B287E935}" dt="2025-01-31T15:50:17.293" v="143" actId="2696"/>
        <pc:sldMkLst>
          <pc:docMk/>
          <pc:sldMk cId="0" sldId="290"/>
        </pc:sldMkLst>
      </pc:sldChg>
      <pc:sldChg chg="add del">
        <pc:chgData name="Kathrin Mengis" userId="e29f026a-4b9c-4ccc-be73-62a4c5397fb2" providerId="ADAL" clId="{DCC071F8-78A7-EE42-B15A-A888B287E935}" dt="2025-01-31T15:50:17.299" v="147" actId="2696"/>
        <pc:sldMkLst>
          <pc:docMk/>
          <pc:sldMk cId="0" sldId="292"/>
        </pc:sldMkLst>
      </pc:sldChg>
      <pc:sldChg chg="add del">
        <pc:chgData name="Kathrin Mengis" userId="e29f026a-4b9c-4ccc-be73-62a4c5397fb2" providerId="ADAL" clId="{DCC071F8-78A7-EE42-B15A-A888B287E935}" dt="2025-01-31T15:50:17.294" v="144" actId="2696"/>
        <pc:sldMkLst>
          <pc:docMk/>
          <pc:sldMk cId="0" sldId="294"/>
        </pc:sldMkLst>
      </pc:sldChg>
      <pc:sldChg chg="add del">
        <pc:chgData name="Kathrin Mengis" userId="e29f026a-4b9c-4ccc-be73-62a4c5397fb2" providerId="ADAL" clId="{DCC071F8-78A7-EE42-B15A-A888B287E935}" dt="2025-01-31T15:49:58.066" v="120"/>
        <pc:sldMkLst>
          <pc:docMk/>
          <pc:sldMk cId="581309231" sldId="301"/>
        </pc:sldMkLst>
      </pc:sldChg>
      <pc:sldChg chg="add del">
        <pc:chgData name="Kathrin Mengis" userId="e29f026a-4b9c-4ccc-be73-62a4c5397fb2" providerId="ADAL" clId="{DCC071F8-78A7-EE42-B15A-A888B287E935}" dt="2025-01-31T15:49:58.066" v="120"/>
        <pc:sldMkLst>
          <pc:docMk/>
          <pc:sldMk cId="2045039972" sldId="304"/>
        </pc:sldMkLst>
      </pc:sldChg>
      <pc:sldChg chg="add del">
        <pc:chgData name="Kathrin Mengis" userId="e29f026a-4b9c-4ccc-be73-62a4c5397fb2" providerId="ADAL" clId="{DCC071F8-78A7-EE42-B15A-A888B287E935}" dt="2025-01-31T15:49:58.066" v="120"/>
        <pc:sldMkLst>
          <pc:docMk/>
          <pc:sldMk cId="220837238" sldId="305"/>
        </pc:sldMkLst>
      </pc:sldChg>
      <pc:sldChg chg="add del">
        <pc:chgData name="Kathrin Mengis" userId="e29f026a-4b9c-4ccc-be73-62a4c5397fb2" providerId="ADAL" clId="{DCC071F8-78A7-EE42-B15A-A888B287E935}" dt="2025-01-31T15:49:58.066" v="120"/>
        <pc:sldMkLst>
          <pc:docMk/>
          <pc:sldMk cId="225622944" sldId="306"/>
        </pc:sldMkLst>
      </pc:sldChg>
      <pc:sldChg chg="add del">
        <pc:chgData name="Kathrin Mengis" userId="e29f026a-4b9c-4ccc-be73-62a4c5397fb2" providerId="ADAL" clId="{DCC071F8-78A7-EE42-B15A-A888B287E935}" dt="2025-01-31T15:49:58.066" v="120"/>
        <pc:sldMkLst>
          <pc:docMk/>
          <pc:sldMk cId="949868784" sldId="307"/>
        </pc:sldMkLst>
      </pc:sldChg>
      <pc:sldChg chg="add del">
        <pc:chgData name="Kathrin Mengis" userId="e29f026a-4b9c-4ccc-be73-62a4c5397fb2" providerId="ADAL" clId="{DCC071F8-78A7-EE42-B15A-A888B287E935}" dt="2025-01-14T16:16:43.952" v="2"/>
        <pc:sldMkLst>
          <pc:docMk/>
          <pc:sldMk cId="572543055" sldId="310"/>
        </pc:sldMkLst>
      </pc:sldChg>
      <pc:sldChg chg="add del">
        <pc:chgData name="Kathrin Mengis" userId="e29f026a-4b9c-4ccc-be73-62a4c5397fb2" providerId="ADAL" clId="{DCC071F8-78A7-EE42-B15A-A888B287E935}" dt="2025-01-14T16:16:43.952" v="2"/>
        <pc:sldMkLst>
          <pc:docMk/>
          <pc:sldMk cId="3978576303" sldId="311"/>
        </pc:sldMkLst>
      </pc:sldChg>
      <pc:sldChg chg="add del">
        <pc:chgData name="Kathrin Mengis" userId="e29f026a-4b9c-4ccc-be73-62a4c5397fb2" providerId="ADAL" clId="{DCC071F8-78A7-EE42-B15A-A888B287E935}" dt="2025-01-14T16:16:43.952" v="2"/>
        <pc:sldMkLst>
          <pc:docMk/>
          <pc:sldMk cId="2899236969" sldId="318"/>
        </pc:sldMkLst>
      </pc:sldChg>
      <pc:sldChg chg="add del">
        <pc:chgData name="Kathrin Mengis" userId="e29f026a-4b9c-4ccc-be73-62a4c5397fb2" providerId="ADAL" clId="{DCC071F8-78A7-EE42-B15A-A888B287E935}" dt="2025-01-31T15:50:28.223" v="157" actId="2696"/>
        <pc:sldMkLst>
          <pc:docMk/>
          <pc:sldMk cId="3957385507" sldId="3629"/>
        </pc:sldMkLst>
      </pc:sldChg>
      <pc:sldChg chg="add del">
        <pc:chgData name="Kathrin Mengis" userId="e29f026a-4b9c-4ccc-be73-62a4c5397fb2" providerId="ADAL" clId="{DCC071F8-78A7-EE42-B15A-A888B287E935}" dt="2025-01-31T15:50:28.221" v="156" actId="2696"/>
        <pc:sldMkLst>
          <pc:docMk/>
          <pc:sldMk cId="1955592173" sldId="3645"/>
        </pc:sldMkLst>
      </pc:sldChg>
      <pc:sldChg chg="add del">
        <pc:chgData name="Kathrin Mengis" userId="e29f026a-4b9c-4ccc-be73-62a4c5397fb2" providerId="ADAL" clId="{DCC071F8-78A7-EE42-B15A-A888B287E935}" dt="2025-01-31T15:50:17.270" v="139" actId="2696"/>
        <pc:sldMkLst>
          <pc:docMk/>
          <pc:sldMk cId="4024565055" sldId="3646"/>
        </pc:sldMkLst>
      </pc:sldChg>
      <pc:sldChg chg="add del modNotes">
        <pc:chgData name="Kathrin Mengis" userId="e29f026a-4b9c-4ccc-be73-62a4c5397fb2" providerId="ADAL" clId="{DCC071F8-78A7-EE42-B15A-A888B287E935}" dt="2025-01-31T15:50:28.223" v="158"/>
        <pc:sldMkLst>
          <pc:docMk/>
          <pc:sldMk cId="4152881665" sldId="3647"/>
        </pc:sldMkLst>
      </pc:sldChg>
      <pc:sldChg chg="add del modNotes">
        <pc:chgData name="Kathrin Mengis" userId="e29f026a-4b9c-4ccc-be73-62a4c5397fb2" providerId="ADAL" clId="{DCC071F8-78A7-EE42-B15A-A888B287E935}" dt="2025-01-31T15:50:28.223" v="158"/>
        <pc:sldMkLst>
          <pc:docMk/>
          <pc:sldMk cId="3799458111" sldId="3648"/>
        </pc:sldMkLst>
      </pc:sldChg>
      <pc:sldChg chg="add del">
        <pc:chgData name="Kathrin Mengis" userId="e29f026a-4b9c-4ccc-be73-62a4c5397fb2" providerId="ADAL" clId="{DCC071F8-78A7-EE42-B15A-A888B287E935}" dt="2025-01-14T16:16:43.952" v="2"/>
        <pc:sldMkLst>
          <pc:docMk/>
          <pc:sldMk cId="2747039804" sldId="3649"/>
        </pc:sldMkLst>
      </pc:sldChg>
      <pc:sldChg chg="add del">
        <pc:chgData name="Kathrin Mengis" userId="e29f026a-4b9c-4ccc-be73-62a4c5397fb2" providerId="ADAL" clId="{DCC071F8-78A7-EE42-B15A-A888B287E935}" dt="2025-01-14T16:16:43.952" v="2"/>
        <pc:sldMkLst>
          <pc:docMk/>
          <pc:sldMk cId="4052606166" sldId="3650"/>
        </pc:sldMkLst>
      </pc:sldChg>
      <pc:sldChg chg="add del">
        <pc:chgData name="Kathrin Mengis" userId="e29f026a-4b9c-4ccc-be73-62a4c5397fb2" providerId="ADAL" clId="{DCC071F8-78A7-EE42-B15A-A888B287E935}" dt="2025-01-31T15:50:17.154" v="129" actId="2696"/>
        <pc:sldMkLst>
          <pc:docMk/>
          <pc:sldMk cId="4148658998" sldId="3651"/>
        </pc:sldMkLst>
      </pc:sldChg>
      <pc:sldChg chg="add del">
        <pc:chgData name="Kathrin Mengis" userId="e29f026a-4b9c-4ccc-be73-62a4c5397fb2" providerId="ADAL" clId="{DCC071F8-78A7-EE42-B15A-A888B287E935}" dt="2025-01-14T16:16:43.952" v="2"/>
        <pc:sldMkLst>
          <pc:docMk/>
          <pc:sldMk cId="0" sldId="3652"/>
        </pc:sldMkLst>
      </pc:sldChg>
      <pc:sldChg chg="add del">
        <pc:chgData name="Kathrin Mengis" userId="e29f026a-4b9c-4ccc-be73-62a4c5397fb2" providerId="ADAL" clId="{DCC071F8-78A7-EE42-B15A-A888B287E935}" dt="2025-01-14T16:16:43.952" v="2"/>
        <pc:sldMkLst>
          <pc:docMk/>
          <pc:sldMk cId="0" sldId="3653"/>
        </pc:sldMkLst>
      </pc:sldChg>
      <pc:sldChg chg="add del">
        <pc:chgData name="Kathrin Mengis" userId="e29f026a-4b9c-4ccc-be73-62a4c5397fb2" providerId="ADAL" clId="{DCC071F8-78A7-EE42-B15A-A888B287E935}" dt="2025-01-14T16:16:43.952" v="2"/>
        <pc:sldMkLst>
          <pc:docMk/>
          <pc:sldMk cId="0" sldId="3654"/>
        </pc:sldMkLst>
      </pc:sldChg>
      <pc:sldChg chg="add del">
        <pc:chgData name="Kathrin Mengis" userId="e29f026a-4b9c-4ccc-be73-62a4c5397fb2" providerId="ADAL" clId="{DCC071F8-78A7-EE42-B15A-A888B287E935}" dt="2025-01-14T16:16:43.952" v="2"/>
        <pc:sldMkLst>
          <pc:docMk/>
          <pc:sldMk cId="0" sldId="3655"/>
        </pc:sldMkLst>
      </pc:sldChg>
      <pc:sldChg chg="add del">
        <pc:chgData name="Kathrin Mengis" userId="e29f026a-4b9c-4ccc-be73-62a4c5397fb2" providerId="ADAL" clId="{DCC071F8-78A7-EE42-B15A-A888B287E935}" dt="2025-01-14T16:16:43.952" v="2"/>
        <pc:sldMkLst>
          <pc:docMk/>
          <pc:sldMk cId="0" sldId="3656"/>
        </pc:sldMkLst>
      </pc:sldChg>
      <pc:sldChg chg="add del">
        <pc:chgData name="Kathrin Mengis" userId="e29f026a-4b9c-4ccc-be73-62a4c5397fb2" providerId="ADAL" clId="{DCC071F8-78A7-EE42-B15A-A888B287E935}" dt="2025-01-14T16:16:43.952" v="2"/>
        <pc:sldMkLst>
          <pc:docMk/>
          <pc:sldMk cId="0" sldId="3657"/>
        </pc:sldMkLst>
      </pc:sldChg>
      <pc:sldChg chg="add del">
        <pc:chgData name="Kathrin Mengis" userId="e29f026a-4b9c-4ccc-be73-62a4c5397fb2" providerId="ADAL" clId="{DCC071F8-78A7-EE42-B15A-A888B287E935}" dt="2025-01-14T16:16:43.952" v="2"/>
        <pc:sldMkLst>
          <pc:docMk/>
          <pc:sldMk cId="0" sldId="3658"/>
        </pc:sldMkLst>
      </pc:sldChg>
      <pc:sldChg chg="add del">
        <pc:chgData name="Kathrin Mengis" userId="e29f026a-4b9c-4ccc-be73-62a4c5397fb2" providerId="ADAL" clId="{DCC071F8-78A7-EE42-B15A-A888B287E935}" dt="2025-01-14T16:16:43.952" v="2"/>
        <pc:sldMkLst>
          <pc:docMk/>
          <pc:sldMk cId="0" sldId="3659"/>
        </pc:sldMkLst>
      </pc:sldChg>
      <pc:sldChg chg="add del">
        <pc:chgData name="Kathrin Mengis" userId="e29f026a-4b9c-4ccc-be73-62a4c5397fb2" providerId="ADAL" clId="{DCC071F8-78A7-EE42-B15A-A888B287E935}" dt="2025-01-14T16:16:43.952" v="2"/>
        <pc:sldMkLst>
          <pc:docMk/>
          <pc:sldMk cId="0" sldId="3660"/>
        </pc:sldMkLst>
      </pc:sldChg>
      <pc:sldChg chg="add del">
        <pc:chgData name="Kathrin Mengis" userId="e29f026a-4b9c-4ccc-be73-62a4c5397fb2" providerId="ADAL" clId="{DCC071F8-78A7-EE42-B15A-A888B287E935}" dt="2025-01-14T16:16:43.952" v="2"/>
        <pc:sldMkLst>
          <pc:docMk/>
          <pc:sldMk cId="0" sldId="3661"/>
        </pc:sldMkLst>
      </pc:sldChg>
      <pc:sldChg chg="add del">
        <pc:chgData name="Kathrin Mengis" userId="e29f026a-4b9c-4ccc-be73-62a4c5397fb2" providerId="ADAL" clId="{DCC071F8-78A7-EE42-B15A-A888B287E935}" dt="2025-01-14T16:16:43.952" v="2"/>
        <pc:sldMkLst>
          <pc:docMk/>
          <pc:sldMk cId="0" sldId="3662"/>
        </pc:sldMkLst>
      </pc:sldChg>
      <pc:sldChg chg="add del">
        <pc:chgData name="Kathrin Mengis" userId="e29f026a-4b9c-4ccc-be73-62a4c5397fb2" providerId="ADAL" clId="{DCC071F8-78A7-EE42-B15A-A888B287E935}" dt="2025-01-14T16:16:43.952" v="2"/>
        <pc:sldMkLst>
          <pc:docMk/>
          <pc:sldMk cId="0" sldId="3663"/>
        </pc:sldMkLst>
      </pc:sldChg>
      <pc:sldChg chg="add del">
        <pc:chgData name="Kathrin Mengis" userId="e29f026a-4b9c-4ccc-be73-62a4c5397fb2" providerId="ADAL" clId="{DCC071F8-78A7-EE42-B15A-A888B287E935}" dt="2025-01-14T16:16:43.952" v="2"/>
        <pc:sldMkLst>
          <pc:docMk/>
          <pc:sldMk cId="0" sldId="3664"/>
        </pc:sldMkLst>
      </pc:sldChg>
      <pc:sldChg chg="add del">
        <pc:chgData name="Kathrin Mengis" userId="e29f026a-4b9c-4ccc-be73-62a4c5397fb2" providerId="ADAL" clId="{DCC071F8-78A7-EE42-B15A-A888B287E935}" dt="2025-01-14T16:16:43.952" v="2"/>
        <pc:sldMkLst>
          <pc:docMk/>
          <pc:sldMk cId="0" sldId="3665"/>
        </pc:sldMkLst>
      </pc:sldChg>
      <pc:sldChg chg="add del">
        <pc:chgData name="Kathrin Mengis" userId="e29f026a-4b9c-4ccc-be73-62a4c5397fb2" providerId="ADAL" clId="{DCC071F8-78A7-EE42-B15A-A888B287E935}" dt="2025-01-14T16:16:43.952" v="2"/>
        <pc:sldMkLst>
          <pc:docMk/>
          <pc:sldMk cId="0" sldId="3666"/>
        </pc:sldMkLst>
      </pc:sldChg>
      <pc:sldChg chg="add del">
        <pc:chgData name="Kathrin Mengis" userId="e29f026a-4b9c-4ccc-be73-62a4c5397fb2" providerId="ADAL" clId="{DCC071F8-78A7-EE42-B15A-A888B287E935}" dt="2025-01-14T16:16:43.952" v="2"/>
        <pc:sldMkLst>
          <pc:docMk/>
          <pc:sldMk cId="779691061" sldId="3667"/>
        </pc:sldMkLst>
      </pc:sldChg>
      <pc:sldChg chg="add del">
        <pc:chgData name="Kathrin Mengis" userId="e29f026a-4b9c-4ccc-be73-62a4c5397fb2" providerId="ADAL" clId="{DCC071F8-78A7-EE42-B15A-A888B287E935}" dt="2025-01-14T16:16:43.952" v="2"/>
        <pc:sldMkLst>
          <pc:docMk/>
          <pc:sldMk cId="0" sldId="3668"/>
        </pc:sldMkLst>
      </pc:sldChg>
      <pc:sldChg chg="add del">
        <pc:chgData name="Kathrin Mengis" userId="e29f026a-4b9c-4ccc-be73-62a4c5397fb2" providerId="ADAL" clId="{DCC071F8-78A7-EE42-B15A-A888B287E935}" dt="2025-01-14T16:16:43.952" v="2"/>
        <pc:sldMkLst>
          <pc:docMk/>
          <pc:sldMk cId="0" sldId="3669"/>
        </pc:sldMkLst>
      </pc:sldChg>
      <pc:sldChg chg="add del">
        <pc:chgData name="Kathrin Mengis" userId="e29f026a-4b9c-4ccc-be73-62a4c5397fb2" providerId="ADAL" clId="{DCC071F8-78A7-EE42-B15A-A888B287E935}" dt="2025-01-14T16:16:43.952" v="2"/>
        <pc:sldMkLst>
          <pc:docMk/>
          <pc:sldMk cId="0" sldId="3670"/>
        </pc:sldMkLst>
      </pc:sldChg>
      <pc:sldChg chg="add del">
        <pc:chgData name="Kathrin Mengis" userId="e29f026a-4b9c-4ccc-be73-62a4c5397fb2" providerId="ADAL" clId="{DCC071F8-78A7-EE42-B15A-A888B287E935}" dt="2025-01-14T16:16:43.952" v="2"/>
        <pc:sldMkLst>
          <pc:docMk/>
          <pc:sldMk cId="0" sldId="3671"/>
        </pc:sldMkLst>
      </pc:sldChg>
      <pc:sldChg chg="add del">
        <pc:chgData name="Kathrin Mengis" userId="e29f026a-4b9c-4ccc-be73-62a4c5397fb2" providerId="ADAL" clId="{DCC071F8-78A7-EE42-B15A-A888B287E935}" dt="2025-01-14T16:16:43.952" v="2"/>
        <pc:sldMkLst>
          <pc:docMk/>
          <pc:sldMk cId="0" sldId="3672"/>
        </pc:sldMkLst>
      </pc:sldChg>
      <pc:sldChg chg="add del">
        <pc:chgData name="Kathrin Mengis" userId="e29f026a-4b9c-4ccc-be73-62a4c5397fb2" providerId="ADAL" clId="{DCC071F8-78A7-EE42-B15A-A888B287E935}" dt="2025-01-14T16:16:43.952" v="2"/>
        <pc:sldMkLst>
          <pc:docMk/>
          <pc:sldMk cId="0" sldId="3673"/>
        </pc:sldMkLst>
      </pc:sldChg>
      <pc:sldChg chg="add del">
        <pc:chgData name="Kathrin Mengis" userId="e29f026a-4b9c-4ccc-be73-62a4c5397fb2" providerId="ADAL" clId="{DCC071F8-78A7-EE42-B15A-A888B287E935}" dt="2025-01-14T16:16:43.952" v="2"/>
        <pc:sldMkLst>
          <pc:docMk/>
          <pc:sldMk cId="0" sldId="3674"/>
        </pc:sldMkLst>
      </pc:sldChg>
      <pc:sldChg chg="add del">
        <pc:chgData name="Kathrin Mengis" userId="e29f026a-4b9c-4ccc-be73-62a4c5397fb2" providerId="ADAL" clId="{DCC071F8-78A7-EE42-B15A-A888B287E935}" dt="2025-01-14T16:16:43.952" v="2"/>
        <pc:sldMkLst>
          <pc:docMk/>
          <pc:sldMk cId="527148032" sldId="3675"/>
        </pc:sldMkLst>
      </pc:sldChg>
      <pc:sldChg chg="add del">
        <pc:chgData name="Kathrin Mengis" userId="e29f026a-4b9c-4ccc-be73-62a4c5397fb2" providerId="ADAL" clId="{DCC071F8-78A7-EE42-B15A-A888B287E935}" dt="2025-01-14T16:16:43.952" v="2"/>
        <pc:sldMkLst>
          <pc:docMk/>
          <pc:sldMk cId="0" sldId="3676"/>
        </pc:sldMkLst>
      </pc:sldChg>
      <pc:sldChg chg="add del">
        <pc:chgData name="Kathrin Mengis" userId="e29f026a-4b9c-4ccc-be73-62a4c5397fb2" providerId="ADAL" clId="{DCC071F8-78A7-EE42-B15A-A888B287E935}" dt="2025-01-14T16:16:43.952" v="2"/>
        <pc:sldMkLst>
          <pc:docMk/>
          <pc:sldMk cId="0" sldId="3677"/>
        </pc:sldMkLst>
      </pc:sldChg>
      <pc:sldChg chg="add del">
        <pc:chgData name="Kathrin Mengis" userId="e29f026a-4b9c-4ccc-be73-62a4c5397fb2" providerId="ADAL" clId="{DCC071F8-78A7-EE42-B15A-A888B287E935}" dt="2025-01-14T16:16:43.952" v="2"/>
        <pc:sldMkLst>
          <pc:docMk/>
          <pc:sldMk cId="0" sldId="3678"/>
        </pc:sldMkLst>
      </pc:sldChg>
      <pc:sldChg chg="add del">
        <pc:chgData name="Kathrin Mengis" userId="e29f026a-4b9c-4ccc-be73-62a4c5397fb2" providerId="ADAL" clId="{DCC071F8-78A7-EE42-B15A-A888B287E935}" dt="2025-01-14T16:16:43.952" v="2"/>
        <pc:sldMkLst>
          <pc:docMk/>
          <pc:sldMk cId="0" sldId="3679"/>
        </pc:sldMkLst>
      </pc:sldChg>
      <pc:sldChg chg="add del">
        <pc:chgData name="Kathrin Mengis" userId="e29f026a-4b9c-4ccc-be73-62a4c5397fb2" providerId="ADAL" clId="{DCC071F8-78A7-EE42-B15A-A888B287E935}" dt="2025-01-14T16:16:43.952" v="2"/>
        <pc:sldMkLst>
          <pc:docMk/>
          <pc:sldMk cId="0" sldId="3680"/>
        </pc:sldMkLst>
      </pc:sldChg>
      <pc:sldChg chg="add del">
        <pc:chgData name="Kathrin Mengis" userId="e29f026a-4b9c-4ccc-be73-62a4c5397fb2" providerId="ADAL" clId="{DCC071F8-78A7-EE42-B15A-A888B287E935}" dt="2025-01-14T16:16:43.952" v="2"/>
        <pc:sldMkLst>
          <pc:docMk/>
          <pc:sldMk cId="0" sldId="3681"/>
        </pc:sldMkLst>
      </pc:sldChg>
      <pc:sldChg chg="add del modNotes">
        <pc:chgData name="Kathrin Mengis" userId="e29f026a-4b9c-4ccc-be73-62a4c5397fb2" providerId="ADAL" clId="{DCC071F8-78A7-EE42-B15A-A888B287E935}" dt="2025-01-31T15:50:28.223" v="158"/>
        <pc:sldMkLst>
          <pc:docMk/>
          <pc:sldMk cId="3482510265" sldId="3682"/>
        </pc:sldMkLst>
      </pc:sldChg>
      <pc:sldChg chg="add del">
        <pc:chgData name="Kathrin Mengis" userId="e29f026a-4b9c-4ccc-be73-62a4c5397fb2" providerId="ADAL" clId="{DCC071F8-78A7-EE42-B15A-A888B287E935}" dt="2025-01-14T16:16:43.952" v="2"/>
        <pc:sldMkLst>
          <pc:docMk/>
          <pc:sldMk cId="1022167407" sldId="3683"/>
        </pc:sldMkLst>
      </pc:sldChg>
      <pc:sldChg chg="add del">
        <pc:chgData name="Kathrin Mengis" userId="e29f026a-4b9c-4ccc-be73-62a4c5397fb2" providerId="ADAL" clId="{DCC071F8-78A7-EE42-B15A-A888B287E935}" dt="2025-01-31T15:49:58.066" v="120"/>
        <pc:sldMkLst>
          <pc:docMk/>
          <pc:sldMk cId="1770157343" sldId="3765"/>
        </pc:sldMkLst>
      </pc:sldChg>
      <pc:sldChg chg="add del">
        <pc:chgData name="Kathrin Mengis" userId="e29f026a-4b9c-4ccc-be73-62a4c5397fb2" providerId="ADAL" clId="{DCC071F8-78A7-EE42-B15A-A888B287E935}" dt="2025-01-31T15:49:58.066" v="120"/>
        <pc:sldMkLst>
          <pc:docMk/>
          <pc:sldMk cId="1512335077" sldId="3766"/>
        </pc:sldMkLst>
      </pc:sldChg>
      <pc:sldChg chg="add del">
        <pc:chgData name="Kathrin Mengis" userId="e29f026a-4b9c-4ccc-be73-62a4c5397fb2" providerId="ADAL" clId="{DCC071F8-78A7-EE42-B15A-A888B287E935}" dt="2025-01-31T15:50:28.217" v="153" actId="2696"/>
        <pc:sldMkLst>
          <pc:docMk/>
          <pc:sldMk cId="721495767" sldId="3767"/>
        </pc:sldMkLst>
      </pc:sldChg>
      <pc:sldChg chg="add del">
        <pc:chgData name="Kathrin Mengis" userId="e29f026a-4b9c-4ccc-be73-62a4c5397fb2" providerId="ADAL" clId="{DCC071F8-78A7-EE42-B15A-A888B287E935}" dt="2025-01-31T15:50:17.290" v="141" actId="2696"/>
        <pc:sldMkLst>
          <pc:docMk/>
          <pc:sldMk cId="279321844" sldId="3768"/>
        </pc:sldMkLst>
      </pc:sldChg>
      <pc:sldChg chg="add del">
        <pc:chgData name="Kathrin Mengis" userId="e29f026a-4b9c-4ccc-be73-62a4c5397fb2" providerId="ADAL" clId="{DCC071F8-78A7-EE42-B15A-A888B287E935}" dt="2025-01-31T15:49:58.066" v="120"/>
        <pc:sldMkLst>
          <pc:docMk/>
          <pc:sldMk cId="1860176677" sldId="3769"/>
        </pc:sldMkLst>
      </pc:sldChg>
      <pc:sldChg chg="add del">
        <pc:chgData name="Kathrin Mengis" userId="e29f026a-4b9c-4ccc-be73-62a4c5397fb2" providerId="ADAL" clId="{DCC071F8-78A7-EE42-B15A-A888B287E935}" dt="2025-01-31T15:49:58.066" v="120"/>
        <pc:sldMkLst>
          <pc:docMk/>
          <pc:sldMk cId="3827446744" sldId="3770"/>
        </pc:sldMkLst>
      </pc:sldChg>
      <pc:sldChg chg="add del">
        <pc:chgData name="Kathrin Mengis" userId="e29f026a-4b9c-4ccc-be73-62a4c5397fb2" providerId="ADAL" clId="{DCC071F8-78A7-EE42-B15A-A888B287E935}" dt="2025-01-31T15:49:58.066" v="120"/>
        <pc:sldMkLst>
          <pc:docMk/>
          <pc:sldMk cId="3810610408" sldId="3771"/>
        </pc:sldMkLst>
      </pc:sldChg>
      <pc:sldChg chg="add del">
        <pc:chgData name="Kathrin Mengis" userId="e29f026a-4b9c-4ccc-be73-62a4c5397fb2" providerId="ADAL" clId="{DCC071F8-78A7-EE42-B15A-A888B287E935}" dt="2025-01-31T15:49:58.066" v="120"/>
        <pc:sldMkLst>
          <pc:docMk/>
          <pc:sldMk cId="83375392" sldId="3772"/>
        </pc:sldMkLst>
      </pc:sldChg>
      <pc:sldChg chg="add del">
        <pc:chgData name="Kathrin Mengis" userId="e29f026a-4b9c-4ccc-be73-62a4c5397fb2" providerId="ADAL" clId="{DCC071F8-78A7-EE42-B15A-A888B287E935}" dt="2025-01-31T15:49:58.066" v="120"/>
        <pc:sldMkLst>
          <pc:docMk/>
          <pc:sldMk cId="175058791" sldId="3773"/>
        </pc:sldMkLst>
      </pc:sldChg>
      <pc:sldChg chg="add del">
        <pc:chgData name="Kathrin Mengis" userId="e29f026a-4b9c-4ccc-be73-62a4c5397fb2" providerId="ADAL" clId="{DCC071F8-78A7-EE42-B15A-A888B287E935}" dt="2025-01-31T15:49:58.066" v="120"/>
        <pc:sldMkLst>
          <pc:docMk/>
          <pc:sldMk cId="3163387864" sldId="3774"/>
        </pc:sldMkLst>
      </pc:sldChg>
      <pc:sldChg chg="add del">
        <pc:chgData name="Kathrin Mengis" userId="e29f026a-4b9c-4ccc-be73-62a4c5397fb2" providerId="ADAL" clId="{DCC071F8-78A7-EE42-B15A-A888B287E935}" dt="2025-01-31T15:49:58.066" v="120"/>
        <pc:sldMkLst>
          <pc:docMk/>
          <pc:sldMk cId="666483517" sldId="3775"/>
        </pc:sldMkLst>
      </pc:sldChg>
      <pc:sldChg chg="add del">
        <pc:chgData name="Kathrin Mengis" userId="e29f026a-4b9c-4ccc-be73-62a4c5397fb2" providerId="ADAL" clId="{DCC071F8-78A7-EE42-B15A-A888B287E935}" dt="2025-01-31T15:49:58.066" v="120"/>
        <pc:sldMkLst>
          <pc:docMk/>
          <pc:sldMk cId="945019416" sldId="3776"/>
        </pc:sldMkLst>
      </pc:sldChg>
      <pc:sldChg chg="add del">
        <pc:chgData name="Kathrin Mengis" userId="e29f026a-4b9c-4ccc-be73-62a4c5397fb2" providerId="ADAL" clId="{DCC071F8-78A7-EE42-B15A-A888B287E935}" dt="2025-01-31T15:50:17.259" v="131" actId="2696"/>
        <pc:sldMkLst>
          <pc:docMk/>
          <pc:sldMk cId="3380049618" sldId="3795"/>
        </pc:sldMkLst>
      </pc:sldChg>
      <pc:sldChg chg="add del">
        <pc:chgData name="Kathrin Mengis" userId="e29f026a-4b9c-4ccc-be73-62a4c5397fb2" providerId="ADAL" clId="{DCC071F8-78A7-EE42-B15A-A888B287E935}" dt="2025-01-31T15:49:58.066" v="120"/>
        <pc:sldMkLst>
          <pc:docMk/>
          <pc:sldMk cId="3832157736" sldId="3796"/>
        </pc:sldMkLst>
      </pc:sldChg>
      <pc:sldChg chg="add del">
        <pc:chgData name="Kathrin Mengis" userId="e29f026a-4b9c-4ccc-be73-62a4c5397fb2" providerId="ADAL" clId="{DCC071F8-78A7-EE42-B15A-A888B287E935}" dt="2025-01-14T16:16:43.952" v="2"/>
        <pc:sldMkLst>
          <pc:docMk/>
          <pc:sldMk cId="3565609717" sldId="3857"/>
        </pc:sldMkLst>
      </pc:sldChg>
      <pc:sldChg chg="add del">
        <pc:chgData name="Kathrin Mengis" userId="e29f026a-4b9c-4ccc-be73-62a4c5397fb2" providerId="ADAL" clId="{DCC071F8-78A7-EE42-B15A-A888B287E935}" dt="2025-01-14T16:16:43.952" v="2"/>
        <pc:sldMkLst>
          <pc:docMk/>
          <pc:sldMk cId="0" sldId="3858"/>
        </pc:sldMkLst>
      </pc:sldChg>
      <pc:sldChg chg="add del">
        <pc:chgData name="Kathrin Mengis" userId="e29f026a-4b9c-4ccc-be73-62a4c5397fb2" providerId="ADAL" clId="{DCC071F8-78A7-EE42-B15A-A888B287E935}" dt="2025-01-31T15:50:17.114" v="121" actId="2696"/>
        <pc:sldMkLst>
          <pc:docMk/>
          <pc:sldMk cId="0" sldId="3859"/>
        </pc:sldMkLst>
      </pc:sldChg>
      <pc:sldChg chg="add del">
        <pc:chgData name="Kathrin Mengis" userId="e29f026a-4b9c-4ccc-be73-62a4c5397fb2" providerId="ADAL" clId="{DCC071F8-78A7-EE42-B15A-A888B287E935}" dt="2025-01-31T15:50:28.218" v="154" actId="2696"/>
        <pc:sldMkLst>
          <pc:docMk/>
          <pc:sldMk cId="0" sldId="3860"/>
        </pc:sldMkLst>
      </pc:sldChg>
      <pc:sldChg chg="add del">
        <pc:chgData name="Kathrin Mengis" userId="e29f026a-4b9c-4ccc-be73-62a4c5397fb2" providerId="ADAL" clId="{DCC071F8-78A7-EE42-B15A-A888B287E935}" dt="2025-01-31T15:50:28.207" v="149" actId="2696"/>
        <pc:sldMkLst>
          <pc:docMk/>
          <pc:sldMk cId="4003978709" sldId="3861"/>
        </pc:sldMkLst>
      </pc:sldChg>
      <pc:sldChg chg="add del">
        <pc:chgData name="Kathrin Mengis" userId="e29f026a-4b9c-4ccc-be73-62a4c5397fb2" providerId="ADAL" clId="{DCC071F8-78A7-EE42-B15A-A888B287E935}" dt="2025-01-31T15:50:28.214" v="152" actId="2696"/>
        <pc:sldMkLst>
          <pc:docMk/>
          <pc:sldMk cId="0" sldId="3862"/>
        </pc:sldMkLst>
      </pc:sldChg>
      <pc:sldChg chg="add del">
        <pc:chgData name="Kathrin Mengis" userId="e29f026a-4b9c-4ccc-be73-62a4c5397fb2" providerId="ADAL" clId="{DCC071F8-78A7-EE42-B15A-A888B287E935}" dt="2025-01-31T15:50:28.211" v="150" actId="2696"/>
        <pc:sldMkLst>
          <pc:docMk/>
          <pc:sldMk cId="0" sldId="3863"/>
        </pc:sldMkLst>
      </pc:sldChg>
      <pc:sldChg chg="add del">
        <pc:chgData name="Kathrin Mengis" userId="e29f026a-4b9c-4ccc-be73-62a4c5397fb2" providerId="ADAL" clId="{DCC071F8-78A7-EE42-B15A-A888B287E935}" dt="2025-01-31T15:50:17.292" v="142" actId="2696"/>
        <pc:sldMkLst>
          <pc:docMk/>
          <pc:sldMk cId="0" sldId="3864"/>
        </pc:sldMkLst>
      </pc:sldChg>
      <pc:sldChg chg="add del">
        <pc:chgData name="Kathrin Mengis" userId="e29f026a-4b9c-4ccc-be73-62a4c5397fb2" providerId="ADAL" clId="{DCC071F8-78A7-EE42-B15A-A888B287E935}" dt="2025-01-31T15:50:17.152" v="128" actId="2696"/>
        <pc:sldMkLst>
          <pc:docMk/>
          <pc:sldMk cId="0" sldId="3865"/>
        </pc:sldMkLst>
      </pc:sldChg>
      <pc:sldChg chg="add del">
        <pc:chgData name="Kathrin Mengis" userId="e29f026a-4b9c-4ccc-be73-62a4c5397fb2" providerId="ADAL" clId="{DCC071F8-78A7-EE42-B15A-A888B287E935}" dt="2025-01-31T15:50:17.135" v="123" actId="2696"/>
        <pc:sldMkLst>
          <pc:docMk/>
          <pc:sldMk cId="0" sldId="3866"/>
        </pc:sldMkLst>
      </pc:sldChg>
      <pc:sldChg chg="add del">
        <pc:chgData name="Kathrin Mengis" userId="e29f026a-4b9c-4ccc-be73-62a4c5397fb2" providerId="ADAL" clId="{DCC071F8-78A7-EE42-B15A-A888B287E935}" dt="2025-01-31T15:50:17.263" v="134" actId="2696"/>
        <pc:sldMkLst>
          <pc:docMk/>
          <pc:sldMk cId="0" sldId="3867"/>
        </pc:sldMkLst>
      </pc:sldChg>
      <pc:sldChg chg="add del">
        <pc:chgData name="Kathrin Mengis" userId="e29f026a-4b9c-4ccc-be73-62a4c5397fb2" providerId="ADAL" clId="{DCC071F8-78A7-EE42-B15A-A888B287E935}" dt="2025-01-31T15:50:17.260" v="132" actId="2696"/>
        <pc:sldMkLst>
          <pc:docMk/>
          <pc:sldMk cId="0" sldId="3868"/>
        </pc:sldMkLst>
      </pc:sldChg>
      <pc:sldChg chg="add del">
        <pc:chgData name="Kathrin Mengis" userId="e29f026a-4b9c-4ccc-be73-62a4c5397fb2" providerId="ADAL" clId="{DCC071F8-78A7-EE42-B15A-A888B287E935}" dt="2025-01-31T15:50:17.296" v="145" actId="2696"/>
        <pc:sldMkLst>
          <pc:docMk/>
          <pc:sldMk cId="0" sldId="3869"/>
        </pc:sldMkLst>
      </pc:sldChg>
      <pc:sldChg chg="add del">
        <pc:chgData name="Kathrin Mengis" userId="e29f026a-4b9c-4ccc-be73-62a4c5397fb2" providerId="ADAL" clId="{DCC071F8-78A7-EE42-B15A-A888B287E935}" dt="2025-01-31T15:50:17.142" v="125" actId="2696"/>
        <pc:sldMkLst>
          <pc:docMk/>
          <pc:sldMk cId="230930872" sldId="3870"/>
        </pc:sldMkLst>
      </pc:sldChg>
      <pc:sldChg chg="add del">
        <pc:chgData name="Kathrin Mengis" userId="e29f026a-4b9c-4ccc-be73-62a4c5397fb2" providerId="ADAL" clId="{DCC071F8-78A7-EE42-B15A-A888B287E935}" dt="2025-01-31T15:50:17.297" v="146" actId="2696"/>
        <pc:sldMkLst>
          <pc:docMk/>
          <pc:sldMk cId="2466367777" sldId="3871"/>
        </pc:sldMkLst>
      </pc:sldChg>
      <pc:sldChg chg="add">
        <pc:chgData name="Kathrin Mengis" userId="e29f026a-4b9c-4ccc-be73-62a4c5397fb2" providerId="ADAL" clId="{DCC071F8-78A7-EE42-B15A-A888B287E935}" dt="2025-01-14T16:17:44.487" v="4"/>
        <pc:sldMkLst>
          <pc:docMk/>
          <pc:sldMk cId="2872255626" sldId="3872"/>
        </pc:sldMkLst>
      </pc:sldChg>
      <pc:sldChg chg="add del">
        <pc:chgData name="Kathrin Mengis" userId="e29f026a-4b9c-4ccc-be73-62a4c5397fb2" providerId="ADAL" clId="{DCC071F8-78A7-EE42-B15A-A888B287E935}" dt="2025-01-31T15:49:58.066" v="120"/>
        <pc:sldMkLst>
          <pc:docMk/>
          <pc:sldMk cId="0" sldId="3873"/>
        </pc:sldMkLst>
      </pc:sldChg>
      <pc:sldChg chg="add del">
        <pc:chgData name="Kathrin Mengis" userId="e29f026a-4b9c-4ccc-be73-62a4c5397fb2" providerId="ADAL" clId="{DCC071F8-78A7-EE42-B15A-A888B287E935}" dt="2025-01-31T15:49:58.066" v="120"/>
        <pc:sldMkLst>
          <pc:docMk/>
          <pc:sldMk cId="0" sldId="3874"/>
        </pc:sldMkLst>
      </pc:sldChg>
      <pc:sldChg chg="add">
        <pc:chgData name="Kathrin Mengis" userId="e29f026a-4b9c-4ccc-be73-62a4c5397fb2" providerId="ADAL" clId="{DCC071F8-78A7-EE42-B15A-A888B287E935}" dt="2025-01-31T15:49:58.066" v="120"/>
        <pc:sldMkLst>
          <pc:docMk/>
          <pc:sldMk cId="951041130" sldId="3875"/>
        </pc:sldMkLst>
      </pc:sldChg>
      <pc:sldChg chg="add del">
        <pc:chgData name="Kathrin Mengis" userId="e29f026a-4b9c-4ccc-be73-62a4c5397fb2" providerId="ADAL" clId="{DCC071F8-78A7-EE42-B15A-A888B287E935}" dt="2025-01-31T15:49:58.002" v="119"/>
        <pc:sldMkLst>
          <pc:docMk/>
          <pc:sldMk cId="1611090044" sldId="3875"/>
        </pc:sldMkLst>
      </pc:sldChg>
      <pc:sldChg chg="add del">
        <pc:chgData name="Kathrin Mengis" userId="e29f026a-4b9c-4ccc-be73-62a4c5397fb2" providerId="ADAL" clId="{DCC071F8-78A7-EE42-B15A-A888B287E935}" dt="2025-01-31T15:49:58.066" v="120"/>
        <pc:sldMkLst>
          <pc:docMk/>
          <pc:sldMk cId="0" sldId="3876"/>
        </pc:sldMkLst>
      </pc:sldChg>
      <pc:sldChg chg="add del">
        <pc:chgData name="Kathrin Mengis" userId="e29f026a-4b9c-4ccc-be73-62a4c5397fb2" providerId="ADAL" clId="{DCC071F8-78A7-EE42-B15A-A888B287E935}" dt="2025-01-31T15:49:58.066" v="120"/>
        <pc:sldMkLst>
          <pc:docMk/>
          <pc:sldMk cId="0" sldId="3877"/>
        </pc:sldMkLst>
      </pc:sldChg>
      <pc:sldChg chg="add del">
        <pc:chgData name="Kathrin Mengis" userId="e29f026a-4b9c-4ccc-be73-62a4c5397fb2" providerId="ADAL" clId="{DCC071F8-78A7-EE42-B15A-A888B287E935}" dt="2025-01-31T15:49:58.002" v="119"/>
        <pc:sldMkLst>
          <pc:docMk/>
          <pc:sldMk cId="3346934500" sldId="3878"/>
        </pc:sldMkLst>
      </pc:sldChg>
      <pc:sldChg chg="add">
        <pc:chgData name="Kathrin Mengis" userId="e29f026a-4b9c-4ccc-be73-62a4c5397fb2" providerId="ADAL" clId="{DCC071F8-78A7-EE42-B15A-A888B287E935}" dt="2025-01-31T15:49:58.066" v="120"/>
        <pc:sldMkLst>
          <pc:docMk/>
          <pc:sldMk cId="3607545398" sldId="3878"/>
        </pc:sldMkLst>
      </pc:sldChg>
      <pc:sldChg chg="add">
        <pc:chgData name="Kathrin Mengis" userId="e29f026a-4b9c-4ccc-be73-62a4c5397fb2" providerId="ADAL" clId="{DCC071F8-78A7-EE42-B15A-A888B287E935}" dt="2025-01-31T15:49:58.066" v="120"/>
        <pc:sldMkLst>
          <pc:docMk/>
          <pc:sldMk cId="2430843487" sldId="3879"/>
        </pc:sldMkLst>
      </pc:sldChg>
      <pc:sldChg chg="add del">
        <pc:chgData name="Kathrin Mengis" userId="e29f026a-4b9c-4ccc-be73-62a4c5397fb2" providerId="ADAL" clId="{DCC071F8-78A7-EE42-B15A-A888B287E935}" dt="2025-01-31T15:49:58.002" v="119"/>
        <pc:sldMkLst>
          <pc:docMk/>
          <pc:sldMk cId="3464548663" sldId="3879"/>
        </pc:sldMkLst>
      </pc:sldChg>
      <pc:sldChg chg="add del">
        <pc:chgData name="Kathrin Mengis" userId="e29f026a-4b9c-4ccc-be73-62a4c5397fb2" providerId="ADAL" clId="{DCC071F8-78A7-EE42-B15A-A888B287E935}" dt="2025-01-31T15:49:58.066" v="120"/>
        <pc:sldMkLst>
          <pc:docMk/>
          <pc:sldMk cId="0" sldId="3880"/>
        </pc:sldMkLst>
      </pc:sldChg>
      <pc:sldChg chg="add del">
        <pc:chgData name="Kathrin Mengis" userId="e29f026a-4b9c-4ccc-be73-62a4c5397fb2" providerId="ADAL" clId="{DCC071F8-78A7-EE42-B15A-A888B287E935}" dt="2025-01-31T15:49:58.066" v="120"/>
        <pc:sldMkLst>
          <pc:docMk/>
          <pc:sldMk cId="0" sldId="3881"/>
        </pc:sldMkLst>
      </pc:sldChg>
      <pc:sldChg chg="add del">
        <pc:chgData name="Kathrin Mengis" userId="e29f026a-4b9c-4ccc-be73-62a4c5397fb2" providerId="ADAL" clId="{DCC071F8-78A7-EE42-B15A-A888B287E935}" dt="2025-01-31T15:49:58.066" v="120"/>
        <pc:sldMkLst>
          <pc:docMk/>
          <pc:sldMk cId="0" sldId="3882"/>
        </pc:sldMkLst>
      </pc:sldChg>
      <pc:sldChg chg="add del">
        <pc:chgData name="Kathrin Mengis" userId="e29f026a-4b9c-4ccc-be73-62a4c5397fb2" providerId="ADAL" clId="{DCC071F8-78A7-EE42-B15A-A888B287E935}" dt="2025-01-31T15:49:58.066" v="120"/>
        <pc:sldMkLst>
          <pc:docMk/>
          <pc:sldMk cId="0" sldId="3883"/>
        </pc:sldMkLst>
      </pc:sldChg>
      <pc:sldChg chg="add del">
        <pc:chgData name="Kathrin Mengis" userId="e29f026a-4b9c-4ccc-be73-62a4c5397fb2" providerId="ADAL" clId="{DCC071F8-78A7-EE42-B15A-A888B287E935}" dt="2025-01-31T15:49:58.066" v="120"/>
        <pc:sldMkLst>
          <pc:docMk/>
          <pc:sldMk cId="0" sldId="3884"/>
        </pc:sldMkLst>
      </pc:sldChg>
      <pc:sldChg chg="add del">
        <pc:chgData name="Kathrin Mengis" userId="e29f026a-4b9c-4ccc-be73-62a4c5397fb2" providerId="ADAL" clId="{DCC071F8-78A7-EE42-B15A-A888B287E935}" dt="2025-01-31T15:49:58.066" v="120"/>
        <pc:sldMkLst>
          <pc:docMk/>
          <pc:sldMk cId="0" sldId="3885"/>
        </pc:sldMkLst>
      </pc:sldChg>
      <pc:sldChg chg="add del">
        <pc:chgData name="Kathrin Mengis" userId="e29f026a-4b9c-4ccc-be73-62a4c5397fb2" providerId="ADAL" clId="{DCC071F8-78A7-EE42-B15A-A888B287E935}" dt="2025-01-31T15:49:58.066" v="120"/>
        <pc:sldMkLst>
          <pc:docMk/>
          <pc:sldMk cId="0" sldId="3886"/>
        </pc:sldMkLst>
      </pc:sldChg>
      <pc:sldChg chg="add del">
        <pc:chgData name="Kathrin Mengis" userId="e29f026a-4b9c-4ccc-be73-62a4c5397fb2" providerId="ADAL" clId="{DCC071F8-78A7-EE42-B15A-A888B287E935}" dt="2025-01-31T15:49:58.066" v="120"/>
        <pc:sldMkLst>
          <pc:docMk/>
          <pc:sldMk cId="0" sldId="3887"/>
        </pc:sldMkLst>
      </pc:sldChg>
      <pc:sldChg chg="add del">
        <pc:chgData name="Kathrin Mengis" userId="e29f026a-4b9c-4ccc-be73-62a4c5397fb2" providerId="ADAL" clId="{DCC071F8-78A7-EE42-B15A-A888B287E935}" dt="2025-01-31T15:49:58.066" v="120"/>
        <pc:sldMkLst>
          <pc:docMk/>
          <pc:sldMk cId="0" sldId="3888"/>
        </pc:sldMkLst>
      </pc:sldChg>
      <pc:sldChg chg="add del">
        <pc:chgData name="Kathrin Mengis" userId="e29f026a-4b9c-4ccc-be73-62a4c5397fb2" providerId="ADAL" clId="{DCC071F8-78A7-EE42-B15A-A888B287E935}" dt="2025-01-31T15:49:58.066" v="120"/>
        <pc:sldMkLst>
          <pc:docMk/>
          <pc:sldMk cId="0" sldId="3889"/>
        </pc:sldMkLst>
      </pc:sldChg>
      <pc:sldChg chg="add del">
        <pc:chgData name="Kathrin Mengis" userId="e29f026a-4b9c-4ccc-be73-62a4c5397fb2" providerId="ADAL" clId="{DCC071F8-78A7-EE42-B15A-A888B287E935}" dt="2025-01-31T15:49:58.066" v="120"/>
        <pc:sldMkLst>
          <pc:docMk/>
          <pc:sldMk cId="0" sldId="3890"/>
        </pc:sldMkLst>
      </pc:sldChg>
      <pc:sldChg chg="add del">
        <pc:chgData name="Kathrin Mengis" userId="e29f026a-4b9c-4ccc-be73-62a4c5397fb2" providerId="ADAL" clId="{DCC071F8-78A7-EE42-B15A-A888B287E935}" dt="2025-01-31T15:49:58.066" v="120"/>
        <pc:sldMkLst>
          <pc:docMk/>
          <pc:sldMk cId="0" sldId="3891"/>
        </pc:sldMkLst>
      </pc:sldChg>
      <pc:sldChg chg="add del">
        <pc:chgData name="Kathrin Mengis" userId="e29f026a-4b9c-4ccc-be73-62a4c5397fb2" providerId="ADAL" clId="{DCC071F8-78A7-EE42-B15A-A888B287E935}" dt="2025-01-31T15:49:58.066" v="120"/>
        <pc:sldMkLst>
          <pc:docMk/>
          <pc:sldMk cId="0" sldId="3892"/>
        </pc:sldMkLst>
      </pc:sldChg>
      <pc:sldChg chg="add">
        <pc:chgData name="Kathrin Mengis" userId="e29f026a-4b9c-4ccc-be73-62a4c5397fb2" providerId="ADAL" clId="{DCC071F8-78A7-EE42-B15A-A888B287E935}" dt="2025-01-31T15:49:58.066" v="120"/>
        <pc:sldMkLst>
          <pc:docMk/>
          <pc:sldMk cId="1294906542" sldId="3893"/>
        </pc:sldMkLst>
      </pc:sldChg>
      <pc:sldChg chg="add del">
        <pc:chgData name="Kathrin Mengis" userId="e29f026a-4b9c-4ccc-be73-62a4c5397fb2" providerId="ADAL" clId="{DCC071F8-78A7-EE42-B15A-A888B287E935}" dt="2025-01-31T15:49:58.002" v="119"/>
        <pc:sldMkLst>
          <pc:docMk/>
          <pc:sldMk cId="1551745978" sldId="3893"/>
        </pc:sldMkLst>
      </pc:sldChg>
      <pc:sldChg chg="add del">
        <pc:chgData name="Kathrin Mengis" userId="e29f026a-4b9c-4ccc-be73-62a4c5397fb2" providerId="ADAL" clId="{DCC071F8-78A7-EE42-B15A-A888B287E935}" dt="2025-01-31T15:49:58.066" v="120"/>
        <pc:sldMkLst>
          <pc:docMk/>
          <pc:sldMk cId="0" sldId="3894"/>
        </pc:sldMkLst>
      </pc:sldChg>
      <pc:sldChg chg="add del">
        <pc:chgData name="Kathrin Mengis" userId="e29f026a-4b9c-4ccc-be73-62a4c5397fb2" providerId="ADAL" clId="{DCC071F8-78A7-EE42-B15A-A888B287E935}" dt="2025-01-31T15:49:58.066" v="120"/>
        <pc:sldMkLst>
          <pc:docMk/>
          <pc:sldMk cId="0" sldId="3895"/>
        </pc:sldMkLst>
      </pc:sldChg>
      <pc:sldChg chg="add del">
        <pc:chgData name="Kathrin Mengis" userId="e29f026a-4b9c-4ccc-be73-62a4c5397fb2" providerId="ADAL" clId="{DCC071F8-78A7-EE42-B15A-A888B287E935}" dt="2025-01-31T15:49:58.002" v="119"/>
        <pc:sldMkLst>
          <pc:docMk/>
          <pc:sldMk cId="3028491564" sldId="3896"/>
        </pc:sldMkLst>
      </pc:sldChg>
      <pc:sldChg chg="add">
        <pc:chgData name="Kathrin Mengis" userId="e29f026a-4b9c-4ccc-be73-62a4c5397fb2" providerId="ADAL" clId="{DCC071F8-78A7-EE42-B15A-A888B287E935}" dt="2025-01-31T15:49:58.066" v="120"/>
        <pc:sldMkLst>
          <pc:docMk/>
          <pc:sldMk cId="3561799461" sldId="3896"/>
        </pc:sldMkLst>
      </pc:sldChg>
      <pc:sldChg chg="add del">
        <pc:chgData name="Kathrin Mengis" userId="e29f026a-4b9c-4ccc-be73-62a4c5397fb2" providerId="ADAL" clId="{DCC071F8-78A7-EE42-B15A-A888B287E935}" dt="2025-01-31T15:49:58.002" v="119"/>
        <pc:sldMkLst>
          <pc:docMk/>
          <pc:sldMk cId="2122480822" sldId="3897"/>
        </pc:sldMkLst>
      </pc:sldChg>
      <pc:sldChg chg="add">
        <pc:chgData name="Kathrin Mengis" userId="e29f026a-4b9c-4ccc-be73-62a4c5397fb2" providerId="ADAL" clId="{DCC071F8-78A7-EE42-B15A-A888B287E935}" dt="2025-01-31T15:49:58.066" v="120"/>
        <pc:sldMkLst>
          <pc:docMk/>
          <pc:sldMk cId="3080778610" sldId="3897"/>
        </pc:sldMkLst>
      </pc:sldChg>
      <pc:sldChg chg="add">
        <pc:chgData name="Kathrin Mengis" userId="e29f026a-4b9c-4ccc-be73-62a4c5397fb2" providerId="ADAL" clId="{DCC071F8-78A7-EE42-B15A-A888B287E935}" dt="2025-01-31T15:49:58.066" v="120"/>
        <pc:sldMkLst>
          <pc:docMk/>
          <pc:sldMk cId="541494766" sldId="3898"/>
        </pc:sldMkLst>
      </pc:sldChg>
      <pc:sldChg chg="add del">
        <pc:chgData name="Kathrin Mengis" userId="e29f026a-4b9c-4ccc-be73-62a4c5397fb2" providerId="ADAL" clId="{DCC071F8-78A7-EE42-B15A-A888B287E935}" dt="2025-01-31T15:49:58.002" v="119"/>
        <pc:sldMkLst>
          <pc:docMk/>
          <pc:sldMk cId="2154493000" sldId="3898"/>
        </pc:sldMkLst>
      </pc:sldChg>
    </pc:docChg>
  </pc:docChgLst>
  <pc:docChgLst>
    <pc:chgData name="Kathrin Mengis" userId="e29f026a-4b9c-4ccc-be73-62a4c5397fb2" providerId="ADAL" clId="{6CB89B3E-4472-FE45-87D5-9B87EE1BF4B1}"/>
    <pc:docChg chg="custSel addSld delSld modSld sldOrd">
      <pc:chgData name="Kathrin Mengis" userId="e29f026a-4b9c-4ccc-be73-62a4c5397fb2" providerId="ADAL" clId="{6CB89B3E-4472-FE45-87D5-9B87EE1BF4B1}" dt="2025-01-10T10:15:26.644" v="588" actId="20578"/>
      <pc:docMkLst>
        <pc:docMk/>
      </pc:docMkLst>
      <pc:sldChg chg="modNotesTx">
        <pc:chgData name="Kathrin Mengis" userId="e29f026a-4b9c-4ccc-be73-62a4c5397fb2" providerId="ADAL" clId="{6CB89B3E-4472-FE45-87D5-9B87EE1BF4B1}" dt="2025-01-10T09:09:36.518" v="139" actId="20577"/>
        <pc:sldMkLst>
          <pc:docMk/>
          <pc:sldMk cId="1178335441" sldId="258"/>
        </pc:sldMkLst>
      </pc:sldChg>
      <pc:sldChg chg="modNotesTx">
        <pc:chgData name="Kathrin Mengis" userId="e29f026a-4b9c-4ccc-be73-62a4c5397fb2" providerId="ADAL" clId="{6CB89B3E-4472-FE45-87D5-9B87EE1BF4B1}" dt="2025-01-10T08:59:18.852" v="14" actId="20577"/>
        <pc:sldMkLst>
          <pc:docMk/>
          <pc:sldMk cId="294826765" sldId="259"/>
        </pc:sldMkLst>
      </pc:sldChg>
      <pc:sldChg chg="modSp mod">
        <pc:chgData name="Kathrin Mengis" userId="e29f026a-4b9c-4ccc-be73-62a4c5397fb2" providerId="ADAL" clId="{6CB89B3E-4472-FE45-87D5-9B87EE1BF4B1}" dt="2025-01-10T09:16:28.641" v="237" actId="1076"/>
        <pc:sldMkLst>
          <pc:docMk/>
          <pc:sldMk cId="3069239048" sldId="261"/>
        </pc:sldMkLst>
      </pc:sldChg>
      <pc:sldChg chg="add del ord">
        <pc:chgData name="Kathrin Mengis" userId="e29f026a-4b9c-4ccc-be73-62a4c5397fb2" providerId="ADAL" clId="{6CB89B3E-4472-FE45-87D5-9B87EE1BF4B1}" dt="2025-01-10T10:15:26.644" v="588" actId="20578"/>
        <pc:sldMkLst>
          <pc:docMk/>
          <pc:sldMk cId="2362083954" sldId="263"/>
        </pc:sldMkLst>
      </pc:sldChg>
      <pc:sldChg chg="addSp delSp modSp mod">
        <pc:chgData name="Kathrin Mengis" userId="e29f026a-4b9c-4ccc-be73-62a4c5397fb2" providerId="ADAL" clId="{6CB89B3E-4472-FE45-87D5-9B87EE1BF4B1}" dt="2025-01-10T08:53:22.189" v="8" actId="1076"/>
        <pc:sldMkLst>
          <pc:docMk/>
          <pc:sldMk cId="1209001735" sldId="265"/>
        </pc:sldMkLst>
      </pc:sldChg>
      <pc:sldChg chg="addSp delSp modSp mod">
        <pc:chgData name="Kathrin Mengis" userId="e29f026a-4b9c-4ccc-be73-62a4c5397fb2" providerId="ADAL" clId="{6CB89B3E-4472-FE45-87D5-9B87EE1BF4B1}" dt="2025-01-10T09:48:07.705" v="579" actId="1076"/>
        <pc:sldMkLst>
          <pc:docMk/>
          <pc:sldMk cId="57851513" sldId="267"/>
        </pc:sldMkLst>
      </pc:sldChg>
      <pc:sldChg chg="addSp modSp mod">
        <pc:chgData name="Kathrin Mengis" userId="e29f026a-4b9c-4ccc-be73-62a4c5397fb2" providerId="ADAL" clId="{6CB89B3E-4472-FE45-87D5-9B87EE1BF4B1}" dt="2025-01-10T09:48:12.003" v="580" actId="1076"/>
        <pc:sldMkLst>
          <pc:docMk/>
          <pc:sldMk cId="1873457500" sldId="268"/>
        </pc:sldMkLst>
      </pc:sldChg>
      <pc:sldChg chg="modSp mod">
        <pc:chgData name="Kathrin Mengis" userId="e29f026a-4b9c-4ccc-be73-62a4c5397fb2" providerId="ADAL" clId="{6CB89B3E-4472-FE45-87D5-9B87EE1BF4B1}" dt="2025-01-10T09:48:30.470" v="584" actId="20577"/>
        <pc:sldMkLst>
          <pc:docMk/>
          <pc:sldMk cId="360097048" sldId="269"/>
        </pc:sldMkLst>
      </pc:sldChg>
      <pc:sldChg chg="modSp mod modNotesTx">
        <pc:chgData name="Kathrin Mengis" userId="e29f026a-4b9c-4ccc-be73-62a4c5397fb2" providerId="ADAL" clId="{6CB89B3E-4472-FE45-87D5-9B87EE1BF4B1}" dt="2025-01-10T09:02:53.831" v="25" actId="12"/>
        <pc:sldMkLst>
          <pc:docMk/>
          <pc:sldMk cId="4044407200" sldId="271"/>
        </pc:sldMkLst>
      </pc:sldChg>
      <pc:sldChg chg="modNotesTx">
        <pc:chgData name="Kathrin Mengis" userId="e29f026a-4b9c-4ccc-be73-62a4c5397fb2" providerId="ADAL" clId="{6CB89B3E-4472-FE45-87D5-9B87EE1BF4B1}" dt="2025-01-10T09:10:51.301" v="188" actId="20577"/>
        <pc:sldMkLst>
          <pc:docMk/>
          <pc:sldMk cId="2425394921" sldId="272"/>
        </pc:sldMkLst>
      </pc:sldChg>
      <pc:sldChg chg="modNotesTx">
        <pc:chgData name="Kathrin Mengis" userId="e29f026a-4b9c-4ccc-be73-62a4c5397fb2" providerId="ADAL" clId="{6CB89B3E-4472-FE45-87D5-9B87EE1BF4B1}" dt="2025-01-10T09:11:06.156" v="235" actId="20577"/>
        <pc:sldMkLst>
          <pc:docMk/>
          <pc:sldMk cId="2446219613" sldId="273"/>
        </pc:sldMkLst>
      </pc:sldChg>
      <pc:sldChg chg="modNotesTx">
        <pc:chgData name="Kathrin Mengis" userId="e29f026a-4b9c-4ccc-be73-62a4c5397fb2" providerId="ADAL" clId="{6CB89B3E-4472-FE45-87D5-9B87EE1BF4B1}" dt="2025-01-10T09:16:14.537" v="236" actId="20577"/>
        <pc:sldMkLst>
          <pc:docMk/>
          <pc:sldMk cId="2932513639" sldId="274"/>
        </pc:sldMkLst>
      </pc:sldChg>
    </pc:docChg>
  </pc:docChgLst>
  <pc:docChgLst>
    <pc:chgData name="Sarah Strohm" userId="b3508da2-cc46-4950-b5ba-87515428daea" providerId="ADAL" clId="{D4715C31-1D0C-A845-A842-C42A9E962BCB}"/>
    <pc:docChg chg="undo custSel modSld modMainMaster">
      <pc:chgData name="Sarah Strohm" userId="b3508da2-cc46-4950-b5ba-87515428daea" providerId="ADAL" clId="{D4715C31-1D0C-A845-A842-C42A9E962BCB}" dt="2025-03-03T11:12:02.747" v="106" actId="1076"/>
      <pc:docMkLst>
        <pc:docMk/>
      </pc:docMkLst>
      <pc:sldChg chg="modSp mod">
        <pc:chgData name="Sarah Strohm" userId="b3508da2-cc46-4950-b5ba-87515428daea" providerId="ADAL" clId="{D4715C31-1D0C-A845-A842-C42A9E962BCB}" dt="2025-02-28T07:02:40.484" v="99" actId="12"/>
        <pc:sldMkLst>
          <pc:docMk/>
          <pc:sldMk cId="2932513639" sldId="274"/>
        </pc:sldMkLst>
      </pc:sldChg>
      <pc:sldChg chg="addSp delSp modSp mod modClrScheme chgLayout">
        <pc:chgData name="Sarah Strohm" userId="b3508da2-cc46-4950-b5ba-87515428daea" providerId="ADAL" clId="{D4715C31-1D0C-A845-A842-C42A9E962BCB}" dt="2025-02-28T06:57:15.805" v="74"/>
        <pc:sldMkLst>
          <pc:docMk/>
          <pc:sldMk cId="949868784" sldId="307"/>
        </pc:sldMkLst>
      </pc:sldChg>
      <pc:sldChg chg="addSp delSp modSp mod modClrScheme chgLayout">
        <pc:chgData name="Sarah Strohm" userId="b3508da2-cc46-4950-b5ba-87515428daea" providerId="ADAL" clId="{D4715C31-1D0C-A845-A842-C42A9E962BCB}" dt="2025-02-28T06:45:45.296" v="3"/>
        <pc:sldMkLst>
          <pc:docMk/>
          <pc:sldMk cId="4152881665" sldId="3647"/>
        </pc:sldMkLst>
      </pc:sldChg>
      <pc:sldChg chg="addSp delSp modSp mod modClrScheme chgLayout">
        <pc:chgData name="Sarah Strohm" userId="b3508da2-cc46-4950-b5ba-87515428daea" providerId="ADAL" clId="{D4715C31-1D0C-A845-A842-C42A9E962BCB}" dt="2025-03-03T11:12:02.747" v="106" actId="1076"/>
        <pc:sldMkLst>
          <pc:docMk/>
          <pc:sldMk cId="3799458111" sldId="3648"/>
        </pc:sldMkLst>
      </pc:sldChg>
      <pc:sldChg chg="addSp delSp modSp mod modClrScheme chgLayout">
        <pc:chgData name="Sarah Strohm" userId="b3508da2-cc46-4950-b5ba-87515428daea" providerId="ADAL" clId="{D4715C31-1D0C-A845-A842-C42A9E962BCB}" dt="2025-02-28T14:49:02.653" v="103" actId="20577"/>
        <pc:sldMkLst>
          <pc:docMk/>
          <pc:sldMk cId="2747039804" sldId="3649"/>
        </pc:sldMkLst>
      </pc:sldChg>
      <pc:sldChg chg="addSp delSp modSp mod">
        <pc:chgData name="Sarah Strohm" userId="b3508da2-cc46-4950-b5ba-87515428daea" providerId="ADAL" clId="{D4715C31-1D0C-A845-A842-C42A9E962BCB}" dt="2025-02-28T07:04:46.411" v="101"/>
        <pc:sldMkLst>
          <pc:docMk/>
          <pc:sldMk cId="0" sldId="3665"/>
        </pc:sldMkLst>
      </pc:sldChg>
      <pc:sldChg chg="addSp delSp modSp mod">
        <pc:chgData name="Sarah Strohm" userId="b3508da2-cc46-4950-b5ba-87515428daea" providerId="ADAL" clId="{D4715C31-1D0C-A845-A842-C42A9E962BCB}" dt="2025-02-28T06:46:47.094" v="14"/>
        <pc:sldMkLst>
          <pc:docMk/>
          <pc:sldMk cId="0" sldId="3669"/>
        </pc:sldMkLst>
      </pc:sldChg>
      <pc:sldChg chg="addSp delSp modSp mod">
        <pc:chgData name="Sarah Strohm" userId="b3508da2-cc46-4950-b5ba-87515428daea" providerId="ADAL" clId="{D4715C31-1D0C-A845-A842-C42A9E962BCB}" dt="2025-02-28T06:49:24.686" v="28"/>
        <pc:sldMkLst>
          <pc:docMk/>
          <pc:sldMk cId="0" sldId="3673"/>
        </pc:sldMkLst>
      </pc:sldChg>
      <pc:sldChg chg="addSp delSp modSp mod">
        <pc:chgData name="Sarah Strohm" userId="b3508da2-cc46-4950-b5ba-87515428daea" providerId="ADAL" clId="{D4715C31-1D0C-A845-A842-C42A9E962BCB}" dt="2025-02-28T06:51:41.253" v="37"/>
        <pc:sldMkLst>
          <pc:docMk/>
          <pc:sldMk cId="0" sldId="3681"/>
        </pc:sldMkLst>
      </pc:sldChg>
      <pc:sldChg chg="addSp delSp modSp mod modClrScheme chgLayout">
        <pc:chgData name="Sarah Strohm" userId="b3508da2-cc46-4950-b5ba-87515428daea" providerId="ADAL" clId="{D4715C31-1D0C-A845-A842-C42A9E962BCB}" dt="2025-02-28T14:49:23.225" v="105" actId="20577"/>
        <pc:sldMkLst>
          <pc:docMk/>
          <pc:sldMk cId="3482510265" sldId="3682"/>
        </pc:sldMkLst>
      </pc:sldChg>
      <pc:sldChg chg="addSp delSp modSp mod modClrScheme chgLayout">
        <pc:chgData name="Sarah Strohm" userId="b3508da2-cc46-4950-b5ba-87515428daea" providerId="ADAL" clId="{D4715C31-1D0C-A845-A842-C42A9E962BCB}" dt="2025-02-28T14:49:07.384" v="104" actId="20577"/>
        <pc:sldMkLst>
          <pc:docMk/>
          <pc:sldMk cId="1022167407" sldId="3683"/>
        </pc:sldMkLst>
      </pc:sldChg>
      <pc:sldChg chg="addSp delSp modSp mod">
        <pc:chgData name="Sarah Strohm" userId="b3508da2-cc46-4950-b5ba-87515428daea" providerId="ADAL" clId="{D4715C31-1D0C-A845-A842-C42A9E962BCB}" dt="2025-02-28T06:56:10.297" v="67"/>
        <pc:sldMkLst>
          <pc:docMk/>
          <pc:sldMk cId="3163387864" sldId="3774"/>
        </pc:sldMkLst>
      </pc:sldChg>
      <pc:sldChg chg="addSp delSp modSp mod modClrScheme chgLayout">
        <pc:chgData name="Sarah Strohm" userId="b3508da2-cc46-4950-b5ba-87515428daea" providerId="ADAL" clId="{D4715C31-1D0C-A845-A842-C42A9E962BCB}" dt="2025-02-28T06:53:25.712" v="49" actId="14100"/>
        <pc:sldMkLst>
          <pc:docMk/>
          <pc:sldMk cId="0" sldId="3876"/>
        </pc:sldMkLst>
      </pc:sldChg>
      <pc:sldChg chg="addSp delSp modSp mod modClrScheme chgLayout">
        <pc:chgData name="Sarah Strohm" userId="b3508da2-cc46-4950-b5ba-87515428daea" providerId="ADAL" clId="{D4715C31-1D0C-A845-A842-C42A9E962BCB}" dt="2025-02-28T06:54:14.830" v="60" actId="14100"/>
        <pc:sldMkLst>
          <pc:docMk/>
          <pc:sldMk cId="0" sldId="3877"/>
        </pc:sldMkLst>
      </pc:sldChg>
      <pc:sldChg chg="addSp delSp modSp mod modClrScheme chgLayout">
        <pc:chgData name="Sarah Strohm" userId="b3508da2-cc46-4950-b5ba-87515428daea" providerId="ADAL" clId="{D4715C31-1D0C-A845-A842-C42A9E962BCB}" dt="2025-02-28T06:54:41.520" v="64"/>
        <pc:sldMkLst>
          <pc:docMk/>
          <pc:sldMk cId="3607545398" sldId="3878"/>
        </pc:sldMkLst>
      </pc:sldChg>
      <pc:sldChg chg="addSp delSp modSp mod modClrScheme chgLayout">
        <pc:chgData name="Sarah Strohm" userId="b3508da2-cc46-4950-b5ba-87515428daea" providerId="ADAL" clId="{D4715C31-1D0C-A845-A842-C42A9E962BCB}" dt="2025-02-28T06:58:11.186" v="78"/>
        <pc:sldMkLst>
          <pc:docMk/>
          <pc:sldMk cId="1294906542" sldId="3893"/>
        </pc:sldMkLst>
      </pc:sldChg>
      <pc:sldChg chg="addSp delSp modSp mod">
        <pc:chgData name="Sarah Strohm" userId="b3508da2-cc46-4950-b5ba-87515428daea" providerId="ADAL" clId="{D4715C31-1D0C-A845-A842-C42A9E962BCB}" dt="2025-02-28T06:58:50.531" v="81"/>
        <pc:sldMkLst>
          <pc:docMk/>
          <pc:sldMk cId="0" sldId="3894"/>
        </pc:sldMkLst>
      </pc:sldChg>
      <pc:sldChg chg="addSp delSp modSp mod modClrScheme chgLayout">
        <pc:chgData name="Sarah Strohm" userId="b3508da2-cc46-4950-b5ba-87515428daea" providerId="ADAL" clId="{D4715C31-1D0C-A845-A842-C42A9E962BCB}" dt="2025-02-28T07:01:21.121" v="92"/>
        <pc:sldMkLst>
          <pc:docMk/>
          <pc:sldMk cId="3561799461" sldId="3896"/>
        </pc:sldMkLst>
      </pc:sldChg>
      <pc:sldMasterChg chg="modSldLayout">
        <pc:chgData name="Sarah Strohm" userId="b3508da2-cc46-4950-b5ba-87515428daea" providerId="ADAL" clId="{D4715C31-1D0C-A845-A842-C42A9E962BCB}" dt="2025-02-28T07:00:44.230" v="88" actId="478"/>
        <pc:sldMasterMkLst>
          <pc:docMk/>
          <pc:sldMasterMk cId="1400750549" sldId="2147483742"/>
        </pc:sldMasterMkLst>
        <pc:sldLayoutChg chg="addSp delSp modSp mod">
          <pc:chgData name="Sarah Strohm" userId="b3508da2-cc46-4950-b5ba-87515428daea" providerId="ADAL" clId="{D4715C31-1D0C-A845-A842-C42A9E962BCB}" dt="2025-02-28T07:00:44.230" v="88" actId="478"/>
          <pc:sldLayoutMkLst>
            <pc:docMk/>
            <pc:sldMasterMk cId="1400750549" sldId="2147483742"/>
            <pc:sldLayoutMk cId="857849289" sldId="2147483761"/>
          </pc:sldLayoutMkLst>
        </pc:sldLayoutChg>
      </pc:sldMasterChg>
    </pc:docChg>
  </pc:docChgLst>
  <pc:docChgLst>
    <pc:chgData name="Kathrin Mengis" userId="S::kathrin.mengis@falling-walls.com::e29f026a-4b9c-4ccc-be73-62a4c5397fb2" providerId="AD" clId="Web-{C4367606-52D8-1C2A-42F3-9EED4A5F84C2}"/>
    <pc:docChg chg="mod delSld modSection">
      <pc:chgData name="Kathrin Mengis" userId="S::kathrin.mengis@falling-walls.com::e29f026a-4b9c-4ccc-be73-62a4c5397fb2" providerId="AD" clId="Web-{C4367606-52D8-1C2A-42F3-9EED4A5F84C2}" dt="2025-02-13T09:00:32.751" v="1"/>
      <pc:docMkLst>
        <pc:docMk/>
      </pc:docMkLst>
      <pc:sldChg chg="del">
        <pc:chgData name="Kathrin Mengis" userId="S::kathrin.mengis@falling-walls.com::e29f026a-4b9c-4ccc-be73-62a4c5397fb2" providerId="AD" clId="Web-{C4367606-52D8-1C2A-42F3-9EED4A5F84C2}" dt="2025-02-13T09:00:32.751" v="1"/>
        <pc:sldMkLst>
          <pc:docMk/>
          <pc:sldMk cId="0" sldId="289"/>
        </pc:sldMkLst>
      </pc:sldChg>
    </pc:docChg>
  </pc:docChgLst>
  <pc:docChgLst>
    <pc:chgData name="Bianca Cramer" userId="debe6bd4-c469-41be-bc0e-af9d1a28e1c3" providerId="ADAL" clId="{1AFFAF6C-A120-6B4D-90EB-40D938EDBB22}"/>
    <pc:docChg chg="custSel addSld delSld modSld modMainMaster modSection">
      <pc:chgData name="Bianca Cramer" userId="debe6bd4-c469-41be-bc0e-af9d1a28e1c3" providerId="ADAL" clId="{1AFFAF6C-A120-6B4D-90EB-40D938EDBB22}" dt="2025-02-13T07:55:40.995" v="20" actId="2696"/>
      <pc:docMkLst>
        <pc:docMk/>
      </pc:docMkLst>
      <pc:sldChg chg="addSp delSp modSp mod modNotesTx">
        <pc:chgData name="Bianca Cramer" userId="debe6bd4-c469-41be-bc0e-af9d1a28e1c3" providerId="ADAL" clId="{1AFFAF6C-A120-6B4D-90EB-40D938EDBB22}" dt="2025-02-04T13:44:49.830" v="8"/>
        <pc:sldMkLst>
          <pc:docMk/>
          <pc:sldMk cId="360097048" sldId="269"/>
        </pc:sldMkLst>
      </pc:sldChg>
      <pc:sldChg chg="add">
        <pc:chgData name="Bianca Cramer" userId="debe6bd4-c469-41be-bc0e-af9d1a28e1c3" providerId="ADAL" clId="{1AFFAF6C-A120-6B4D-90EB-40D938EDBB22}" dt="2025-02-13T07:35:46.537" v="9"/>
        <pc:sldMkLst>
          <pc:docMk/>
          <pc:sldMk cId="0" sldId="289"/>
        </pc:sldMkLst>
      </pc:sldChg>
      <pc:sldChg chg="del">
        <pc:chgData name="Bianca Cramer" userId="debe6bd4-c469-41be-bc0e-af9d1a28e1c3" providerId="ADAL" clId="{1AFFAF6C-A120-6B4D-90EB-40D938EDBB22}" dt="2025-02-13T07:35:48.382" v="10" actId="2696"/>
        <pc:sldMkLst>
          <pc:docMk/>
          <pc:sldMk cId="3789954499" sldId="327"/>
        </pc:sldMkLst>
      </pc:sldChg>
      <pc:sldChg chg="add">
        <pc:chgData name="Bianca Cramer" userId="debe6bd4-c469-41be-bc0e-af9d1a28e1c3" providerId="ADAL" clId="{1AFFAF6C-A120-6B4D-90EB-40D938EDBB22}" dt="2025-02-13T07:55:26.781" v="17"/>
        <pc:sldMkLst>
          <pc:docMk/>
          <pc:sldMk cId="0" sldId="342"/>
        </pc:sldMkLst>
      </pc:sldChg>
      <pc:sldChg chg="addSp delSp modSp del mod">
        <pc:chgData name="Bianca Cramer" userId="debe6bd4-c469-41be-bc0e-af9d1a28e1c3" providerId="ADAL" clId="{1AFFAF6C-A120-6B4D-90EB-40D938EDBB22}" dt="2025-02-13T07:55:18.940" v="16" actId="2696"/>
        <pc:sldMkLst>
          <pc:docMk/>
          <pc:sldMk cId="0" sldId="3670"/>
        </pc:sldMkLst>
      </pc:sldChg>
      <pc:sldChg chg="del">
        <pc:chgData name="Bianca Cramer" userId="debe6bd4-c469-41be-bc0e-af9d1a28e1c3" providerId="ADAL" clId="{1AFFAF6C-A120-6B4D-90EB-40D938EDBB22}" dt="2025-02-13T07:55:40.995" v="20" actId="2696"/>
        <pc:sldMkLst>
          <pc:docMk/>
          <pc:sldMk cId="945019416" sldId="3776"/>
        </pc:sldMkLst>
      </pc:sldChg>
      <pc:sldChg chg="del">
        <pc:chgData name="Bianca Cramer" userId="debe6bd4-c469-41be-bc0e-af9d1a28e1c3" providerId="ADAL" clId="{1AFFAF6C-A120-6B4D-90EB-40D938EDBB22}" dt="2025-02-13T07:55:27.906" v="18" actId="2696"/>
        <pc:sldMkLst>
          <pc:docMk/>
          <pc:sldMk cId="2872255626" sldId="3872"/>
        </pc:sldMkLst>
      </pc:sldChg>
      <pc:sldChg chg="add">
        <pc:chgData name="Bianca Cramer" userId="debe6bd4-c469-41be-bc0e-af9d1a28e1c3" providerId="ADAL" clId="{1AFFAF6C-A120-6B4D-90EB-40D938EDBB22}" dt="2025-02-13T07:55:16.890" v="15"/>
        <pc:sldMkLst>
          <pc:docMk/>
          <pc:sldMk cId="0" sldId="3899"/>
        </pc:sldMkLst>
      </pc:sldChg>
      <pc:sldChg chg="add">
        <pc:chgData name="Bianca Cramer" userId="debe6bd4-c469-41be-bc0e-af9d1a28e1c3" providerId="ADAL" clId="{1AFFAF6C-A120-6B4D-90EB-40D938EDBB22}" dt="2025-02-13T07:55:39.595" v="19"/>
        <pc:sldMkLst>
          <pc:docMk/>
          <pc:sldMk cId="0" sldId="3900"/>
        </pc:sldMkLst>
      </pc:sldChg>
      <pc:sldMasterChg chg="modSldLayout">
        <pc:chgData name="Bianca Cramer" userId="debe6bd4-c469-41be-bc0e-af9d1a28e1c3" providerId="ADAL" clId="{1AFFAF6C-A120-6B4D-90EB-40D938EDBB22}" dt="2025-01-21T16:53:08.111" v="1" actId="1076"/>
        <pc:sldMasterMkLst>
          <pc:docMk/>
          <pc:sldMasterMk cId="1492477720" sldId="2147483718"/>
        </pc:sldMasterMkLst>
        <pc:sldLayoutChg chg="delSp modSp mod">
          <pc:chgData name="Bianca Cramer" userId="debe6bd4-c469-41be-bc0e-af9d1a28e1c3" providerId="ADAL" clId="{1AFFAF6C-A120-6B4D-90EB-40D938EDBB22}" dt="2025-01-21T16:53:08.111" v="1" actId="1076"/>
          <pc:sldLayoutMkLst>
            <pc:docMk/>
            <pc:sldMasterMk cId="1492477720" sldId="2147483718"/>
            <pc:sldLayoutMk cId="57138658" sldId="2147483719"/>
          </pc:sldLayoutMkLst>
        </pc:sldLayoutChg>
      </pc:sldMasterChg>
    </pc:docChg>
  </pc:docChgLst>
</pc:chgInfo>
</file>

<file path=ppt/comments/modernComment_E59_0.xml><?xml version="1.0" encoding="utf-8"?>
<p188:cmLst xmlns:a="http://schemas.openxmlformats.org/drawingml/2006/main" xmlns:r="http://schemas.openxmlformats.org/officeDocument/2006/relationships" xmlns:p188="http://schemas.microsoft.com/office/powerpoint/2018/8/main">
  <p188:cm id="{5024B316-A30D-B948-9C2A-F09D5ADBD7FC}" authorId="{9DF6251F-3812-B597-2A6A-E31FD22E9D1A}" created="2024-06-14T08:39:20.634">
    <pc:sldMkLst xmlns:pc="http://schemas.microsoft.com/office/powerpoint/2013/main/command">
      <pc:docMk/>
      <pc:sldMk cId="0" sldId="291"/>
    </pc:sldMkLst>
    <p188:txBody>
      <a:bodyPr/>
      <a:lstStyle/>
      <a:p>
        <a:r>
          <a:rPr lang="de-DE"/>
          <a:t>[@Bianca Cramer]Liebe Bianca, auch hier ist das G-Doc (wie in Agenden) im Eimer. Kannst du es hier auch richtig hinein kopieren? Dankeschöööönnn!!</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3:35.256"/>
    </inkml:context>
    <inkml:brush xml:id="br0">
      <inkml:brushProperty name="width" value="0.035" units="cm"/>
      <inkml:brushProperty name="height" value="0.035" units="cm"/>
    </inkml:brush>
  </inkml:definitions>
  <inkml:trace contextRef="#ctx0" brushRef="#br0">1 1 24575,'0'3'0,"0"-1"0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3:55.074"/>
    </inkml:context>
    <inkml:brush xml:id="br0">
      <inkml:brushProperty name="width" value="0.035" units="cm"/>
      <inkml:brushProperty name="height" value="0.035" units="cm"/>
    </inkml:brush>
  </inkml:definitions>
  <inkml:trace contextRef="#ctx0" brushRef="#br0">1 1 24575,'2'0'0,"0"0"0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4:37.040"/>
    </inkml:context>
    <inkml:brush xml:id="br0">
      <inkml:brushProperty name="width" value="0.035" units="cm"/>
      <inkml:brushProperty name="height" value="0.035" units="cm"/>
    </inkml:brush>
  </inkml:definitions>
  <inkml:trace contextRef="#ctx0" brushRef="#br0">1 1 24575,'3'0'0,"-1"0"0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8:29.656"/>
    </inkml:context>
    <inkml:brush xml:id="br0">
      <inkml:brushProperty name="width" value="0.035" units="cm"/>
      <inkml:brushProperty name="height" value="0.035" units="cm"/>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8:30.340"/>
    </inkml:context>
    <inkml:brush xml:id="br0">
      <inkml:brushProperty name="width" value="0.035" units="cm"/>
      <inkml:brushProperty name="height" value="0.035" units="cm"/>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8:38.540"/>
    </inkml:context>
    <inkml:brush xml:id="br0">
      <inkml:brushProperty name="width" value="0.035" units="cm"/>
      <inkml:brushProperty name="height" value="0.03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n.wikipedia.org/wiki/Climate_chang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linkedin.com/company/young-entrepreneurs-in-science/"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s://youngentrepreneursinscience.com/newsletter-registration/" TargetMode="External"/><Relationship Id="rId4" Type="http://schemas.openxmlformats.org/officeDocument/2006/relationships/hyperlink" Target="https://www.linkedin.com/groups/8902012/"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2339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de-DE" sz="1200" dirty="0" err="1">
                <a:solidFill>
                  <a:schemeClr val="dk1"/>
                </a:solidFill>
              </a:rPr>
              <a:t>Let‘s</a:t>
            </a:r>
            <a:r>
              <a:rPr lang="de-DE" sz="1200" dirty="0">
                <a:solidFill>
                  <a:schemeClr val="dk1"/>
                </a:solidFill>
              </a:rPr>
              <a:t> </a:t>
            </a:r>
            <a:r>
              <a:rPr lang="de-DE" sz="1200" dirty="0" err="1">
                <a:solidFill>
                  <a:schemeClr val="dk1"/>
                </a:solidFill>
              </a:rPr>
              <a:t>start</a:t>
            </a:r>
            <a:r>
              <a:rPr lang="de-DE" sz="1200" dirty="0">
                <a:solidFill>
                  <a:schemeClr val="dk1"/>
                </a:solidFill>
              </a:rPr>
              <a:t> </a:t>
            </a:r>
            <a:r>
              <a:rPr lang="de-DE" sz="1200" dirty="0" err="1">
                <a:solidFill>
                  <a:schemeClr val="dk1"/>
                </a:solidFill>
              </a:rPr>
              <a:t>with</a:t>
            </a:r>
            <a:r>
              <a:rPr lang="de-DE" sz="1200" dirty="0">
                <a:solidFill>
                  <a:schemeClr val="dk1"/>
                </a:solidFill>
              </a:rPr>
              <a:t> a </a:t>
            </a:r>
            <a:r>
              <a:rPr lang="de-DE" sz="1200" dirty="0" err="1">
                <a:solidFill>
                  <a:schemeClr val="dk1"/>
                </a:solidFill>
              </a:rPr>
              <a:t>little</a:t>
            </a:r>
            <a:r>
              <a:rPr lang="de-DE" sz="1200" dirty="0">
                <a:solidFill>
                  <a:schemeClr val="dk1"/>
                </a:solidFill>
              </a:rPr>
              <a:t> </a:t>
            </a:r>
            <a:r>
              <a:rPr lang="de-DE" sz="1200" dirty="0" err="1">
                <a:solidFill>
                  <a:schemeClr val="dk1"/>
                </a:solidFill>
              </a:rPr>
              <a:t>survey</a:t>
            </a:r>
            <a:r>
              <a:rPr lang="de-DE" sz="1200" dirty="0">
                <a:solidFill>
                  <a:schemeClr val="dk1"/>
                </a:solidFill>
              </a:rPr>
              <a:t> – </a:t>
            </a:r>
            <a:r>
              <a:rPr lang="de-DE" sz="1200" dirty="0" err="1">
                <a:solidFill>
                  <a:schemeClr val="dk1"/>
                </a:solidFill>
              </a:rPr>
              <a:t>put</a:t>
            </a:r>
            <a:r>
              <a:rPr lang="de-DE" sz="1200" dirty="0">
                <a:solidFill>
                  <a:schemeClr val="dk1"/>
                </a:solidFill>
              </a:rPr>
              <a:t> </a:t>
            </a:r>
            <a:r>
              <a:rPr lang="de-DE" sz="1200" dirty="0" err="1">
                <a:solidFill>
                  <a:schemeClr val="dk1"/>
                </a:solidFill>
              </a:rPr>
              <a:t>yourself</a:t>
            </a:r>
            <a:r>
              <a:rPr lang="de-DE" sz="1200" dirty="0">
                <a:solidFill>
                  <a:schemeClr val="dk1"/>
                </a:solidFill>
              </a:rPr>
              <a:t> on </a:t>
            </a:r>
            <a:r>
              <a:rPr lang="de-DE" sz="1200" dirty="0" err="1">
                <a:solidFill>
                  <a:schemeClr val="dk1"/>
                </a:solidFill>
              </a:rPr>
              <a:t>this</a:t>
            </a:r>
            <a:r>
              <a:rPr lang="de-DE" sz="1200" dirty="0">
                <a:solidFill>
                  <a:schemeClr val="dk1"/>
                </a:solidFill>
              </a:rPr>
              <a:t> bar „</a:t>
            </a:r>
            <a:r>
              <a:rPr lang="de-DE" sz="1200" dirty="0" err="1">
                <a:solidFill>
                  <a:schemeClr val="dk1"/>
                </a:solidFill>
              </a:rPr>
              <a:t>How</a:t>
            </a:r>
            <a:r>
              <a:rPr lang="de-DE" sz="1200" dirty="0">
                <a:solidFill>
                  <a:schemeClr val="dk1"/>
                </a:solidFill>
              </a:rPr>
              <a:t> </a:t>
            </a:r>
            <a:r>
              <a:rPr lang="de-DE" sz="1200" dirty="0" err="1">
                <a:solidFill>
                  <a:schemeClr val="dk1"/>
                </a:solidFill>
              </a:rPr>
              <a:t>purpose</a:t>
            </a:r>
            <a:r>
              <a:rPr lang="de-DE" sz="1200" dirty="0">
                <a:solidFill>
                  <a:schemeClr val="dk1"/>
                </a:solidFill>
              </a:rPr>
              <a:t> </a:t>
            </a:r>
            <a:r>
              <a:rPr lang="de-DE" sz="1200" dirty="0" err="1">
                <a:solidFill>
                  <a:schemeClr val="dk1"/>
                </a:solidFill>
              </a:rPr>
              <a:t>driven</a:t>
            </a:r>
            <a:r>
              <a:rPr lang="de-DE" sz="1200" dirty="0">
                <a:solidFill>
                  <a:schemeClr val="dk1"/>
                </a:solidFill>
              </a:rPr>
              <a:t> </a:t>
            </a:r>
            <a:r>
              <a:rPr lang="de-DE" sz="1200" dirty="0" err="1">
                <a:solidFill>
                  <a:schemeClr val="dk1"/>
                </a:solidFill>
              </a:rPr>
              <a:t>are</a:t>
            </a:r>
            <a:r>
              <a:rPr lang="de-DE" sz="1200" dirty="0">
                <a:solidFill>
                  <a:schemeClr val="dk1"/>
                </a:solidFill>
              </a:rPr>
              <a:t> </a:t>
            </a:r>
            <a:r>
              <a:rPr lang="de-DE" sz="1200" dirty="0" err="1">
                <a:solidFill>
                  <a:schemeClr val="dk1"/>
                </a:solidFill>
              </a:rPr>
              <a:t>you</a:t>
            </a:r>
            <a:r>
              <a:rPr lang="de-DE" sz="1200" dirty="0">
                <a:solidFill>
                  <a:schemeClr val="dk1"/>
                </a:solidFill>
              </a:rPr>
              <a:t>?“</a:t>
            </a:r>
            <a:endParaRPr dirty="0"/>
          </a:p>
          <a:p>
            <a:pPr marL="0" lvl="0" indent="0" algn="l" rtl="0">
              <a:spcBef>
                <a:spcPts val="0"/>
              </a:spcBef>
              <a:spcAft>
                <a:spcPts val="0"/>
              </a:spcAft>
              <a:buClr>
                <a:schemeClr val="dk1"/>
              </a:buClr>
              <a:buSzPts val="1200"/>
              <a:buFont typeface="Calibri"/>
              <a:buNone/>
            </a:pPr>
            <a:endParaRPr sz="1200" dirty="0">
              <a:solidFill>
                <a:schemeClr val="dk1"/>
              </a:solidFill>
            </a:endParaRPr>
          </a:p>
          <a:p>
            <a:pPr marL="0" lvl="0" indent="0" algn="l" rtl="0">
              <a:spcBef>
                <a:spcPts val="0"/>
              </a:spcBef>
              <a:spcAft>
                <a:spcPts val="0"/>
              </a:spcAft>
              <a:buClr>
                <a:schemeClr val="dk1"/>
              </a:buClr>
              <a:buSzPts val="1200"/>
              <a:buFont typeface="Calibri"/>
              <a:buNone/>
            </a:pPr>
            <a:r>
              <a:rPr lang="de-DE" sz="1200" dirty="0" err="1">
                <a:solidFill>
                  <a:schemeClr val="dk1"/>
                </a:solidFill>
              </a:rPr>
              <a:t>You</a:t>
            </a:r>
            <a:r>
              <a:rPr lang="de-DE" sz="1200" dirty="0">
                <a:solidFill>
                  <a:schemeClr val="dk1"/>
                </a:solidFill>
              </a:rPr>
              <a:t> </a:t>
            </a:r>
            <a:r>
              <a:rPr lang="de-DE" sz="1200" dirty="0" err="1">
                <a:solidFill>
                  <a:schemeClr val="dk1"/>
                </a:solidFill>
              </a:rPr>
              <a:t>can</a:t>
            </a:r>
            <a:r>
              <a:rPr lang="de-DE" sz="1200" dirty="0">
                <a:solidFill>
                  <a:schemeClr val="dk1"/>
                </a:solidFill>
              </a:rPr>
              <a:t> do </a:t>
            </a:r>
            <a:r>
              <a:rPr lang="de-DE" sz="1200" dirty="0" err="1">
                <a:solidFill>
                  <a:schemeClr val="dk1"/>
                </a:solidFill>
              </a:rPr>
              <a:t>this</a:t>
            </a:r>
            <a:r>
              <a:rPr lang="de-DE" sz="1200" dirty="0">
                <a:solidFill>
                  <a:schemeClr val="dk1"/>
                </a:solidFill>
              </a:rPr>
              <a:t> </a:t>
            </a:r>
            <a:r>
              <a:rPr lang="de-DE" sz="1200" dirty="0" err="1">
                <a:solidFill>
                  <a:schemeClr val="dk1"/>
                </a:solidFill>
              </a:rPr>
              <a:t>by</a:t>
            </a:r>
            <a:r>
              <a:rPr lang="de-DE" sz="1200" dirty="0">
                <a:solidFill>
                  <a:schemeClr val="dk1"/>
                </a:solidFill>
              </a:rPr>
              <a:t> </a:t>
            </a:r>
            <a:r>
              <a:rPr lang="de-DE" sz="1200" dirty="0" err="1">
                <a:solidFill>
                  <a:schemeClr val="dk1"/>
                </a:solidFill>
              </a:rPr>
              <a:t>using</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editing</a:t>
            </a:r>
            <a:r>
              <a:rPr lang="de-DE" sz="1200" dirty="0">
                <a:solidFill>
                  <a:schemeClr val="dk1"/>
                </a:solidFill>
              </a:rPr>
              <a:t> feature </a:t>
            </a:r>
            <a:r>
              <a:rPr lang="de-DE" sz="1200" dirty="0" err="1">
                <a:solidFill>
                  <a:schemeClr val="dk1"/>
                </a:solidFill>
              </a:rPr>
              <a:t>of</a:t>
            </a:r>
            <a:r>
              <a:rPr lang="de-DE" sz="1200" dirty="0">
                <a:solidFill>
                  <a:schemeClr val="dk1"/>
                </a:solidFill>
              </a:rPr>
              <a:t> Zoom:</a:t>
            </a:r>
            <a:endParaRPr dirty="0"/>
          </a:p>
          <a:p>
            <a:pPr marL="171450" lvl="0" indent="-171450" algn="l" rtl="0">
              <a:spcBef>
                <a:spcPts val="0"/>
              </a:spcBef>
              <a:spcAft>
                <a:spcPts val="0"/>
              </a:spcAft>
              <a:buClr>
                <a:schemeClr val="dk1"/>
              </a:buClr>
              <a:buSzPts val="1200"/>
              <a:buFont typeface="Calibri"/>
              <a:buChar char="-"/>
            </a:pPr>
            <a:r>
              <a:rPr lang="de-DE" sz="1200" dirty="0">
                <a:solidFill>
                  <a:schemeClr val="dk1"/>
                </a:solidFill>
              </a:rPr>
              <a:t>Go </a:t>
            </a:r>
            <a:r>
              <a:rPr lang="de-DE" sz="1200" dirty="0" err="1">
                <a:solidFill>
                  <a:schemeClr val="dk1"/>
                </a:solidFill>
              </a:rPr>
              <a:t>to</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operating</a:t>
            </a:r>
            <a:r>
              <a:rPr lang="de-DE" sz="1200" dirty="0">
                <a:solidFill>
                  <a:schemeClr val="dk1"/>
                </a:solidFill>
              </a:rPr>
              <a:t> </a:t>
            </a:r>
            <a:r>
              <a:rPr lang="de-DE" sz="1200" dirty="0" err="1">
                <a:solidFill>
                  <a:schemeClr val="dk1"/>
                </a:solidFill>
              </a:rPr>
              <a:t>panel</a:t>
            </a:r>
            <a:r>
              <a:rPr lang="de-DE" sz="1200" dirty="0">
                <a:solidFill>
                  <a:schemeClr val="dk1"/>
                </a:solidFill>
              </a:rPr>
              <a:t> on </a:t>
            </a:r>
            <a:r>
              <a:rPr lang="de-DE" sz="1200" dirty="0" err="1">
                <a:solidFill>
                  <a:schemeClr val="dk1"/>
                </a:solidFill>
              </a:rPr>
              <a:t>the</a:t>
            </a:r>
            <a:r>
              <a:rPr lang="de-DE" sz="1200" dirty="0">
                <a:solidFill>
                  <a:schemeClr val="dk1"/>
                </a:solidFill>
              </a:rPr>
              <a:t> top &gt; </a:t>
            </a:r>
            <a:r>
              <a:rPr lang="de-DE" sz="1200" dirty="0" err="1">
                <a:solidFill>
                  <a:schemeClr val="dk1"/>
                </a:solidFill>
              </a:rPr>
              <a:t>choose</a:t>
            </a:r>
            <a:r>
              <a:rPr lang="de-DE" sz="1200" dirty="0">
                <a:solidFill>
                  <a:schemeClr val="dk1"/>
                </a:solidFill>
              </a:rPr>
              <a:t> </a:t>
            </a:r>
            <a:r>
              <a:rPr lang="de-DE" sz="1200" dirty="0" err="1">
                <a:solidFill>
                  <a:schemeClr val="dk1"/>
                </a:solidFill>
              </a:rPr>
              <a:t>comment</a:t>
            </a:r>
            <a:r>
              <a:rPr lang="de-DE" sz="1200" dirty="0">
                <a:solidFill>
                  <a:schemeClr val="dk1"/>
                </a:solidFill>
              </a:rPr>
              <a:t> &gt; </a:t>
            </a:r>
            <a:r>
              <a:rPr lang="de-DE" sz="1200" dirty="0" err="1">
                <a:solidFill>
                  <a:schemeClr val="dk1"/>
                </a:solidFill>
              </a:rPr>
              <a:t>choose</a:t>
            </a:r>
            <a:r>
              <a:rPr lang="de-DE" sz="1200" dirty="0">
                <a:solidFill>
                  <a:schemeClr val="dk1"/>
                </a:solidFill>
              </a:rPr>
              <a:t> </a:t>
            </a:r>
            <a:r>
              <a:rPr lang="de-DE" sz="1200" dirty="0" err="1">
                <a:solidFill>
                  <a:schemeClr val="dk1"/>
                </a:solidFill>
              </a:rPr>
              <a:t>stamping</a:t>
            </a:r>
            <a:r>
              <a:rPr lang="de-DE" sz="1200" dirty="0">
                <a:solidFill>
                  <a:schemeClr val="dk1"/>
                </a:solidFill>
              </a:rPr>
              <a:t> </a:t>
            </a:r>
            <a:endParaRPr dirty="0"/>
          </a:p>
          <a:p>
            <a:pPr marL="171450" lvl="0" indent="-171450" algn="l" rtl="0">
              <a:spcBef>
                <a:spcPts val="0"/>
              </a:spcBef>
              <a:spcAft>
                <a:spcPts val="0"/>
              </a:spcAft>
              <a:buClr>
                <a:schemeClr val="dk1"/>
              </a:buClr>
              <a:buSzPts val="1200"/>
              <a:buFont typeface="Calibri"/>
              <a:buChar char="-"/>
            </a:pPr>
            <a:r>
              <a:rPr lang="de-DE" sz="1200" dirty="0" err="1">
                <a:solidFill>
                  <a:schemeClr val="dk1"/>
                </a:solidFill>
              </a:rPr>
              <a:t>If</a:t>
            </a:r>
            <a:r>
              <a:rPr lang="de-DE" sz="1200" dirty="0">
                <a:solidFill>
                  <a:schemeClr val="dk1"/>
                </a:solidFill>
              </a:rPr>
              <a:t> </a:t>
            </a:r>
            <a:r>
              <a:rPr lang="de-DE" sz="1200" dirty="0" err="1">
                <a:solidFill>
                  <a:schemeClr val="dk1"/>
                </a:solidFill>
              </a:rPr>
              <a:t>the</a:t>
            </a:r>
            <a:r>
              <a:rPr lang="de-DE" sz="1200" dirty="0">
                <a:solidFill>
                  <a:schemeClr val="dk1"/>
                </a:solidFill>
              </a:rPr>
              <a:t> feature </a:t>
            </a:r>
            <a:r>
              <a:rPr lang="de-DE" sz="1200" dirty="0" err="1">
                <a:solidFill>
                  <a:schemeClr val="dk1"/>
                </a:solidFill>
              </a:rPr>
              <a:t>doesn‘t</a:t>
            </a:r>
            <a:r>
              <a:rPr lang="de-DE" sz="1200" dirty="0">
                <a:solidFill>
                  <a:schemeClr val="dk1"/>
                </a:solidFill>
              </a:rPr>
              <a:t> </a:t>
            </a:r>
            <a:r>
              <a:rPr lang="de-DE" sz="1200" dirty="0" err="1">
                <a:solidFill>
                  <a:schemeClr val="dk1"/>
                </a:solidFill>
              </a:rPr>
              <a:t>work</a:t>
            </a:r>
            <a:r>
              <a:rPr lang="de-DE" sz="1200" dirty="0">
                <a:solidFill>
                  <a:schemeClr val="dk1"/>
                </a:solidFill>
              </a:rPr>
              <a:t> </a:t>
            </a:r>
            <a:r>
              <a:rPr lang="de-DE" sz="1200" dirty="0" err="1">
                <a:solidFill>
                  <a:schemeClr val="dk1"/>
                </a:solidFill>
              </a:rPr>
              <a:t>for</a:t>
            </a:r>
            <a:r>
              <a:rPr lang="de-DE" sz="1200" dirty="0">
                <a:solidFill>
                  <a:schemeClr val="dk1"/>
                </a:solidFill>
              </a:rPr>
              <a:t> </a:t>
            </a:r>
            <a:r>
              <a:rPr lang="de-DE" sz="1200" dirty="0" err="1">
                <a:solidFill>
                  <a:schemeClr val="dk1"/>
                </a:solidFill>
              </a:rPr>
              <a:t>you</a:t>
            </a:r>
            <a:r>
              <a:rPr lang="de-DE" sz="1200" dirty="0">
                <a:solidFill>
                  <a:schemeClr val="dk1"/>
                </a:solidFill>
              </a:rPr>
              <a:t> </a:t>
            </a:r>
            <a:r>
              <a:rPr lang="de-DE" sz="1200" dirty="0" err="1">
                <a:solidFill>
                  <a:schemeClr val="dk1"/>
                </a:solidFill>
              </a:rPr>
              <a:t>you</a:t>
            </a:r>
            <a:r>
              <a:rPr lang="de-DE" sz="1200" dirty="0">
                <a:solidFill>
                  <a:schemeClr val="dk1"/>
                </a:solidFill>
              </a:rPr>
              <a:t> </a:t>
            </a:r>
            <a:r>
              <a:rPr lang="de-DE" sz="1200" dirty="0" err="1">
                <a:solidFill>
                  <a:schemeClr val="dk1"/>
                </a:solidFill>
              </a:rPr>
              <a:t>can</a:t>
            </a:r>
            <a:r>
              <a:rPr lang="de-DE" sz="1200" dirty="0">
                <a:solidFill>
                  <a:schemeClr val="dk1"/>
                </a:solidFill>
              </a:rPr>
              <a:t> also </a:t>
            </a:r>
            <a:r>
              <a:rPr lang="de-DE" sz="1200" dirty="0" err="1">
                <a:solidFill>
                  <a:schemeClr val="dk1"/>
                </a:solidFill>
              </a:rPr>
              <a:t>write</a:t>
            </a:r>
            <a:r>
              <a:rPr lang="de-DE" sz="1200" dirty="0">
                <a:solidFill>
                  <a:schemeClr val="dk1"/>
                </a:solidFill>
              </a:rPr>
              <a:t> in </a:t>
            </a:r>
            <a:r>
              <a:rPr lang="de-DE" sz="1200" dirty="0" err="1">
                <a:solidFill>
                  <a:schemeClr val="dk1"/>
                </a:solidFill>
              </a:rPr>
              <a:t>the</a:t>
            </a:r>
            <a:r>
              <a:rPr lang="de-DE" sz="1200" dirty="0">
                <a:solidFill>
                  <a:schemeClr val="dk1"/>
                </a:solidFill>
              </a:rPr>
              <a:t> </a:t>
            </a:r>
            <a:r>
              <a:rPr lang="de-DE" sz="1200" dirty="0" err="1">
                <a:solidFill>
                  <a:schemeClr val="dk1"/>
                </a:solidFill>
              </a:rPr>
              <a:t>chat</a:t>
            </a:r>
            <a:endParaRPr lang="de-DE" sz="1200" dirty="0">
              <a:solidFill>
                <a:schemeClr val="dk1"/>
              </a:solidFill>
            </a:endParaRPr>
          </a:p>
          <a:p>
            <a:pPr marL="171450" lvl="0" indent="-171450" algn="l" rtl="0">
              <a:spcBef>
                <a:spcPts val="0"/>
              </a:spcBef>
              <a:spcAft>
                <a:spcPts val="0"/>
              </a:spcAft>
              <a:buClr>
                <a:schemeClr val="dk1"/>
              </a:buClr>
              <a:buSzPts val="1200"/>
              <a:buFont typeface="Calibri"/>
              <a:buChar char="-"/>
            </a:pPr>
            <a:endParaRPr lang="de-DE" sz="1200" dirty="0">
              <a:solidFill>
                <a:schemeClr val="dk1"/>
              </a:solidFill>
            </a:endParaRPr>
          </a:p>
          <a:p>
            <a:pPr marL="171450" lvl="0" indent="-171450" algn="l" rtl="0">
              <a:spcBef>
                <a:spcPts val="0"/>
              </a:spcBef>
              <a:spcAft>
                <a:spcPts val="0"/>
              </a:spcAft>
              <a:buClr>
                <a:schemeClr val="dk1"/>
              </a:buClr>
              <a:buSzPts val="1200"/>
              <a:buFont typeface="Calibri"/>
              <a:buChar char="-"/>
            </a:pPr>
            <a:endParaRPr lang="de-DE" sz="1200" dirty="0">
              <a:solidFill>
                <a:schemeClr val="dk1"/>
              </a:solidFill>
            </a:endParaRPr>
          </a:p>
          <a:p>
            <a:pPr marL="0" lvl="0" indent="0" algn="l" rtl="0">
              <a:spcBef>
                <a:spcPts val="0"/>
              </a:spcBef>
              <a:spcAft>
                <a:spcPts val="0"/>
              </a:spcAft>
              <a:buClr>
                <a:schemeClr val="dk1"/>
              </a:buClr>
              <a:buSzPts val="1200"/>
              <a:buFont typeface="Calibri"/>
              <a:buNone/>
            </a:pPr>
            <a:r>
              <a:rPr lang="de-DE" sz="1200" dirty="0">
                <a:solidFill>
                  <a:schemeClr val="dk1"/>
                </a:solidFill>
              </a:rPr>
              <a:t>Wichtig nach der Übung zu erwähnen: </a:t>
            </a:r>
            <a:r>
              <a:rPr lang="de-DE" sz="1200" dirty="0" err="1">
                <a:solidFill>
                  <a:schemeClr val="dk1"/>
                </a:solidFill>
              </a:rPr>
              <a:t>Please</a:t>
            </a:r>
            <a:r>
              <a:rPr lang="de-DE" sz="1200" dirty="0">
                <a:solidFill>
                  <a:schemeClr val="dk1"/>
                </a:solidFill>
              </a:rPr>
              <a:t> </a:t>
            </a:r>
            <a:r>
              <a:rPr lang="de-DE" sz="1200" dirty="0" err="1">
                <a:solidFill>
                  <a:schemeClr val="dk1"/>
                </a:solidFill>
              </a:rPr>
              <a:t>close</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editing</a:t>
            </a:r>
            <a:r>
              <a:rPr lang="de-DE" sz="1200" dirty="0">
                <a:solidFill>
                  <a:schemeClr val="dk1"/>
                </a:solidFill>
              </a:rPr>
              <a:t> bar </a:t>
            </a:r>
            <a:r>
              <a:rPr lang="de-DE" sz="1200" dirty="0" err="1">
                <a:solidFill>
                  <a:schemeClr val="dk1"/>
                </a:solidFill>
              </a:rPr>
              <a:t>again</a:t>
            </a:r>
            <a:r>
              <a:rPr lang="de-DE" sz="1200" dirty="0">
                <a:solidFill>
                  <a:schemeClr val="dk1"/>
                </a:solidFill>
              </a:rPr>
              <a:t> </a:t>
            </a:r>
            <a:r>
              <a:rPr lang="de-DE" sz="1200" dirty="0" err="1">
                <a:solidFill>
                  <a:schemeClr val="dk1"/>
                </a:solidFill>
              </a:rPr>
              <a:t>now</a:t>
            </a:r>
            <a:r>
              <a:rPr lang="de-DE" sz="1200" dirty="0">
                <a:solidFill>
                  <a:schemeClr val="dk1"/>
                </a:solidFill>
              </a:rPr>
              <a:t>! (sonst wird fleißig weiter gestempelt) UND wichtig, dass Co-Moderation die Stempel wieder löscht</a:t>
            </a:r>
          </a:p>
        </p:txBody>
      </p:sp>
      <p:sp>
        <p:nvSpPr>
          <p:cNvPr id="306" name="Google Shape;30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800"/>
              <a:buFont typeface="Arial"/>
              <a:buNone/>
            </a:pPr>
            <a:r>
              <a:rPr lang="de-DE" sz="1800" dirty="0"/>
              <a:t>Purpose </a:t>
            </a:r>
            <a:r>
              <a:rPr lang="de-DE" sz="1800" dirty="0" err="1"/>
              <a:t>refers</a:t>
            </a:r>
            <a:r>
              <a:rPr lang="de-DE" sz="1800" dirty="0"/>
              <a:t> </a:t>
            </a:r>
            <a:r>
              <a:rPr lang="de-DE" sz="1800" dirty="0" err="1"/>
              <a:t>to</a:t>
            </a:r>
            <a:r>
              <a:rPr lang="de-DE" sz="1800" dirty="0"/>
              <a:t> all different </a:t>
            </a:r>
            <a:r>
              <a:rPr lang="de-DE" sz="1800" dirty="0" err="1"/>
              <a:t>areas</a:t>
            </a:r>
            <a:r>
              <a:rPr lang="de-DE" sz="1800" dirty="0"/>
              <a:t> </a:t>
            </a:r>
            <a:r>
              <a:rPr lang="de-DE" sz="1800" dirty="0" err="1"/>
              <a:t>of</a:t>
            </a:r>
            <a:r>
              <a:rPr lang="de-DE" sz="1800" dirty="0"/>
              <a:t> </a:t>
            </a:r>
            <a:r>
              <a:rPr lang="de-DE" sz="1800" dirty="0" err="1"/>
              <a:t>life</a:t>
            </a:r>
            <a:r>
              <a:rPr lang="de-DE" sz="1800" dirty="0"/>
              <a:t>. Today </a:t>
            </a:r>
            <a:r>
              <a:rPr lang="de-DE" sz="1800" dirty="0" err="1"/>
              <a:t>we</a:t>
            </a:r>
            <a:r>
              <a:rPr lang="de-DE" sz="1800" dirty="0"/>
              <a:t> </a:t>
            </a:r>
            <a:r>
              <a:rPr lang="de-DE" sz="1800" dirty="0" err="1"/>
              <a:t>want</a:t>
            </a:r>
            <a:r>
              <a:rPr lang="de-DE" sz="1800" dirty="0"/>
              <a:t> </a:t>
            </a:r>
            <a:r>
              <a:rPr lang="de-DE" sz="1800" dirty="0" err="1"/>
              <a:t>to</a:t>
            </a:r>
            <a:r>
              <a:rPr lang="de-DE" sz="1800" dirty="0"/>
              <a:t> </a:t>
            </a:r>
            <a:r>
              <a:rPr lang="de-DE" sz="1800" dirty="0" err="1"/>
              <a:t>focus</a:t>
            </a:r>
            <a:r>
              <a:rPr lang="de-DE" sz="1800" dirty="0"/>
              <a:t> on </a:t>
            </a:r>
            <a:r>
              <a:rPr lang="de-DE" sz="1800" dirty="0" err="1"/>
              <a:t>purpose</a:t>
            </a:r>
            <a:r>
              <a:rPr lang="de-DE" sz="1800" dirty="0"/>
              <a:t> and </a:t>
            </a:r>
            <a:r>
              <a:rPr lang="de-DE" sz="1800" dirty="0" err="1"/>
              <a:t>what</a:t>
            </a:r>
            <a:r>
              <a:rPr lang="de-DE" sz="1800" dirty="0"/>
              <a:t> </a:t>
            </a:r>
            <a:r>
              <a:rPr lang="de-DE" sz="1800" dirty="0" err="1"/>
              <a:t>it</a:t>
            </a:r>
            <a:r>
              <a:rPr lang="de-DE" sz="1800" dirty="0"/>
              <a:t> </a:t>
            </a:r>
            <a:r>
              <a:rPr lang="de-DE" sz="1800" dirty="0" err="1"/>
              <a:t>has</a:t>
            </a:r>
            <a:r>
              <a:rPr lang="de-DE" sz="1800" dirty="0"/>
              <a:t> </a:t>
            </a:r>
            <a:r>
              <a:rPr lang="de-DE" sz="1800" dirty="0" err="1"/>
              <a:t>to</a:t>
            </a:r>
            <a:r>
              <a:rPr lang="de-DE" sz="1800" dirty="0"/>
              <a:t> do </a:t>
            </a:r>
            <a:r>
              <a:rPr lang="de-DE" sz="1800" dirty="0" err="1"/>
              <a:t>with</a:t>
            </a:r>
            <a:r>
              <a:rPr lang="de-DE" sz="1800" dirty="0"/>
              <a:t> </a:t>
            </a:r>
            <a:r>
              <a:rPr lang="de-DE" sz="1800" dirty="0" err="1"/>
              <a:t>innovation</a:t>
            </a:r>
            <a:r>
              <a:rPr lang="de-DE" sz="1800" dirty="0"/>
              <a:t>.</a:t>
            </a:r>
          </a:p>
          <a:p>
            <a:pPr marL="158750" lvl="0" indent="0" algn="l" rtl="0">
              <a:spcBef>
                <a:spcPts val="0"/>
              </a:spcBef>
              <a:spcAft>
                <a:spcPts val="0"/>
              </a:spcAft>
              <a:buClr>
                <a:schemeClr val="dk1"/>
              </a:buClr>
              <a:buSzPts val="1800"/>
              <a:buFont typeface="Arial"/>
              <a:buNone/>
            </a:pPr>
            <a:endParaRPr lang="de-DE" sz="1800" dirty="0"/>
          </a:p>
          <a:p>
            <a:pPr marL="158750" lvl="0" indent="0" algn="l" rtl="0">
              <a:spcBef>
                <a:spcPts val="0"/>
              </a:spcBef>
              <a:spcAft>
                <a:spcPts val="0"/>
              </a:spcAft>
              <a:buClr>
                <a:schemeClr val="dk1"/>
              </a:buClr>
              <a:buSzPts val="1800"/>
              <a:buFont typeface="Arial"/>
              <a:buNone/>
            </a:pPr>
            <a:r>
              <a:rPr lang="de-DE" sz="1800" dirty="0" err="1"/>
              <a:t>When</a:t>
            </a:r>
            <a:r>
              <a:rPr lang="de-DE" sz="1800" dirty="0"/>
              <a:t> </a:t>
            </a:r>
            <a:r>
              <a:rPr lang="de-DE" sz="1800" dirty="0" err="1"/>
              <a:t>we</a:t>
            </a:r>
            <a:r>
              <a:rPr lang="de-DE" sz="1800" dirty="0"/>
              <a:t> </a:t>
            </a:r>
            <a:r>
              <a:rPr lang="de-DE" sz="1800" dirty="0" err="1"/>
              <a:t>talk</a:t>
            </a:r>
            <a:r>
              <a:rPr lang="de-DE" sz="1800" dirty="0"/>
              <a:t> </a:t>
            </a:r>
            <a:r>
              <a:rPr lang="de-DE" sz="1800" dirty="0" err="1"/>
              <a:t>about</a:t>
            </a:r>
            <a:r>
              <a:rPr lang="de-DE" sz="1800" dirty="0"/>
              <a:t> </a:t>
            </a:r>
            <a:r>
              <a:rPr lang="de-DE" sz="1800" dirty="0" err="1"/>
              <a:t>innovation</a:t>
            </a:r>
            <a:r>
              <a:rPr lang="de-DE" sz="1800" dirty="0"/>
              <a:t> (</a:t>
            </a:r>
            <a:r>
              <a:rPr lang="de-DE" sz="1800" dirty="0" err="1"/>
              <a:t>the</a:t>
            </a:r>
            <a:r>
              <a:rPr lang="de-DE" sz="1800" dirty="0"/>
              <a:t> </a:t>
            </a:r>
            <a:r>
              <a:rPr lang="de-DE" sz="1800" dirty="0" err="1"/>
              <a:t>sweet</a:t>
            </a:r>
            <a:r>
              <a:rPr lang="de-DE" sz="1800" dirty="0"/>
              <a:t> </a:t>
            </a:r>
            <a:r>
              <a:rPr lang="de-DE" sz="1800" dirty="0" err="1"/>
              <a:t>spot</a:t>
            </a:r>
            <a:r>
              <a:rPr lang="de-DE" sz="1800" dirty="0"/>
              <a:t> </a:t>
            </a:r>
            <a:r>
              <a:rPr lang="de-DE" sz="1800" dirty="0" err="1"/>
              <a:t>of</a:t>
            </a:r>
            <a:r>
              <a:rPr lang="de-DE" sz="1800" dirty="0"/>
              <a:t> </a:t>
            </a:r>
            <a:r>
              <a:rPr lang="de-DE" sz="1800" dirty="0" err="1"/>
              <a:t>innovation</a:t>
            </a:r>
            <a:r>
              <a:rPr lang="de-DE" sz="1800" dirty="0"/>
              <a:t>) </a:t>
            </a:r>
            <a:r>
              <a:rPr lang="de-DE" sz="1800" dirty="0" err="1"/>
              <a:t>we</a:t>
            </a:r>
            <a:r>
              <a:rPr lang="de-DE" sz="1800" dirty="0"/>
              <a:t> </a:t>
            </a:r>
            <a:r>
              <a:rPr lang="de-DE" sz="1800" dirty="0" err="1"/>
              <a:t>usually</a:t>
            </a:r>
            <a:r>
              <a:rPr lang="de-DE" sz="1800" dirty="0"/>
              <a:t> like </a:t>
            </a:r>
            <a:r>
              <a:rPr lang="de-DE" sz="1800" dirty="0" err="1"/>
              <a:t>to</a:t>
            </a:r>
            <a:r>
              <a:rPr lang="de-DE" sz="1800" dirty="0"/>
              <a:t> </a:t>
            </a:r>
            <a:r>
              <a:rPr lang="de-DE" sz="1800" dirty="0" err="1"/>
              <a:t>show</a:t>
            </a:r>
            <a:r>
              <a:rPr lang="de-DE" sz="1800" dirty="0"/>
              <a:t> </a:t>
            </a:r>
            <a:r>
              <a:rPr lang="de-DE" sz="1800" dirty="0" err="1"/>
              <a:t>this</a:t>
            </a:r>
            <a:r>
              <a:rPr lang="de-DE" sz="1800" dirty="0"/>
              <a:t> </a:t>
            </a:r>
            <a:r>
              <a:rPr lang="de-DE" sz="1800" dirty="0" err="1"/>
              <a:t>graphic</a:t>
            </a:r>
            <a:r>
              <a:rPr lang="de-DE" sz="1800" dirty="0"/>
              <a:t>. </a:t>
            </a:r>
            <a:endParaRPr dirty="0"/>
          </a:p>
          <a:p>
            <a:pPr marL="158750" lvl="0" indent="0" algn="l" rtl="0">
              <a:spcBef>
                <a:spcPts val="0"/>
              </a:spcBef>
              <a:spcAft>
                <a:spcPts val="0"/>
              </a:spcAft>
              <a:buClr>
                <a:schemeClr val="dk1"/>
              </a:buClr>
              <a:buSzPts val="1800"/>
              <a:buFont typeface="Arial"/>
              <a:buNone/>
            </a:pPr>
            <a:endParaRPr sz="1800" dirty="0"/>
          </a:p>
          <a:p>
            <a:pPr marL="158750" lvl="0" indent="0" algn="l" rtl="0">
              <a:spcBef>
                <a:spcPts val="0"/>
              </a:spcBef>
              <a:spcAft>
                <a:spcPts val="0"/>
              </a:spcAft>
              <a:buClr>
                <a:schemeClr val="dk1"/>
              </a:buClr>
              <a:buSzPts val="1800"/>
              <a:buFont typeface="Arial"/>
              <a:buNone/>
            </a:pPr>
            <a:r>
              <a:rPr lang="de-DE" sz="1800" dirty="0"/>
              <a:t>An </a:t>
            </a:r>
            <a:r>
              <a:rPr lang="de-DE" sz="1800" dirty="0" err="1"/>
              <a:t>innovation</a:t>
            </a:r>
            <a:r>
              <a:rPr lang="de-DE" sz="1800" dirty="0"/>
              <a:t> </a:t>
            </a:r>
            <a:r>
              <a:rPr lang="de-DE" sz="1800" dirty="0" err="1"/>
              <a:t>is</a:t>
            </a:r>
            <a:r>
              <a:rPr lang="de-DE" sz="1800" dirty="0"/>
              <a:t> </a:t>
            </a:r>
            <a:r>
              <a:rPr lang="de-DE" sz="1800" dirty="0" err="1"/>
              <a:t>always</a:t>
            </a:r>
            <a:r>
              <a:rPr lang="de-DE" sz="1800" dirty="0"/>
              <a:t> </a:t>
            </a:r>
            <a:r>
              <a:rPr lang="de-DE" sz="1800" dirty="0" err="1"/>
              <a:t>something</a:t>
            </a:r>
            <a:r>
              <a:rPr lang="de-DE" sz="1800" dirty="0"/>
              <a:t> </a:t>
            </a:r>
            <a:r>
              <a:rPr lang="de-DE" sz="1800" dirty="0" err="1"/>
              <a:t>new</a:t>
            </a:r>
            <a:r>
              <a:rPr lang="de-DE" sz="1800" dirty="0"/>
              <a:t>, a </a:t>
            </a:r>
            <a:r>
              <a:rPr lang="de-DE" sz="1800" dirty="0" err="1"/>
              <a:t>new</a:t>
            </a:r>
            <a:r>
              <a:rPr lang="de-DE" sz="1800" dirty="0"/>
              <a:t> </a:t>
            </a:r>
            <a:r>
              <a:rPr lang="de-DE" sz="1800" dirty="0" err="1"/>
              <a:t>solution</a:t>
            </a:r>
            <a:r>
              <a:rPr lang="de-DE" sz="1800" dirty="0"/>
              <a:t>, a </a:t>
            </a:r>
            <a:r>
              <a:rPr lang="de-DE" sz="1800" dirty="0" err="1"/>
              <a:t>new</a:t>
            </a:r>
            <a:r>
              <a:rPr lang="de-DE" sz="1800" dirty="0"/>
              <a:t> </a:t>
            </a:r>
            <a:r>
              <a:rPr lang="de-DE" sz="1800" dirty="0" err="1"/>
              <a:t>offer</a:t>
            </a:r>
            <a:r>
              <a:rPr lang="de-DE" sz="1800" dirty="0"/>
              <a:t>. </a:t>
            </a:r>
            <a:r>
              <a:rPr lang="de-DE" sz="1800" dirty="0" err="1"/>
              <a:t>Basically</a:t>
            </a:r>
            <a:r>
              <a:rPr lang="de-DE" sz="1800" dirty="0"/>
              <a:t>, </a:t>
            </a:r>
            <a:r>
              <a:rPr lang="de-DE" sz="1800" dirty="0" err="1"/>
              <a:t>there</a:t>
            </a:r>
            <a:r>
              <a:rPr lang="de-DE" sz="1800" dirty="0"/>
              <a:t> </a:t>
            </a:r>
            <a:r>
              <a:rPr lang="de-DE" sz="1800" dirty="0" err="1"/>
              <a:t>are</a:t>
            </a:r>
            <a:r>
              <a:rPr lang="de-DE" sz="1800" dirty="0"/>
              <a:t> 4 </a:t>
            </a:r>
            <a:r>
              <a:rPr lang="de-DE" sz="1800" dirty="0" err="1"/>
              <a:t>crucial</a:t>
            </a:r>
            <a:r>
              <a:rPr lang="de-DE" sz="1800" dirty="0"/>
              <a:t> </a:t>
            </a:r>
            <a:r>
              <a:rPr lang="de-DE" sz="1800" dirty="0" err="1"/>
              <a:t>elements</a:t>
            </a:r>
            <a:r>
              <a:rPr lang="de-DE" sz="1800" dirty="0"/>
              <a:t> </a:t>
            </a:r>
            <a:r>
              <a:rPr lang="de-DE" sz="1800" dirty="0" err="1"/>
              <a:t>that</a:t>
            </a:r>
            <a:r>
              <a:rPr lang="de-DE" sz="1800" dirty="0"/>
              <a:t> </a:t>
            </a:r>
            <a:r>
              <a:rPr lang="de-DE" sz="1800" dirty="0" err="1"/>
              <a:t>make</a:t>
            </a:r>
            <a:r>
              <a:rPr lang="de-DE" sz="1800" dirty="0"/>
              <a:t> </a:t>
            </a:r>
            <a:r>
              <a:rPr lang="de-DE" sz="1800" dirty="0" err="1"/>
              <a:t>up</a:t>
            </a:r>
            <a:r>
              <a:rPr lang="de-DE" sz="1800" dirty="0"/>
              <a:t> </a:t>
            </a:r>
            <a:r>
              <a:rPr lang="de-DE" sz="1800" dirty="0" err="1"/>
              <a:t>innovation</a:t>
            </a:r>
            <a:r>
              <a:rPr lang="de-DE" sz="1800" dirty="0"/>
              <a:t>:</a:t>
            </a:r>
            <a:endParaRPr dirty="0"/>
          </a:p>
          <a:p>
            <a:pPr marL="158750" lvl="0" indent="0" algn="l" rtl="0">
              <a:spcBef>
                <a:spcPts val="0"/>
              </a:spcBef>
              <a:spcAft>
                <a:spcPts val="0"/>
              </a:spcAft>
              <a:buClr>
                <a:schemeClr val="dk1"/>
              </a:buClr>
              <a:buSzPts val="1800"/>
              <a:buFont typeface="Arial"/>
              <a:buNone/>
            </a:pPr>
            <a:endParaRPr sz="1800" dirty="0"/>
          </a:p>
          <a:p>
            <a:pPr marL="457200" lvl="0" indent="-298450" algn="l" rtl="0">
              <a:spcBef>
                <a:spcPts val="0"/>
              </a:spcBef>
              <a:spcAft>
                <a:spcPts val="0"/>
              </a:spcAft>
              <a:buClr>
                <a:schemeClr val="dk1"/>
              </a:buClr>
              <a:buSzPts val="1800"/>
              <a:buFont typeface="Noto Sans Symbols"/>
              <a:buChar char="−"/>
            </a:pPr>
            <a:r>
              <a:rPr lang="de-DE" sz="1800" dirty="0"/>
              <a:t>The </a:t>
            </a:r>
            <a:r>
              <a:rPr lang="de-DE" sz="1800" dirty="0" err="1"/>
              <a:t>new</a:t>
            </a:r>
            <a:r>
              <a:rPr lang="de-DE" sz="1800" dirty="0"/>
              <a:t> </a:t>
            </a:r>
            <a:r>
              <a:rPr lang="de-DE" sz="1800" dirty="0" err="1"/>
              <a:t>thing</a:t>
            </a:r>
            <a:r>
              <a:rPr lang="de-DE" sz="1800" dirty="0"/>
              <a:t> </a:t>
            </a:r>
            <a:r>
              <a:rPr lang="de-DE" sz="1800" dirty="0" err="1"/>
              <a:t>must</a:t>
            </a:r>
            <a:r>
              <a:rPr lang="de-DE" sz="1800" dirty="0"/>
              <a:t> </a:t>
            </a:r>
            <a:r>
              <a:rPr lang="de-DE" sz="1800" dirty="0" err="1"/>
              <a:t>be</a:t>
            </a:r>
            <a:r>
              <a:rPr lang="de-DE" sz="1800" dirty="0"/>
              <a:t> </a:t>
            </a:r>
            <a:r>
              <a:rPr lang="de-DE" sz="1800" dirty="0" err="1"/>
              <a:t>realizable</a:t>
            </a:r>
            <a:r>
              <a:rPr lang="de-DE" sz="1800" dirty="0"/>
              <a:t> (</a:t>
            </a:r>
            <a:r>
              <a:rPr lang="de-DE" sz="1800" dirty="0" err="1"/>
              <a:t>technology</a:t>
            </a:r>
            <a:r>
              <a:rPr lang="de-DE" sz="1800" dirty="0"/>
              <a:t>)</a:t>
            </a:r>
            <a:endParaRPr dirty="0"/>
          </a:p>
          <a:p>
            <a:pPr marL="457200" lvl="0" indent="-298450" algn="l" rtl="0">
              <a:spcBef>
                <a:spcPts val="0"/>
              </a:spcBef>
              <a:spcAft>
                <a:spcPts val="0"/>
              </a:spcAft>
              <a:buClr>
                <a:schemeClr val="dk1"/>
              </a:buClr>
              <a:buSzPts val="1800"/>
              <a:buFont typeface="Calibri"/>
              <a:buChar char="−"/>
            </a:pPr>
            <a:r>
              <a:rPr lang="de-DE" sz="1800" dirty="0"/>
              <a:t>The </a:t>
            </a:r>
            <a:r>
              <a:rPr lang="de-DE" sz="1800" dirty="0" err="1"/>
              <a:t>new</a:t>
            </a:r>
            <a:r>
              <a:rPr lang="de-DE" sz="1800" dirty="0"/>
              <a:t> </a:t>
            </a:r>
            <a:r>
              <a:rPr lang="de-DE" sz="1800" dirty="0" err="1"/>
              <a:t>thing</a:t>
            </a:r>
            <a:r>
              <a:rPr lang="de-DE" sz="1800" dirty="0"/>
              <a:t> </a:t>
            </a:r>
            <a:r>
              <a:rPr lang="de-DE" sz="1800" dirty="0" err="1"/>
              <a:t>must</a:t>
            </a:r>
            <a:r>
              <a:rPr lang="de-DE" sz="1800" dirty="0"/>
              <a:t> </a:t>
            </a:r>
            <a:r>
              <a:rPr lang="de-DE" sz="1800" dirty="0" err="1"/>
              <a:t>prove</a:t>
            </a:r>
            <a:r>
              <a:rPr lang="de-DE" sz="1800" dirty="0"/>
              <a:t> </a:t>
            </a:r>
            <a:r>
              <a:rPr lang="de-DE" sz="1800" dirty="0" err="1"/>
              <a:t>itself</a:t>
            </a:r>
            <a:r>
              <a:rPr lang="de-DE" sz="1800" dirty="0"/>
              <a:t> (e.g. on </a:t>
            </a:r>
            <a:r>
              <a:rPr lang="de-DE" sz="1800" dirty="0" err="1"/>
              <a:t>the</a:t>
            </a:r>
            <a:r>
              <a:rPr lang="de-DE" sz="1800" dirty="0"/>
              <a:t> </a:t>
            </a:r>
            <a:r>
              <a:rPr lang="de-DE" sz="1800" dirty="0" err="1"/>
              <a:t>market</a:t>
            </a:r>
            <a:r>
              <a:rPr lang="de-DE" sz="1800" dirty="0"/>
              <a:t>) find </a:t>
            </a:r>
            <a:r>
              <a:rPr lang="de-DE" sz="1800" dirty="0" err="1"/>
              <a:t>economic</a:t>
            </a:r>
            <a:r>
              <a:rPr lang="de-DE" sz="1800" dirty="0"/>
              <a:t> </a:t>
            </a:r>
            <a:r>
              <a:rPr lang="de-DE" sz="1800" dirty="0" err="1"/>
              <a:t>application</a:t>
            </a:r>
            <a:r>
              <a:rPr lang="de-DE" sz="1800" dirty="0"/>
              <a:t>, in </a:t>
            </a:r>
            <a:r>
              <a:rPr lang="de-DE" sz="1800" dirty="0" err="1"/>
              <a:t>the</a:t>
            </a:r>
            <a:r>
              <a:rPr lang="de-DE" sz="1800" dirty="0"/>
              <a:t> form </a:t>
            </a:r>
            <a:r>
              <a:rPr lang="de-DE" sz="1800" dirty="0" err="1"/>
              <a:t>of</a:t>
            </a:r>
            <a:r>
              <a:rPr lang="de-DE" sz="1800" dirty="0"/>
              <a:t> a </a:t>
            </a:r>
            <a:r>
              <a:rPr lang="de-DE" sz="1800" dirty="0" err="1"/>
              <a:t>business</a:t>
            </a:r>
            <a:r>
              <a:rPr lang="de-DE" sz="1800" dirty="0"/>
              <a:t> </a:t>
            </a:r>
            <a:r>
              <a:rPr lang="de-DE" sz="1800" dirty="0" err="1"/>
              <a:t>model</a:t>
            </a:r>
            <a:endParaRPr sz="1800" dirty="0"/>
          </a:p>
          <a:p>
            <a:pPr marL="457200" lvl="0" indent="-298450" algn="l" rtl="0">
              <a:spcBef>
                <a:spcPts val="0"/>
              </a:spcBef>
              <a:spcAft>
                <a:spcPts val="0"/>
              </a:spcAft>
              <a:buClr>
                <a:schemeClr val="dk1"/>
              </a:buClr>
              <a:buSzPts val="1800"/>
              <a:buFont typeface="Calibri"/>
              <a:buChar char="−"/>
            </a:pPr>
            <a:r>
              <a:rPr lang="de-DE" sz="1800" dirty="0"/>
              <a:t>The </a:t>
            </a:r>
            <a:r>
              <a:rPr lang="de-DE" sz="1800" dirty="0" err="1"/>
              <a:t>new</a:t>
            </a:r>
            <a:r>
              <a:rPr lang="de-DE" sz="1800" dirty="0"/>
              <a:t> </a:t>
            </a:r>
            <a:r>
              <a:rPr lang="de-DE" sz="1800" dirty="0" err="1"/>
              <a:t>thing</a:t>
            </a:r>
            <a:r>
              <a:rPr lang="de-DE" sz="1800" dirty="0"/>
              <a:t> </a:t>
            </a:r>
            <a:r>
              <a:rPr lang="de-DE" sz="1800" dirty="0" err="1"/>
              <a:t>must</a:t>
            </a:r>
            <a:r>
              <a:rPr lang="de-DE" sz="1800" dirty="0"/>
              <a:t> </a:t>
            </a:r>
            <a:r>
              <a:rPr lang="de-DE" sz="1800" dirty="0" err="1"/>
              <a:t>be</a:t>
            </a:r>
            <a:r>
              <a:rPr lang="de-DE" sz="1800" dirty="0"/>
              <a:t> </a:t>
            </a:r>
            <a:r>
              <a:rPr lang="de-DE" sz="1800" dirty="0" err="1"/>
              <a:t>wanted</a:t>
            </a:r>
            <a:r>
              <a:rPr lang="de-DE" sz="1800" dirty="0"/>
              <a:t>/</a:t>
            </a:r>
            <a:r>
              <a:rPr lang="de-DE" sz="1800" dirty="0" err="1"/>
              <a:t>used</a:t>
            </a:r>
            <a:r>
              <a:rPr lang="de-DE" sz="1800" dirty="0"/>
              <a:t> (</a:t>
            </a:r>
            <a:r>
              <a:rPr lang="de-DE" sz="1800" dirty="0" err="1"/>
              <a:t>customers</a:t>
            </a:r>
            <a:r>
              <a:rPr lang="de-DE" sz="1800" dirty="0"/>
              <a:t>/</a:t>
            </a:r>
            <a:r>
              <a:rPr lang="de-DE" sz="1800" dirty="0" err="1"/>
              <a:t>users</a:t>
            </a:r>
            <a:r>
              <a:rPr lang="de-DE" sz="1800" dirty="0"/>
              <a:t>)  Solution </a:t>
            </a:r>
            <a:r>
              <a:rPr lang="de-DE" sz="1800" dirty="0" err="1"/>
              <a:t>to</a:t>
            </a:r>
            <a:r>
              <a:rPr lang="de-DE" sz="1800" dirty="0"/>
              <a:t> a </a:t>
            </a:r>
            <a:r>
              <a:rPr lang="de-DE" sz="1800" dirty="0" err="1"/>
              <a:t>problem</a:t>
            </a:r>
            <a:r>
              <a:rPr lang="de-DE" sz="1800" dirty="0"/>
              <a:t>/</a:t>
            </a:r>
            <a:r>
              <a:rPr lang="de-DE" sz="1800" dirty="0" err="1"/>
              <a:t>challenge</a:t>
            </a:r>
            <a:r>
              <a:rPr lang="de-DE" sz="1800" dirty="0"/>
              <a:t> --&gt; </a:t>
            </a:r>
            <a:r>
              <a:rPr lang="de-DE" sz="1800" dirty="0" err="1"/>
              <a:t>this</a:t>
            </a:r>
            <a:r>
              <a:rPr lang="de-DE" sz="1800" dirty="0"/>
              <a:t> </a:t>
            </a:r>
            <a:r>
              <a:rPr lang="de-DE" sz="1800" dirty="0" err="1"/>
              <a:t>is</a:t>
            </a:r>
            <a:r>
              <a:rPr lang="de-DE" sz="1800" dirty="0"/>
              <a:t> </a:t>
            </a:r>
            <a:r>
              <a:rPr lang="de-DE" sz="1800" dirty="0" err="1"/>
              <a:t>where</a:t>
            </a:r>
            <a:r>
              <a:rPr lang="de-DE" sz="1800" dirty="0"/>
              <a:t> DT </a:t>
            </a:r>
            <a:r>
              <a:rPr lang="de-DE" sz="1800" dirty="0" err="1"/>
              <a:t>comes</a:t>
            </a:r>
            <a:r>
              <a:rPr lang="de-DE" sz="1800" dirty="0"/>
              <a:t> in</a:t>
            </a:r>
            <a:endParaRPr dirty="0"/>
          </a:p>
          <a:p>
            <a:pPr marL="457200" lvl="0" indent="-298450" algn="l" rtl="0">
              <a:spcBef>
                <a:spcPts val="0"/>
              </a:spcBef>
              <a:spcAft>
                <a:spcPts val="0"/>
              </a:spcAft>
              <a:buClr>
                <a:schemeClr val="dk1"/>
              </a:buClr>
              <a:buSzPts val="1800"/>
              <a:buFont typeface="Calibri"/>
              <a:buChar char="−"/>
            </a:pPr>
            <a:r>
              <a:rPr lang="de-DE" sz="1800" dirty="0"/>
              <a:t>The </a:t>
            </a:r>
            <a:r>
              <a:rPr lang="de-DE" sz="1800" dirty="0" err="1"/>
              <a:t>new</a:t>
            </a:r>
            <a:r>
              <a:rPr lang="de-DE" sz="1800" dirty="0"/>
              <a:t> </a:t>
            </a:r>
            <a:r>
              <a:rPr lang="de-DE" sz="1800" dirty="0" err="1"/>
              <a:t>thing</a:t>
            </a:r>
            <a:r>
              <a:rPr lang="de-DE" sz="1800" dirty="0"/>
              <a:t> </a:t>
            </a:r>
            <a:r>
              <a:rPr lang="de-DE" sz="1800" dirty="0" err="1"/>
              <a:t>should</a:t>
            </a:r>
            <a:r>
              <a:rPr lang="de-DE" sz="1800" dirty="0"/>
              <a:t> </a:t>
            </a:r>
            <a:r>
              <a:rPr lang="de-DE" sz="1800" dirty="0" err="1"/>
              <a:t>create</a:t>
            </a:r>
            <a:r>
              <a:rPr lang="de-DE" sz="1800" dirty="0"/>
              <a:t> an </a:t>
            </a:r>
            <a:r>
              <a:rPr lang="de-DE" sz="1800" dirty="0" err="1"/>
              <a:t>impact</a:t>
            </a:r>
            <a:r>
              <a:rPr lang="de-DE" sz="1800" dirty="0"/>
              <a:t> (</a:t>
            </a:r>
            <a:r>
              <a:rPr lang="de-DE" sz="1800" dirty="0" err="1"/>
              <a:t>for</a:t>
            </a:r>
            <a:r>
              <a:rPr lang="de-DE" sz="1800" dirty="0"/>
              <a:t> </a:t>
            </a:r>
            <a:r>
              <a:rPr lang="de-DE" sz="1800" dirty="0" err="1"/>
              <a:t>environment</a:t>
            </a:r>
            <a:r>
              <a:rPr lang="de-DE" sz="1800" dirty="0"/>
              <a:t> &amp; </a:t>
            </a:r>
            <a:r>
              <a:rPr lang="de-DE" sz="1800" dirty="0" err="1"/>
              <a:t>society</a:t>
            </a:r>
            <a:r>
              <a:rPr lang="de-DE" sz="1800" dirty="0"/>
              <a:t>); </a:t>
            </a:r>
            <a:r>
              <a:rPr lang="de-DE" sz="3200" dirty="0" err="1"/>
              <a:t>how</a:t>
            </a:r>
            <a:r>
              <a:rPr lang="de-DE" sz="3200" dirty="0"/>
              <a:t> </a:t>
            </a:r>
            <a:r>
              <a:rPr lang="de-DE" sz="3200" dirty="0" err="1"/>
              <a:t>does</a:t>
            </a:r>
            <a:r>
              <a:rPr lang="de-DE" sz="3200" dirty="0"/>
              <a:t> </a:t>
            </a:r>
            <a:r>
              <a:rPr lang="de-DE" sz="3200" dirty="0" err="1"/>
              <a:t>your</a:t>
            </a:r>
            <a:r>
              <a:rPr lang="de-DE" sz="3200" dirty="0"/>
              <a:t> </a:t>
            </a:r>
            <a:r>
              <a:rPr lang="de-DE" sz="3200" dirty="0" err="1"/>
              <a:t>innovation</a:t>
            </a:r>
            <a:r>
              <a:rPr lang="de-DE" sz="3200" dirty="0"/>
              <a:t> </a:t>
            </a:r>
            <a:r>
              <a:rPr lang="de-DE" sz="3200" dirty="0" err="1"/>
              <a:t>impact</a:t>
            </a:r>
            <a:r>
              <a:rPr lang="de-DE" sz="3200" dirty="0"/>
              <a:t> </a:t>
            </a:r>
            <a:r>
              <a:rPr lang="de-DE" sz="3200" dirty="0" err="1"/>
              <a:t>society</a:t>
            </a:r>
            <a:r>
              <a:rPr lang="de-DE" sz="3200" dirty="0"/>
              <a:t> and </a:t>
            </a:r>
            <a:r>
              <a:rPr lang="de-DE" sz="3200" dirty="0" err="1"/>
              <a:t>the</a:t>
            </a:r>
            <a:r>
              <a:rPr lang="de-DE" sz="3200" dirty="0"/>
              <a:t> planet </a:t>
            </a:r>
            <a:r>
              <a:rPr lang="de-DE" sz="3200" dirty="0" err="1"/>
              <a:t>as</a:t>
            </a:r>
            <a:r>
              <a:rPr lang="de-DE" sz="3200" dirty="0"/>
              <a:t> a </a:t>
            </a:r>
            <a:r>
              <a:rPr lang="de-DE" sz="3200" dirty="0" err="1"/>
              <a:t>whole</a:t>
            </a:r>
            <a:r>
              <a:rPr lang="de-DE" sz="3200" dirty="0"/>
              <a:t>? </a:t>
            </a:r>
            <a:endParaRPr sz="1800" dirty="0"/>
          </a:p>
          <a:p>
            <a:pPr marL="457200" lvl="0" indent="-184150" algn="l" rtl="0">
              <a:spcBef>
                <a:spcPts val="0"/>
              </a:spcBef>
              <a:spcAft>
                <a:spcPts val="0"/>
              </a:spcAft>
              <a:buClr>
                <a:schemeClr val="dk1"/>
              </a:buClr>
              <a:buSzPts val="1800"/>
              <a:buFont typeface="Calibri"/>
              <a:buNone/>
            </a:pPr>
            <a:endParaRPr sz="1800" dirty="0"/>
          </a:p>
          <a:p>
            <a:pPr marL="158750" lvl="0" indent="0" algn="l" rtl="0">
              <a:spcBef>
                <a:spcPts val="0"/>
              </a:spcBef>
              <a:spcAft>
                <a:spcPts val="0"/>
              </a:spcAft>
              <a:buClr>
                <a:schemeClr val="dk1"/>
              </a:buClr>
              <a:buSzPts val="1800"/>
              <a:buFont typeface="Calibri"/>
              <a:buNone/>
            </a:pPr>
            <a:r>
              <a:rPr lang="de-DE" sz="1800" dirty="0"/>
              <a:t>Today </a:t>
            </a:r>
            <a:r>
              <a:rPr lang="de-DE" sz="1800" dirty="0" err="1"/>
              <a:t>we</a:t>
            </a:r>
            <a:r>
              <a:rPr lang="de-DE" sz="1800" dirty="0"/>
              <a:t> </a:t>
            </a:r>
            <a:r>
              <a:rPr lang="de-DE" sz="1800" dirty="0" err="1"/>
              <a:t>want</a:t>
            </a:r>
            <a:r>
              <a:rPr lang="de-DE" sz="1800" dirty="0"/>
              <a:t> </a:t>
            </a:r>
            <a:r>
              <a:rPr lang="de-DE" sz="1800" dirty="0" err="1"/>
              <a:t>to</a:t>
            </a:r>
            <a:r>
              <a:rPr lang="de-DE" sz="1800" dirty="0"/>
              <a:t> </a:t>
            </a:r>
            <a:r>
              <a:rPr lang="de-DE" sz="1800" dirty="0" err="1"/>
              <a:t>focus</a:t>
            </a:r>
            <a:r>
              <a:rPr lang="de-DE" sz="1800" dirty="0"/>
              <a:t> on </a:t>
            </a:r>
            <a:r>
              <a:rPr lang="de-DE" sz="1800" dirty="0" err="1"/>
              <a:t>the</a:t>
            </a:r>
            <a:r>
              <a:rPr lang="de-DE" sz="1800" dirty="0"/>
              <a:t> </a:t>
            </a:r>
            <a:r>
              <a:rPr lang="de-DE" sz="1800" dirty="0" err="1"/>
              <a:t>latter</a:t>
            </a:r>
            <a:r>
              <a:rPr lang="de-DE" sz="1800" dirty="0"/>
              <a:t> (</a:t>
            </a:r>
            <a:r>
              <a:rPr lang="de-DE" sz="1800" dirty="0" err="1"/>
              <a:t>integrity</a:t>
            </a:r>
            <a:r>
              <a:rPr lang="de-DE" sz="1800" dirty="0"/>
              <a:t>) </a:t>
            </a:r>
            <a:r>
              <a:rPr lang="de-DE" sz="1800" dirty="0" err="1"/>
              <a:t>without</a:t>
            </a:r>
            <a:r>
              <a:rPr lang="de-DE" sz="1800" dirty="0"/>
              <a:t> </a:t>
            </a:r>
            <a:r>
              <a:rPr lang="de-DE" sz="1800" dirty="0" err="1"/>
              <a:t>loosing</a:t>
            </a:r>
            <a:r>
              <a:rPr lang="de-DE" sz="1800" dirty="0"/>
              <a:t> </a:t>
            </a:r>
            <a:r>
              <a:rPr lang="de-DE" sz="1800" dirty="0" err="1"/>
              <a:t>sight</a:t>
            </a:r>
            <a:r>
              <a:rPr lang="de-DE" sz="1800" dirty="0"/>
              <a:t> </a:t>
            </a:r>
            <a:r>
              <a:rPr lang="de-DE" sz="1800" dirty="0" err="1"/>
              <a:t>of</a:t>
            </a:r>
            <a:r>
              <a:rPr lang="de-DE" sz="1800" dirty="0"/>
              <a:t> </a:t>
            </a:r>
            <a:r>
              <a:rPr lang="de-DE" sz="1800" dirty="0" err="1"/>
              <a:t>the</a:t>
            </a:r>
            <a:r>
              <a:rPr lang="de-DE" sz="1800" dirty="0"/>
              <a:t> </a:t>
            </a:r>
            <a:r>
              <a:rPr lang="de-DE" sz="1800" dirty="0" err="1"/>
              <a:t>other</a:t>
            </a:r>
            <a:r>
              <a:rPr lang="de-DE" sz="1800" dirty="0"/>
              <a:t> </a:t>
            </a:r>
            <a:r>
              <a:rPr lang="de-DE" sz="1800" dirty="0" err="1"/>
              <a:t>three</a:t>
            </a:r>
            <a:r>
              <a:rPr lang="de-DE" sz="1800" dirty="0"/>
              <a:t> </a:t>
            </a:r>
            <a:r>
              <a:rPr lang="de-DE" sz="1800" dirty="0" err="1"/>
              <a:t>elements</a:t>
            </a:r>
            <a:r>
              <a:rPr lang="de-DE" sz="1800" dirty="0"/>
              <a:t>.</a:t>
            </a:r>
            <a:endParaRPr dirty="0"/>
          </a:p>
          <a:p>
            <a:pPr marL="158750" lvl="0" indent="0" algn="l" rtl="0">
              <a:spcBef>
                <a:spcPts val="0"/>
              </a:spcBef>
              <a:spcAft>
                <a:spcPts val="0"/>
              </a:spcAft>
              <a:buClr>
                <a:schemeClr val="dk1"/>
              </a:buClr>
              <a:buSzPts val="1800"/>
              <a:buFont typeface="Calibri"/>
              <a:buNone/>
            </a:pPr>
            <a:endParaRPr sz="1800" dirty="0"/>
          </a:p>
          <a:p>
            <a:pPr marL="158750" lvl="0" indent="0" algn="l" rtl="0">
              <a:spcBef>
                <a:spcPts val="0"/>
              </a:spcBef>
              <a:spcAft>
                <a:spcPts val="0"/>
              </a:spcAft>
              <a:buClr>
                <a:schemeClr val="dk1"/>
              </a:buClr>
              <a:buSzPts val="1800"/>
              <a:buFont typeface="Calibri"/>
              <a:buNone/>
            </a:pPr>
            <a:r>
              <a:rPr lang="de-DE" sz="1800" dirty="0"/>
              <a:t>The </a:t>
            </a:r>
            <a:r>
              <a:rPr lang="de-DE" sz="1800" dirty="0" err="1"/>
              <a:t>question</a:t>
            </a:r>
            <a:r>
              <a:rPr lang="de-DE" sz="1800" dirty="0"/>
              <a:t> </a:t>
            </a:r>
            <a:r>
              <a:rPr lang="de-DE" sz="1800" dirty="0" err="1"/>
              <a:t>of</a:t>
            </a:r>
            <a:r>
              <a:rPr lang="de-DE" sz="1800" dirty="0"/>
              <a:t> </a:t>
            </a:r>
            <a:r>
              <a:rPr lang="de-DE" sz="1800" dirty="0" err="1"/>
              <a:t>why</a:t>
            </a:r>
            <a:r>
              <a:rPr lang="de-DE" sz="1800" dirty="0"/>
              <a:t> </a:t>
            </a:r>
            <a:r>
              <a:rPr lang="de-DE" sz="1800" dirty="0" err="1"/>
              <a:t>we</a:t>
            </a:r>
            <a:r>
              <a:rPr lang="de-DE" sz="1800" dirty="0"/>
              <a:t> do </a:t>
            </a:r>
            <a:r>
              <a:rPr lang="de-DE" sz="1800" dirty="0" err="1"/>
              <a:t>something</a:t>
            </a:r>
            <a:r>
              <a:rPr lang="de-DE" sz="1800" dirty="0"/>
              <a:t> and </a:t>
            </a:r>
            <a:r>
              <a:rPr lang="de-DE" sz="1800" dirty="0" err="1"/>
              <a:t>what</a:t>
            </a:r>
            <a:r>
              <a:rPr lang="de-DE" sz="1800" dirty="0"/>
              <a:t> </a:t>
            </a:r>
            <a:r>
              <a:rPr lang="de-DE" sz="1800" dirty="0" err="1"/>
              <a:t>impact</a:t>
            </a:r>
            <a:r>
              <a:rPr lang="de-DE" sz="1800" dirty="0"/>
              <a:t> </a:t>
            </a:r>
            <a:r>
              <a:rPr lang="de-DE" sz="1800" dirty="0" err="1"/>
              <a:t>we</a:t>
            </a:r>
            <a:r>
              <a:rPr lang="de-DE" sz="1800" dirty="0"/>
              <a:t> </a:t>
            </a:r>
            <a:r>
              <a:rPr lang="de-DE" sz="1800" dirty="0" err="1"/>
              <a:t>have</a:t>
            </a:r>
            <a:r>
              <a:rPr lang="de-DE" sz="1800" dirty="0"/>
              <a:t> </a:t>
            </a:r>
            <a:r>
              <a:rPr lang="de-DE" sz="1800" dirty="0" err="1"/>
              <a:t>is</a:t>
            </a:r>
            <a:r>
              <a:rPr lang="de-DE" sz="1800" dirty="0"/>
              <a:t> a </a:t>
            </a:r>
            <a:r>
              <a:rPr lang="de-DE" sz="1800" dirty="0" err="1"/>
              <a:t>fundamentally</a:t>
            </a:r>
            <a:r>
              <a:rPr lang="de-DE" sz="1800" dirty="0"/>
              <a:t> </a:t>
            </a:r>
            <a:r>
              <a:rPr lang="de-DE" sz="1800" dirty="0" err="1"/>
              <a:t>needed</a:t>
            </a:r>
            <a:r>
              <a:rPr lang="de-DE" sz="1800" dirty="0"/>
              <a:t> </a:t>
            </a:r>
            <a:r>
              <a:rPr lang="de-DE" sz="1800" dirty="0" err="1"/>
              <a:t>part</a:t>
            </a:r>
            <a:r>
              <a:rPr lang="de-DE" sz="1800" dirty="0"/>
              <a:t> </a:t>
            </a:r>
            <a:r>
              <a:rPr lang="de-DE" sz="1800" dirty="0" err="1"/>
              <a:t>of</a:t>
            </a:r>
            <a:r>
              <a:rPr lang="de-DE" sz="1800" dirty="0"/>
              <a:t> </a:t>
            </a:r>
            <a:r>
              <a:rPr lang="de-DE" sz="1800" dirty="0" err="1"/>
              <a:t>our</a:t>
            </a:r>
            <a:r>
              <a:rPr lang="de-DE" sz="1800" dirty="0"/>
              <a:t> </a:t>
            </a:r>
            <a:r>
              <a:rPr lang="de-DE" sz="1800" dirty="0" err="1"/>
              <a:t>lifes</a:t>
            </a:r>
            <a:r>
              <a:rPr lang="de-DE" sz="1800" dirty="0"/>
              <a:t>, </a:t>
            </a:r>
            <a:r>
              <a:rPr lang="de-DE" sz="1800" dirty="0" err="1"/>
              <a:t>we</a:t>
            </a:r>
            <a:r>
              <a:rPr lang="de-DE" sz="1800" dirty="0"/>
              <a:t> </a:t>
            </a:r>
            <a:r>
              <a:rPr lang="de-DE" sz="1800" dirty="0" err="1"/>
              <a:t>are</a:t>
            </a:r>
            <a:r>
              <a:rPr lang="de-DE" sz="1800" dirty="0"/>
              <a:t> </a:t>
            </a:r>
            <a:r>
              <a:rPr lang="de-DE" sz="1800" dirty="0" err="1"/>
              <a:t>craving</a:t>
            </a:r>
            <a:r>
              <a:rPr lang="de-DE" sz="1800" dirty="0"/>
              <a:t> </a:t>
            </a:r>
            <a:r>
              <a:rPr lang="de-DE" sz="1800" dirty="0" err="1"/>
              <a:t>for</a:t>
            </a:r>
            <a:r>
              <a:rPr lang="de-DE" sz="1800" dirty="0"/>
              <a:t> </a:t>
            </a:r>
            <a:r>
              <a:rPr lang="de-DE" sz="1800" dirty="0" err="1"/>
              <a:t>some</a:t>
            </a:r>
            <a:r>
              <a:rPr lang="de-DE" sz="1800" dirty="0"/>
              <a:t> </a:t>
            </a:r>
            <a:r>
              <a:rPr lang="de-DE" sz="1800" dirty="0" err="1"/>
              <a:t>purpose</a:t>
            </a:r>
            <a:r>
              <a:rPr lang="de-DE" sz="1800" dirty="0"/>
              <a:t>.</a:t>
            </a:r>
            <a:endParaRPr dirty="0"/>
          </a:p>
          <a:p>
            <a:pPr marL="158750" lvl="0" indent="0" algn="l" rtl="0">
              <a:spcBef>
                <a:spcPts val="0"/>
              </a:spcBef>
              <a:spcAft>
                <a:spcPts val="0"/>
              </a:spcAft>
              <a:buClr>
                <a:schemeClr val="dk1"/>
              </a:buClr>
              <a:buSzPts val="1800"/>
              <a:buFont typeface="Calibri"/>
              <a:buNone/>
            </a:pPr>
            <a:r>
              <a:rPr lang="de-DE" sz="1800" dirty="0"/>
              <a:t>Science </a:t>
            </a:r>
            <a:r>
              <a:rPr lang="de-DE" sz="1800" dirty="0" err="1"/>
              <a:t>shows</a:t>
            </a:r>
            <a:r>
              <a:rPr lang="de-DE" sz="1800" dirty="0"/>
              <a:t> </a:t>
            </a:r>
            <a:r>
              <a:rPr lang="de-DE" sz="1800" dirty="0" err="1"/>
              <a:t>that</a:t>
            </a:r>
            <a:r>
              <a:rPr lang="de-DE" sz="1800" dirty="0"/>
              <a:t>  </a:t>
            </a:r>
            <a:r>
              <a:rPr lang="de-DE" sz="1800" dirty="0" err="1"/>
              <a:t>people</a:t>
            </a:r>
            <a:r>
              <a:rPr lang="de-DE" sz="1800" dirty="0"/>
              <a:t> </a:t>
            </a:r>
            <a:r>
              <a:rPr lang="de-DE" sz="1800" dirty="0" err="1"/>
              <a:t>who</a:t>
            </a:r>
            <a:r>
              <a:rPr lang="de-DE" sz="1800" dirty="0"/>
              <a:t> live and </a:t>
            </a:r>
            <a:r>
              <a:rPr lang="de-DE" sz="1800" dirty="0" err="1"/>
              <a:t>work</a:t>
            </a:r>
            <a:r>
              <a:rPr lang="de-DE" sz="1800" dirty="0"/>
              <a:t> </a:t>
            </a:r>
            <a:r>
              <a:rPr lang="de-DE" sz="1800" dirty="0" err="1"/>
              <a:t>with</a:t>
            </a:r>
            <a:r>
              <a:rPr lang="de-DE" sz="1800" dirty="0"/>
              <a:t> </a:t>
            </a:r>
            <a:r>
              <a:rPr lang="de-DE" sz="1800" dirty="0" err="1"/>
              <a:t>purpose</a:t>
            </a:r>
            <a:r>
              <a:rPr lang="de-DE" sz="1800" dirty="0"/>
              <a:t> </a:t>
            </a:r>
            <a:r>
              <a:rPr lang="de-DE" sz="1800" dirty="0" err="1"/>
              <a:t>have</a:t>
            </a:r>
            <a:r>
              <a:rPr lang="de-DE" sz="1800" dirty="0"/>
              <a:t> a </a:t>
            </a:r>
            <a:r>
              <a:rPr lang="de-DE" sz="1800" dirty="0" err="1"/>
              <a:t>higher</a:t>
            </a:r>
            <a:r>
              <a:rPr lang="de-DE" sz="1800" dirty="0"/>
              <a:t> </a:t>
            </a:r>
            <a:r>
              <a:rPr lang="de-DE" sz="1800" dirty="0" err="1"/>
              <a:t>quality</a:t>
            </a:r>
            <a:r>
              <a:rPr lang="de-DE" sz="1800" dirty="0"/>
              <a:t> </a:t>
            </a:r>
            <a:r>
              <a:rPr lang="de-DE" sz="1800" dirty="0" err="1"/>
              <a:t>of</a:t>
            </a:r>
            <a:r>
              <a:rPr lang="de-DE" sz="1800" dirty="0"/>
              <a:t> </a:t>
            </a:r>
            <a:r>
              <a:rPr lang="de-DE" sz="1800" dirty="0" err="1"/>
              <a:t>life</a:t>
            </a:r>
            <a:r>
              <a:rPr lang="de-DE" sz="1800" dirty="0"/>
              <a:t>, </a:t>
            </a:r>
            <a:r>
              <a:rPr lang="de-DE" sz="1800" dirty="0" err="1"/>
              <a:t>are</a:t>
            </a:r>
            <a:r>
              <a:rPr lang="de-DE" sz="1800" dirty="0"/>
              <a:t> </a:t>
            </a:r>
            <a:r>
              <a:rPr lang="de-DE" sz="1800" dirty="0" err="1"/>
              <a:t>more</a:t>
            </a:r>
            <a:r>
              <a:rPr lang="de-DE" sz="1800" dirty="0"/>
              <a:t> </a:t>
            </a:r>
            <a:r>
              <a:rPr lang="de-DE" sz="1800" dirty="0" err="1"/>
              <a:t>productive</a:t>
            </a:r>
            <a:r>
              <a:rPr lang="de-DE" sz="1800" dirty="0"/>
              <a:t> </a:t>
            </a:r>
            <a:r>
              <a:rPr lang="de-DE" sz="1800" dirty="0" err="1"/>
              <a:t>members</a:t>
            </a:r>
            <a:r>
              <a:rPr lang="de-DE" sz="1800" dirty="0"/>
              <a:t> </a:t>
            </a:r>
            <a:r>
              <a:rPr lang="de-DE" sz="1800" dirty="0" err="1"/>
              <a:t>of</a:t>
            </a:r>
            <a:r>
              <a:rPr lang="de-DE" sz="1800" dirty="0"/>
              <a:t> </a:t>
            </a:r>
            <a:r>
              <a:rPr lang="de-DE" sz="1800" dirty="0" err="1"/>
              <a:t>society</a:t>
            </a:r>
            <a:r>
              <a:rPr lang="de-DE" sz="1800" dirty="0"/>
              <a:t> and </a:t>
            </a:r>
            <a:r>
              <a:rPr lang="de-DE" sz="1800" dirty="0" err="1"/>
              <a:t>they</a:t>
            </a:r>
            <a:r>
              <a:rPr lang="de-DE" sz="1800" dirty="0"/>
              <a:t> </a:t>
            </a:r>
            <a:r>
              <a:rPr lang="de-DE" sz="1800" dirty="0" err="1"/>
              <a:t>make</a:t>
            </a:r>
            <a:r>
              <a:rPr lang="de-DE" sz="1800" dirty="0"/>
              <a:t> a </a:t>
            </a:r>
            <a:r>
              <a:rPr lang="de-DE" sz="1800" dirty="0" err="1"/>
              <a:t>greater</a:t>
            </a:r>
            <a:r>
              <a:rPr lang="de-DE" sz="1800" dirty="0"/>
              <a:t> </a:t>
            </a:r>
            <a:r>
              <a:rPr lang="de-DE" sz="1800" dirty="0" err="1"/>
              <a:t>impact</a:t>
            </a:r>
            <a:endParaRPr sz="1800" dirty="0"/>
          </a:p>
          <a:p>
            <a:pPr marL="158750" lvl="0" indent="0" algn="l" rtl="0">
              <a:spcBef>
                <a:spcPts val="0"/>
              </a:spcBef>
              <a:spcAft>
                <a:spcPts val="0"/>
              </a:spcAft>
              <a:buClr>
                <a:schemeClr val="dk1"/>
              </a:buClr>
              <a:buSzPts val="1800"/>
              <a:buFont typeface="Arial"/>
              <a:buNone/>
            </a:pPr>
            <a:endParaRPr sz="1800" dirty="0"/>
          </a:p>
          <a:p>
            <a:pPr marL="158750" lvl="0" indent="0" algn="l" rtl="0">
              <a:spcBef>
                <a:spcPts val="0"/>
              </a:spcBef>
              <a:spcAft>
                <a:spcPts val="0"/>
              </a:spcAft>
              <a:buClr>
                <a:schemeClr val="dk1"/>
              </a:buClr>
              <a:buSzPts val="1800"/>
              <a:buFont typeface="Arial"/>
              <a:buNone/>
            </a:pPr>
            <a:endParaRPr sz="1800" dirty="0"/>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de-DE" dirty="0" err="1"/>
              <a:t>That‘s</a:t>
            </a:r>
            <a:r>
              <a:rPr lang="de-DE" dirty="0"/>
              <a:t> </a:t>
            </a:r>
            <a:r>
              <a:rPr lang="de-DE" dirty="0" err="1"/>
              <a:t>why</a:t>
            </a:r>
            <a:r>
              <a:rPr lang="de-DE" dirty="0"/>
              <a:t> </a:t>
            </a:r>
            <a:r>
              <a:rPr lang="de-DE" dirty="0" err="1"/>
              <a:t>we</a:t>
            </a:r>
            <a:r>
              <a:rPr lang="de-DE" dirty="0"/>
              <a:t> </a:t>
            </a:r>
            <a:r>
              <a:rPr lang="de-DE" dirty="0" err="1"/>
              <a:t>should</a:t>
            </a:r>
            <a:r>
              <a:rPr lang="de-DE" dirty="0"/>
              <a:t> </a:t>
            </a:r>
            <a:r>
              <a:rPr lang="de-DE" dirty="0" err="1"/>
              <a:t>talk</a:t>
            </a:r>
            <a:r>
              <a:rPr lang="de-DE" dirty="0"/>
              <a:t> </a:t>
            </a:r>
            <a:r>
              <a:rPr lang="de-DE" dirty="0" err="1"/>
              <a:t>about</a:t>
            </a:r>
            <a:r>
              <a:rPr lang="de-DE" dirty="0"/>
              <a:t> </a:t>
            </a:r>
            <a:r>
              <a:rPr lang="de-DE" dirty="0" err="1"/>
              <a:t>the</a:t>
            </a:r>
            <a:r>
              <a:rPr lang="de-DE" dirty="0"/>
              <a:t> WHY – </a:t>
            </a:r>
            <a:r>
              <a:rPr lang="de-DE" dirty="0" err="1"/>
              <a:t>focusing</a:t>
            </a:r>
            <a:r>
              <a:rPr lang="de-DE" dirty="0"/>
              <a:t> on </a:t>
            </a:r>
            <a:r>
              <a:rPr lang="de-DE" dirty="0" err="1"/>
              <a:t>your</a:t>
            </a:r>
            <a:r>
              <a:rPr lang="de-DE" dirty="0"/>
              <a:t> </a:t>
            </a:r>
            <a:r>
              <a:rPr lang="de-DE" dirty="0" err="1"/>
              <a:t>research</a:t>
            </a:r>
            <a:r>
              <a:rPr lang="de-DE" dirty="0"/>
              <a:t> </a:t>
            </a:r>
            <a:r>
              <a:rPr lang="de-DE" dirty="0" err="1"/>
              <a:t>work</a:t>
            </a:r>
            <a:r>
              <a:rPr lang="de-DE" dirty="0"/>
              <a:t>/</a:t>
            </a:r>
            <a:r>
              <a:rPr lang="de-DE" dirty="0" err="1"/>
              <a:t>context</a:t>
            </a:r>
            <a:r>
              <a:rPr lang="de-DE" dirty="0"/>
              <a:t> </a:t>
            </a:r>
            <a:r>
              <a:rPr lang="de-DE" dirty="0" err="1"/>
              <a:t>today</a:t>
            </a:r>
            <a:r>
              <a:rPr lang="de-DE" dirty="0"/>
              <a:t>.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de-DE" sz="1200"/>
              <a:t>The golden circle of Simon Sinek (famous author of the book „start with why“) explains it very well. There are three different layers:</a:t>
            </a:r>
            <a:endParaRPr/>
          </a:p>
          <a:p>
            <a:pPr marL="0" marR="0" lvl="0" indent="0" algn="l" rtl="0">
              <a:lnSpc>
                <a:spcPct val="100000"/>
              </a:lnSpc>
              <a:spcBef>
                <a:spcPts val="0"/>
              </a:spcBef>
              <a:spcAft>
                <a:spcPts val="0"/>
              </a:spcAft>
              <a:buClr>
                <a:srgbClr val="000000"/>
              </a:buClr>
              <a:buSzPts val="1100"/>
              <a:buFont typeface="Arial"/>
              <a:buNone/>
            </a:pPr>
            <a:endParaRPr sz="1200"/>
          </a:p>
          <a:p>
            <a:pPr marL="0" marR="0" lvl="0" indent="0" algn="l" rtl="0">
              <a:lnSpc>
                <a:spcPct val="100000"/>
              </a:lnSpc>
              <a:spcBef>
                <a:spcPts val="0"/>
              </a:spcBef>
              <a:spcAft>
                <a:spcPts val="0"/>
              </a:spcAft>
              <a:buClr>
                <a:srgbClr val="000000"/>
              </a:buClr>
              <a:buSzPts val="1100"/>
              <a:buFont typeface="Arial"/>
              <a:buNone/>
            </a:pPr>
            <a:r>
              <a:rPr lang="de-DE" sz="1200"/>
              <a:t>1. What: Every organisation/every single person knows what they do</a:t>
            </a:r>
            <a:endParaRPr/>
          </a:p>
          <a:p>
            <a:pPr marL="0" lvl="0" indent="0" algn="l" rtl="0">
              <a:spcBef>
                <a:spcPts val="0"/>
              </a:spcBef>
              <a:spcAft>
                <a:spcPts val="0"/>
              </a:spcAft>
              <a:buClr>
                <a:schemeClr val="dk1"/>
              </a:buClr>
              <a:buSzPts val="1200"/>
              <a:buFont typeface="Calibri"/>
              <a:buNone/>
            </a:pPr>
            <a:endParaRPr sz="1200">
              <a:solidFill>
                <a:schemeClr val="dk1"/>
              </a:solidFill>
            </a:endParaRPr>
          </a:p>
        </p:txBody>
      </p:sp>
      <p:sp>
        <p:nvSpPr>
          <p:cNvPr id="349" name="Google Shape;34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de-DE"/>
              <a:t>2. HOW: Some individuals/organisations can say HOW they do what they do.</a:t>
            </a:r>
            <a:endParaRPr/>
          </a:p>
          <a:p>
            <a:pPr marL="0" lvl="0" indent="0" algn="l" rtl="0">
              <a:spcBef>
                <a:spcPts val="0"/>
              </a:spcBef>
              <a:spcAft>
                <a:spcPts val="0"/>
              </a:spcAft>
              <a:buClr>
                <a:schemeClr val="dk1"/>
              </a:buClr>
              <a:buSzPts val="1200"/>
              <a:buFont typeface="Calibri"/>
              <a:buNone/>
            </a:pPr>
            <a:r>
              <a:rPr lang="de-DE"/>
              <a:t>This might be their USP (unique selling proposition). The “How” makes their products and services special and sets them apart from their competition.</a:t>
            </a:r>
            <a:endParaRPr/>
          </a:p>
        </p:txBody>
      </p:sp>
      <p:sp>
        <p:nvSpPr>
          <p:cNvPr id="358" name="Google Shape;35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Noticia Text"/>
                <a:ea typeface="Noticia Text"/>
                <a:cs typeface="Noticia Text"/>
                <a:sym typeface="Noticia Tex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de-DE" sz="1800"/>
              <a:t>3. WHY: only very few people/organisations know why they do what they do </a:t>
            </a:r>
            <a:endParaRPr/>
          </a:p>
          <a:p>
            <a:pPr marL="0" marR="0" lvl="0" indent="0" algn="l" rtl="0">
              <a:spcBef>
                <a:spcPts val="0"/>
              </a:spcBef>
              <a:spcAft>
                <a:spcPts val="0"/>
              </a:spcAft>
              <a:buClr>
                <a:schemeClr val="dk1"/>
              </a:buClr>
              <a:buSzPts val="1800"/>
              <a:buFont typeface="Calibri"/>
              <a:buNone/>
            </a:pPr>
            <a:r>
              <a:rPr lang="de-DE" sz="1800"/>
              <a:t>Why means what's your purpose, your cause, your belief? Why does your organisation exist? Why do you get out of bed in the morning? </a:t>
            </a:r>
            <a:endParaRPr/>
          </a:p>
          <a:p>
            <a:pPr marL="0" marR="0" lvl="0" indent="0" algn="l" rtl="0">
              <a:spcBef>
                <a:spcPts val="0"/>
              </a:spcBef>
              <a:spcAft>
                <a:spcPts val="0"/>
              </a:spcAft>
              <a:buClr>
                <a:schemeClr val="dk1"/>
              </a:buClr>
              <a:buSzPts val="1800"/>
              <a:buFont typeface="Calibri"/>
              <a:buNone/>
            </a:pPr>
            <a:r>
              <a:rPr lang="de-DE" sz="1800"/>
              <a:t>The goal is to communicate and act from the inside out &gt; from the why to the how and what</a:t>
            </a:r>
            <a:endParaRPr sz="1800"/>
          </a:p>
          <a:p>
            <a:pPr marL="0" marR="0" lvl="0" indent="0" algn="l" rtl="0">
              <a:spcBef>
                <a:spcPts val="0"/>
              </a:spcBef>
              <a:spcAft>
                <a:spcPts val="0"/>
              </a:spcAft>
              <a:buClr>
                <a:schemeClr val="dk1"/>
              </a:buClr>
              <a:buSzPts val="1800"/>
              <a:buFont typeface="Calibri"/>
              <a:buNone/>
            </a:pPr>
            <a:r>
              <a:rPr lang="de-DE" sz="1800"/>
              <a:t>People don't buy what you do, they buy why you do it</a:t>
            </a:r>
            <a:endParaRPr sz="1800"/>
          </a:p>
          <a:p>
            <a:pPr marL="0" marR="0" lvl="0" indent="0" algn="l" rtl="0">
              <a:spcBef>
                <a:spcPts val="0"/>
              </a:spcBef>
              <a:spcAft>
                <a:spcPts val="0"/>
              </a:spcAft>
              <a:buClr>
                <a:schemeClr val="dk1"/>
              </a:buClr>
              <a:buSzPts val="1800"/>
              <a:buFont typeface="Calibri"/>
              <a:buNone/>
            </a:pPr>
            <a:r>
              <a:rPr lang="de-DE" sz="1800"/>
              <a:t>The goal is to make business with people who believe what you believe </a:t>
            </a:r>
            <a:endParaRPr/>
          </a:p>
          <a:p>
            <a:pPr marL="0" lvl="0" indent="0" algn="l" rtl="0">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rgbClr val="000000"/>
              </a:buClr>
              <a:buSzPts val="1100"/>
              <a:buFont typeface="Arial"/>
              <a:buNone/>
            </a:pPr>
            <a:r>
              <a:rPr lang="de-DE"/>
              <a:t>While your WHAT and HOW might need to be iterated from time to time, especially in the early phase of your start-up, a long-term vision helps everyone involved to understand where your journey is heading.</a:t>
            </a:r>
            <a:endParaRPr/>
          </a:p>
        </p:txBody>
      </p:sp>
      <p:sp>
        <p:nvSpPr>
          <p:cNvPr id="368" name="Google Shape;36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Noticia Text"/>
                <a:ea typeface="Noticia Text"/>
                <a:cs typeface="Noticia Text"/>
                <a:sym typeface="Noticia Tex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Calibri"/>
              <a:buNone/>
            </a:pPr>
            <a:endParaRPr/>
          </a:p>
          <a:p>
            <a:pPr marL="171450" lvl="0" indent="-171450" algn="l" rtl="0">
              <a:spcBef>
                <a:spcPts val="0"/>
              </a:spcBef>
              <a:spcAft>
                <a:spcPts val="0"/>
              </a:spcAft>
              <a:buClr>
                <a:schemeClr val="dk1"/>
              </a:buClr>
              <a:buSzPts val="1200"/>
              <a:buFont typeface="Calibri"/>
              <a:buChar char="-"/>
            </a:pPr>
            <a:r>
              <a:rPr lang="de-DE"/>
              <a:t>A company’s purpose or your individual purpose is not only to deliver a product or services/to do research because of the sake of research but to create a long lasting positive impact. </a:t>
            </a:r>
            <a:endParaRPr/>
          </a:p>
          <a:p>
            <a:pPr marL="171450" lvl="0" indent="-171450" algn="l" rtl="0">
              <a:spcBef>
                <a:spcPts val="0"/>
              </a:spcBef>
              <a:spcAft>
                <a:spcPts val="0"/>
              </a:spcAft>
              <a:buClr>
                <a:schemeClr val="dk1"/>
              </a:buClr>
              <a:buSzPts val="1200"/>
              <a:buFont typeface="Calibri"/>
              <a:buChar char="-"/>
            </a:pPr>
            <a:r>
              <a:rPr lang="de-DE"/>
              <a:t>It answers the question to WHY you are doing what you are doing in contrast to how and what you are doing.</a:t>
            </a:r>
            <a:endParaRPr/>
          </a:p>
          <a:p>
            <a:pPr marL="171450" lvl="0" indent="-95250" algn="l" rtl="0">
              <a:spcBef>
                <a:spcPts val="0"/>
              </a:spcBef>
              <a:spcAft>
                <a:spcPts val="0"/>
              </a:spcAft>
              <a:buClr>
                <a:schemeClr val="dk1"/>
              </a:buClr>
              <a:buSzPts val="1200"/>
              <a:buFont typeface="Calibri"/>
              <a:buNone/>
            </a:pPr>
            <a:endParaRPr/>
          </a:p>
          <a:p>
            <a:pPr marL="171450" lvl="0" indent="-171450" algn="l" rtl="0">
              <a:spcBef>
                <a:spcPts val="0"/>
              </a:spcBef>
              <a:spcAft>
                <a:spcPts val="0"/>
              </a:spcAft>
              <a:buClr>
                <a:schemeClr val="dk1"/>
              </a:buClr>
              <a:buSzPts val="1200"/>
              <a:buFont typeface="Calibri"/>
              <a:buChar char="-"/>
            </a:pPr>
            <a:r>
              <a:rPr lang="de-DE"/>
              <a:t>Why are you working on the research you are working on? What is your motivation behind it?</a:t>
            </a:r>
            <a:endParaRPr/>
          </a:p>
          <a:p>
            <a:pPr marL="171450" lvl="0" indent="-95250" algn="l" rtl="0">
              <a:spcBef>
                <a:spcPts val="0"/>
              </a:spcBef>
              <a:spcAft>
                <a:spcPts val="0"/>
              </a:spcAft>
              <a:buClr>
                <a:schemeClr val="dk1"/>
              </a:buClr>
              <a:buSzPts val="1200"/>
              <a:buFont typeface="Calibri"/>
              <a:buNone/>
            </a:pPr>
            <a:endParaRPr/>
          </a:p>
          <a:p>
            <a:pPr marL="171450" lvl="0" indent="-95250" algn="l" rtl="0">
              <a:spcBef>
                <a:spcPts val="0"/>
              </a:spcBef>
              <a:spcAft>
                <a:spcPts val="0"/>
              </a:spcAft>
              <a:buClr>
                <a:schemeClr val="dk1"/>
              </a:buClr>
              <a:buSzPts val="1200"/>
              <a:buFont typeface="Calibri"/>
              <a:buNone/>
            </a:pPr>
            <a:endParaRPr/>
          </a:p>
        </p:txBody>
      </p:sp>
      <p:sp>
        <p:nvSpPr>
          <p:cNvPr id="379" name="Google Shape;37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Noticia Text"/>
                <a:ea typeface="Noticia Text"/>
                <a:cs typeface="Noticia Text"/>
                <a:sym typeface="Noticia Tex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900"/>
              <a:buFont typeface="Calibri"/>
              <a:buNone/>
            </a:pPr>
            <a:r>
              <a:rPr lang="de-DE" sz="900" dirty="0" err="1"/>
              <a:t>We</a:t>
            </a:r>
            <a:r>
              <a:rPr lang="de-DE" sz="900" dirty="0"/>
              <a:t> </a:t>
            </a:r>
            <a:r>
              <a:rPr lang="de-DE" sz="900" dirty="0" err="1"/>
              <a:t>brought</a:t>
            </a:r>
            <a:r>
              <a:rPr lang="de-DE" sz="900" dirty="0"/>
              <a:t> </a:t>
            </a:r>
            <a:r>
              <a:rPr lang="de-DE" sz="900" dirty="0" err="1"/>
              <a:t>two</a:t>
            </a:r>
            <a:r>
              <a:rPr lang="de-DE" sz="900" dirty="0"/>
              <a:t> </a:t>
            </a:r>
            <a:r>
              <a:rPr lang="de-DE" sz="900" dirty="0" err="1"/>
              <a:t>examples</a:t>
            </a:r>
            <a:r>
              <a:rPr lang="de-DE" sz="900" dirty="0"/>
              <a:t> </a:t>
            </a:r>
            <a:r>
              <a:rPr lang="de-DE" sz="900" dirty="0" err="1"/>
              <a:t>of</a:t>
            </a:r>
            <a:r>
              <a:rPr lang="de-DE" sz="900" dirty="0"/>
              <a:t> </a:t>
            </a:r>
            <a:r>
              <a:rPr lang="de-DE" sz="900" dirty="0" err="1"/>
              <a:t>start-ups</a:t>
            </a:r>
            <a:r>
              <a:rPr lang="de-DE" sz="900" dirty="0"/>
              <a:t> </a:t>
            </a:r>
            <a:r>
              <a:rPr lang="de-DE" sz="900" dirty="0" err="1"/>
              <a:t>of</a:t>
            </a:r>
            <a:r>
              <a:rPr lang="de-DE" sz="900" dirty="0"/>
              <a:t> </a:t>
            </a:r>
            <a:r>
              <a:rPr lang="de-DE" sz="900" dirty="0" err="1"/>
              <a:t>our</a:t>
            </a:r>
            <a:r>
              <a:rPr lang="de-DE" sz="900" dirty="0"/>
              <a:t> </a:t>
            </a:r>
            <a:r>
              <a:rPr lang="de-DE" sz="900" dirty="0" err="1"/>
              <a:t>alumni</a:t>
            </a:r>
            <a:r>
              <a:rPr lang="de-DE" sz="900" dirty="0"/>
              <a:t> network at </a:t>
            </a:r>
            <a:r>
              <a:rPr lang="de-DE" sz="900" dirty="0" err="1"/>
              <a:t>Falling</a:t>
            </a:r>
            <a:r>
              <a:rPr lang="de-DE" sz="900" dirty="0"/>
              <a:t> Walls. </a:t>
            </a:r>
            <a:r>
              <a:rPr lang="de-DE" sz="900" dirty="0" err="1"/>
              <a:t>They</a:t>
            </a:r>
            <a:r>
              <a:rPr lang="de-DE" sz="900" dirty="0"/>
              <a:t> </a:t>
            </a:r>
            <a:r>
              <a:rPr lang="de-DE" sz="900" dirty="0" err="1"/>
              <a:t>show</a:t>
            </a:r>
            <a:r>
              <a:rPr lang="de-DE" sz="900" dirty="0"/>
              <a:t> </a:t>
            </a:r>
            <a:r>
              <a:rPr lang="de-DE" sz="900" dirty="0" err="1"/>
              <a:t>very</a:t>
            </a:r>
            <a:r>
              <a:rPr lang="de-DE" sz="900" dirty="0"/>
              <a:t> </a:t>
            </a:r>
            <a:r>
              <a:rPr lang="de-DE" sz="900" dirty="0" err="1"/>
              <a:t>well</a:t>
            </a:r>
            <a:r>
              <a:rPr lang="de-DE" sz="900" dirty="0"/>
              <a:t> </a:t>
            </a:r>
            <a:r>
              <a:rPr lang="de-DE" sz="900" dirty="0" err="1"/>
              <a:t>the</a:t>
            </a:r>
            <a:r>
              <a:rPr lang="de-DE" sz="900" dirty="0"/>
              <a:t> WHY </a:t>
            </a:r>
            <a:r>
              <a:rPr lang="de-DE" sz="900" dirty="0" err="1"/>
              <a:t>behind</a:t>
            </a:r>
            <a:r>
              <a:rPr lang="de-DE" sz="900" dirty="0"/>
              <a:t> </a:t>
            </a:r>
            <a:r>
              <a:rPr lang="de-DE" sz="900" dirty="0" err="1"/>
              <a:t>what</a:t>
            </a:r>
            <a:r>
              <a:rPr lang="de-DE" sz="900" dirty="0"/>
              <a:t> </a:t>
            </a:r>
            <a:r>
              <a:rPr lang="de-DE" sz="900" dirty="0" err="1"/>
              <a:t>they</a:t>
            </a:r>
            <a:r>
              <a:rPr lang="de-DE" sz="900" dirty="0"/>
              <a:t> </a:t>
            </a:r>
            <a:r>
              <a:rPr lang="de-DE" sz="900" dirty="0" err="1"/>
              <a:t>are</a:t>
            </a:r>
            <a:r>
              <a:rPr lang="de-DE" sz="900" dirty="0"/>
              <a:t> </a:t>
            </a:r>
            <a:r>
              <a:rPr lang="de-DE" sz="900" dirty="0" err="1"/>
              <a:t>doing</a:t>
            </a:r>
            <a:r>
              <a:rPr lang="de-DE" sz="900" dirty="0"/>
              <a:t>. </a:t>
            </a:r>
            <a:endParaRPr dirty="0"/>
          </a:p>
          <a:p>
            <a:pPr marL="158750" lvl="0" indent="0" algn="l" rtl="0">
              <a:spcBef>
                <a:spcPts val="0"/>
              </a:spcBef>
              <a:spcAft>
                <a:spcPts val="0"/>
              </a:spcAft>
              <a:buClr>
                <a:schemeClr val="dk1"/>
              </a:buClr>
              <a:buSzPts val="900"/>
              <a:buFont typeface="Calibri"/>
              <a:buNone/>
            </a:pPr>
            <a:endParaRPr sz="900" dirty="0"/>
          </a:p>
          <a:p>
            <a:pPr marL="158750" lvl="0" indent="0" algn="l" rtl="0">
              <a:spcBef>
                <a:spcPts val="0"/>
              </a:spcBef>
              <a:spcAft>
                <a:spcPts val="0"/>
              </a:spcAft>
              <a:buClr>
                <a:schemeClr val="dk1"/>
              </a:buClr>
              <a:buSzPts val="900"/>
              <a:buFont typeface="Calibri"/>
              <a:buNone/>
            </a:pPr>
            <a:r>
              <a:rPr lang="de-DE" sz="900" dirty="0" err="1"/>
              <a:t>Traceless</a:t>
            </a:r>
            <a:r>
              <a:rPr lang="de-DE" sz="900" dirty="0"/>
              <a:t> Materials:</a:t>
            </a:r>
            <a:endParaRPr dirty="0"/>
          </a:p>
          <a:p>
            <a:pPr marL="158750" marR="0" lvl="0" indent="0" algn="l" rtl="0">
              <a:lnSpc>
                <a:spcPct val="100000"/>
              </a:lnSpc>
              <a:spcBef>
                <a:spcPts val="0"/>
              </a:spcBef>
              <a:spcAft>
                <a:spcPts val="0"/>
              </a:spcAft>
              <a:buClr>
                <a:srgbClr val="000000"/>
              </a:buClr>
              <a:buSzPts val="1100"/>
              <a:buFont typeface="Arial"/>
              <a:buNone/>
            </a:pPr>
            <a:r>
              <a:rPr lang="de-DE" sz="900" dirty="0"/>
              <a:t> - </a:t>
            </a:r>
            <a:r>
              <a:rPr lang="de-DE" sz="900" dirty="0" err="1"/>
              <a:t>Founders</a:t>
            </a:r>
            <a:r>
              <a:rPr lang="de-DE" sz="900" dirty="0"/>
              <a:t>: Anne </a:t>
            </a:r>
            <a:r>
              <a:rPr lang="de-DE" sz="900" dirty="0" err="1"/>
              <a:t>Lamp</a:t>
            </a:r>
            <a:r>
              <a:rPr lang="de-DE" sz="900" dirty="0"/>
              <a:t> / Johanna </a:t>
            </a:r>
            <a:r>
              <a:rPr lang="de-DE" sz="900" dirty="0" err="1"/>
              <a:t>Baare</a:t>
            </a:r>
            <a:r>
              <a:rPr lang="de-DE" sz="900" dirty="0"/>
              <a:t> in Hamburg</a:t>
            </a:r>
            <a:endParaRPr sz="900" dirty="0"/>
          </a:p>
          <a:p>
            <a:pPr marL="158750" marR="0" lvl="0" indent="0" algn="l" rtl="0">
              <a:lnSpc>
                <a:spcPct val="100000"/>
              </a:lnSpc>
              <a:spcBef>
                <a:spcPts val="0"/>
              </a:spcBef>
              <a:spcAft>
                <a:spcPts val="0"/>
              </a:spcAft>
              <a:buClr>
                <a:srgbClr val="000000"/>
              </a:buClr>
              <a:buSzPts val="1100"/>
              <a:buFont typeface="Arial"/>
              <a:buNone/>
            </a:pPr>
            <a:r>
              <a:rPr lang="de-DE" sz="900" dirty="0"/>
              <a:t>- </a:t>
            </a:r>
            <a:r>
              <a:rPr lang="de-DE" sz="900" dirty="0" err="1"/>
              <a:t>Traceless</a:t>
            </a:r>
            <a:r>
              <a:rPr lang="de-DE" sz="900" dirty="0"/>
              <a:t> </a:t>
            </a:r>
            <a:r>
              <a:rPr lang="de-DE" sz="900" dirty="0" err="1"/>
              <a:t>materials</a:t>
            </a:r>
            <a:r>
              <a:rPr lang="de-DE" sz="900" dirty="0"/>
              <a:t> </a:t>
            </a:r>
            <a:r>
              <a:rPr lang="de-DE" sz="900" dirty="0" err="1"/>
              <a:t>is</a:t>
            </a:r>
            <a:r>
              <a:rPr lang="de-DE" sz="900" dirty="0"/>
              <a:t> a </a:t>
            </a:r>
            <a:r>
              <a:rPr lang="de-DE" sz="900" dirty="0" err="1"/>
              <a:t>circular</a:t>
            </a:r>
            <a:r>
              <a:rPr lang="de-DE" sz="900" dirty="0"/>
              <a:t> </a:t>
            </a:r>
            <a:r>
              <a:rPr lang="de-DE" sz="900" dirty="0" err="1"/>
              <a:t>bioeconomy</a:t>
            </a:r>
            <a:r>
              <a:rPr lang="de-DE" sz="900" dirty="0"/>
              <a:t> </a:t>
            </a:r>
            <a:r>
              <a:rPr lang="de-DE" sz="900" dirty="0" err="1"/>
              <a:t>startup</a:t>
            </a:r>
            <a:r>
              <a:rPr lang="de-DE" sz="900" dirty="0"/>
              <a:t> </a:t>
            </a:r>
            <a:r>
              <a:rPr lang="de-DE" sz="900" dirty="0" err="1"/>
              <a:t>that</a:t>
            </a:r>
            <a:r>
              <a:rPr lang="de-DE" sz="900" dirty="0"/>
              <a:t> </a:t>
            </a:r>
            <a:r>
              <a:rPr lang="de-DE" sz="900" dirty="0" err="1"/>
              <a:t>developed</a:t>
            </a:r>
            <a:r>
              <a:rPr lang="de-DE" sz="900" dirty="0"/>
              <a:t> a </a:t>
            </a:r>
            <a:r>
              <a:rPr lang="de-DE" sz="900" dirty="0" err="1"/>
              <a:t>technology</a:t>
            </a:r>
            <a:r>
              <a:rPr lang="de-DE" sz="900" dirty="0"/>
              <a:t> </a:t>
            </a:r>
            <a:r>
              <a:rPr lang="de-DE" sz="900" dirty="0" err="1"/>
              <a:t>for</a:t>
            </a:r>
            <a:r>
              <a:rPr lang="de-DE" sz="900" dirty="0"/>
              <a:t> </a:t>
            </a:r>
            <a:r>
              <a:rPr lang="de-DE" sz="900" dirty="0" err="1"/>
              <a:t>sustainable</a:t>
            </a:r>
            <a:r>
              <a:rPr lang="de-DE" sz="900" dirty="0"/>
              <a:t> </a:t>
            </a:r>
            <a:r>
              <a:rPr lang="de-DE" sz="900" dirty="0" err="1"/>
              <a:t>plastic</a:t>
            </a:r>
            <a:r>
              <a:rPr lang="de-DE" sz="900" dirty="0"/>
              <a:t> alternatives. </a:t>
            </a:r>
            <a:r>
              <a:rPr lang="de-DE" sz="900" dirty="0" err="1"/>
              <a:t>They</a:t>
            </a:r>
            <a:r>
              <a:rPr lang="de-DE" sz="900" dirty="0"/>
              <a:t> </a:t>
            </a:r>
            <a:r>
              <a:rPr lang="de-DE" sz="900" dirty="0" err="1"/>
              <a:t>put</a:t>
            </a:r>
            <a:r>
              <a:rPr lang="de-DE" sz="900" dirty="0"/>
              <a:t> a </a:t>
            </a:r>
            <a:r>
              <a:rPr lang="de-DE" sz="900" dirty="0" err="1"/>
              <a:t>lot</a:t>
            </a:r>
            <a:r>
              <a:rPr lang="de-DE" sz="900" dirty="0"/>
              <a:t> </a:t>
            </a:r>
            <a:r>
              <a:rPr lang="de-DE" sz="900" dirty="0" err="1"/>
              <a:t>of</a:t>
            </a:r>
            <a:r>
              <a:rPr lang="de-DE" sz="900" dirty="0"/>
              <a:t> </a:t>
            </a:r>
            <a:r>
              <a:rPr lang="de-DE" sz="900" dirty="0" err="1"/>
              <a:t>focus</a:t>
            </a:r>
            <a:r>
              <a:rPr lang="de-DE" sz="900" dirty="0"/>
              <a:t> on </a:t>
            </a:r>
            <a:r>
              <a:rPr lang="de-DE" sz="900" dirty="0" err="1"/>
              <a:t>making</a:t>
            </a:r>
            <a:r>
              <a:rPr lang="de-DE" sz="900" dirty="0"/>
              <a:t> </a:t>
            </a:r>
            <a:r>
              <a:rPr lang="de-DE" sz="900" dirty="0" err="1"/>
              <a:t>their</a:t>
            </a:r>
            <a:r>
              <a:rPr lang="de-DE" sz="900" dirty="0"/>
              <a:t> </a:t>
            </a:r>
            <a:r>
              <a:rPr lang="de-DE" sz="900" dirty="0" err="1"/>
              <a:t>impact</a:t>
            </a:r>
            <a:r>
              <a:rPr lang="de-DE" sz="900" dirty="0"/>
              <a:t> transparent. </a:t>
            </a:r>
            <a:r>
              <a:rPr lang="de-DE" sz="900" dirty="0" err="1"/>
              <a:t>Their</a:t>
            </a:r>
            <a:r>
              <a:rPr lang="de-DE" sz="900" dirty="0"/>
              <a:t> WHY </a:t>
            </a:r>
            <a:r>
              <a:rPr lang="de-DE" sz="900" dirty="0" err="1"/>
              <a:t>is</a:t>
            </a:r>
            <a:r>
              <a:rPr lang="de-DE" sz="900" dirty="0"/>
              <a:t> „</a:t>
            </a:r>
            <a:r>
              <a:rPr lang="de-DE" sz="900" dirty="0" err="1"/>
              <a:t>We</a:t>
            </a:r>
            <a:r>
              <a:rPr lang="de-DE" sz="900" dirty="0"/>
              <a:t> </a:t>
            </a:r>
            <a:r>
              <a:rPr lang="de-DE" sz="900" dirty="0" err="1"/>
              <a:t>want</a:t>
            </a:r>
            <a:r>
              <a:rPr lang="de-DE" sz="900" dirty="0"/>
              <a:t> </a:t>
            </a:r>
            <a:r>
              <a:rPr lang="de-DE" sz="900" dirty="0" err="1"/>
              <a:t>to</a:t>
            </a:r>
            <a:r>
              <a:rPr lang="de-DE" sz="900" dirty="0"/>
              <a:t> </a:t>
            </a:r>
            <a:r>
              <a:rPr lang="de-DE" sz="900" dirty="0" err="1"/>
              <a:t>create</a:t>
            </a:r>
            <a:r>
              <a:rPr lang="de-DE" sz="900" dirty="0"/>
              <a:t> a </a:t>
            </a:r>
            <a:r>
              <a:rPr lang="de-DE" sz="900" dirty="0" err="1"/>
              <a:t>world</a:t>
            </a:r>
            <a:r>
              <a:rPr lang="de-DE" sz="900" dirty="0"/>
              <a:t> </a:t>
            </a:r>
            <a:r>
              <a:rPr lang="de-DE" sz="900" dirty="0" err="1"/>
              <a:t>free</a:t>
            </a:r>
            <a:r>
              <a:rPr lang="de-DE" sz="900" dirty="0"/>
              <a:t> </a:t>
            </a:r>
            <a:r>
              <a:rPr lang="de-DE" sz="900" dirty="0" err="1"/>
              <a:t>of</a:t>
            </a:r>
            <a:r>
              <a:rPr lang="de-DE" sz="900" dirty="0"/>
              <a:t> </a:t>
            </a:r>
            <a:r>
              <a:rPr lang="de-DE" sz="900" dirty="0" err="1"/>
              <a:t>pollution</a:t>
            </a:r>
            <a:r>
              <a:rPr lang="de-DE" sz="900" dirty="0"/>
              <a:t> and </a:t>
            </a:r>
            <a:r>
              <a:rPr lang="de-DE" sz="900" dirty="0" err="1"/>
              <a:t>waste</a:t>
            </a:r>
            <a:r>
              <a:rPr lang="de-DE" sz="900" dirty="0"/>
              <a:t>“.</a:t>
            </a:r>
            <a:endParaRPr dirty="0"/>
          </a:p>
        </p:txBody>
      </p:sp>
    </p:spTree>
    <p:extLst>
      <p:ext uri="{BB962C8B-B14F-4D97-AF65-F5344CB8AC3E}">
        <p14:creationId xmlns:p14="http://schemas.microsoft.com/office/powerpoint/2010/main" val="2732984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de-DE" sz="900" dirty="0" err="1"/>
              <a:t>Lesan.AI</a:t>
            </a:r>
            <a:r>
              <a:rPr lang="de-DE" sz="900" dirty="0"/>
              <a:t> was </a:t>
            </a:r>
            <a:r>
              <a:rPr lang="de-DE" sz="900" dirty="0" err="1"/>
              <a:t>founded</a:t>
            </a:r>
            <a:r>
              <a:rPr lang="de-DE" sz="900" dirty="0"/>
              <a:t> </a:t>
            </a:r>
            <a:r>
              <a:rPr lang="de-DE" sz="900" dirty="0" err="1"/>
              <a:t>by</a:t>
            </a:r>
            <a:r>
              <a:rPr lang="de-DE" sz="900" dirty="0"/>
              <a:t> </a:t>
            </a:r>
            <a:r>
              <a:rPr lang="de-DE" sz="900" dirty="0" err="1"/>
              <a:t>the</a:t>
            </a:r>
            <a:r>
              <a:rPr lang="de-DE" sz="900" dirty="0"/>
              <a:t> YES </a:t>
            </a:r>
            <a:r>
              <a:rPr lang="de-DE" sz="900" dirty="0" err="1"/>
              <a:t>alumnus</a:t>
            </a:r>
            <a:r>
              <a:rPr lang="de-DE" sz="900" dirty="0"/>
              <a:t> </a:t>
            </a:r>
            <a:r>
              <a:rPr lang="de-DE" sz="1600" dirty="0" err="1"/>
              <a:t>Asmelash</a:t>
            </a:r>
            <a:r>
              <a:rPr lang="de-DE" sz="1600" dirty="0"/>
              <a:t> </a:t>
            </a:r>
            <a:r>
              <a:rPr lang="de-DE" sz="1600" dirty="0" err="1"/>
              <a:t>Teka</a:t>
            </a:r>
            <a:r>
              <a:rPr lang="de-DE" sz="1600" dirty="0"/>
              <a:t> </a:t>
            </a:r>
            <a:r>
              <a:rPr lang="de-DE" sz="1600" dirty="0" err="1"/>
              <a:t>Hadgu</a:t>
            </a:r>
            <a:r>
              <a:rPr lang="de-DE" sz="1600" dirty="0"/>
              <a:t> in 2019 in Berlin</a:t>
            </a:r>
            <a:r>
              <a:rPr lang="de-DE" sz="900" dirty="0"/>
              <a:t>. </a:t>
            </a:r>
            <a:endParaRPr dirty="0"/>
          </a:p>
          <a:p>
            <a:pPr marL="158750" marR="0" lvl="0" indent="0" algn="l" rtl="0">
              <a:lnSpc>
                <a:spcPct val="100000"/>
              </a:lnSpc>
              <a:spcBef>
                <a:spcPts val="0"/>
              </a:spcBef>
              <a:spcAft>
                <a:spcPts val="0"/>
              </a:spcAft>
              <a:buClr>
                <a:srgbClr val="000000"/>
              </a:buClr>
              <a:buSzPts val="1100"/>
              <a:buFont typeface="Arial"/>
              <a:buNone/>
            </a:pPr>
            <a:r>
              <a:rPr lang="de-DE" sz="900" dirty="0" err="1"/>
              <a:t>They</a:t>
            </a:r>
            <a:r>
              <a:rPr lang="de-DE" sz="900" dirty="0"/>
              <a:t> </a:t>
            </a:r>
            <a:r>
              <a:rPr lang="de-DE" sz="900" dirty="0" err="1"/>
              <a:t>build</a:t>
            </a:r>
            <a:r>
              <a:rPr lang="de-DE" sz="900" dirty="0"/>
              <a:t> </a:t>
            </a:r>
            <a:r>
              <a:rPr lang="de-DE" sz="900" dirty="0" err="1"/>
              <a:t>machine</a:t>
            </a:r>
            <a:r>
              <a:rPr lang="de-DE" sz="900" dirty="0"/>
              <a:t> </a:t>
            </a:r>
            <a:r>
              <a:rPr lang="de-DE" sz="900" dirty="0" err="1"/>
              <a:t>translation</a:t>
            </a:r>
            <a:r>
              <a:rPr lang="de-DE" sz="900" dirty="0"/>
              <a:t> </a:t>
            </a:r>
            <a:r>
              <a:rPr lang="de-DE" sz="900" dirty="0" err="1"/>
              <a:t>systems</a:t>
            </a:r>
            <a:r>
              <a:rPr lang="de-DE" sz="900" dirty="0"/>
              <a:t> </a:t>
            </a:r>
            <a:r>
              <a:rPr lang="de-DE" sz="900" dirty="0" err="1"/>
              <a:t>for</a:t>
            </a:r>
            <a:r>
              <a:rPr lang="de-DE" sz="900" dirty="0"/>
              <a:t> </a:t>
            </a:r>
            <a:r>
              <a:rPr lang="de-DE" sz="900" dirty="0" err="1"/>
              <a:t>languages</a:t>
            </a:r>
            <a:r>
              <a:rPr lang="de-DE" sz="900" dirty="0"/>
              <a:t> </a:t>
            </a:r>
            <a:r>
              <a:rPr lang="de-DE" sz="900" dirty="0" err="1"/>
              <a:t>with</a:t>
            </a:r>
            <a:r>
              <a:rPr lang="de-DE" sz="900" dirty="0"/>
              <a:t> </a:t>
            </a:r>
            <a:r>
              <a:rPr lang="de-DE" sz="900" dirty="0" err="1"/>
              <a:t>millions</a:t>
            </a:r>
            <a:r>
              <a:rPr lang="de-DE" sz="900" dirty="0"/>
              <a:t> </a:t>
            </a:r>
            <a:r>
              <a:rPr lang="de-DE" sz="900" dirty="0" err="1"/>
              <a:t>of</a:t>
            </a:r>
            <a:r>
              <a:rPr lang="de-DE" sz="900" dirty="0"/>
              <a:t> </a:t>
            </a:r>
            <a:r>
              <a:rPr lang="de-DE" sz="900" dirty="0" err="1"/>
              <a:t>speakers</a:t>
            </a:r>
            <a:r>
              <a:rPr lang="de-DE" sz="900" dirty="0"/>
              <a:t>, </a:t>
            </a:r>
            <a:r>
              <a:rPr lang="de-DE" sz="900" dirty="0" err="1"/>
              <a:t>starting</a:t>
            </a:r>
            <a:r>
              <a:rPr lang="de-DE" sz="900" dirty="0"/>
              <a:t> in </a:t>
            </a:r>
            <a:r>
              <a:rPr lang="de-DE" sz="900" dirty="0" err="1"/>
              <a:t>Ethiopia</a:t>
            </a:r>
            <a:r>
              <a:rPr lang="de-DE" sz="900" dirty="0"/>
              <a:t>. </a:t>
            </a:r>
            <a:endParaRPr dirty="0"/>
          </a:p>
          <a:p>
            <a:pPr marL="158750" marR="0" lvl="0" indent="0" algn="l" rtl="0">
              <a:lnSpc>
                <a:spcPct val="100000"/>
              </a:lnSpc>
              <a:spcBef>
                <a:spcPts val="0"/>
              </a:spcBef>
              <a:spcAft>
                <a:spcPts val="0"/>
              </a:spcAft>
              <a:buClr>
                <a:srgbClr val="000000"/>
              </a:buClr>
              <a:buSzPts val="1100"/>
              <a:buFont typeface="Arial"/>
              <a:buNone/>
            </a:pPr>
            <a:r>
              <a:rPr lang="de-DE" sz="900" dirty="0" err="1"/>
              <a:t>Their</a:t>
            </a:r>
            <a:r>
              <a:rPr lang="de-DE" sz="900" dirty="0"/>
              <a:t> </a:t>
            </a:r>
            <a:r>
              <a:rPr lang="de-DE" sz="900" dirty="0" err="1"/>
              <a:t>purpose</a:t>
            </a:r>
            <a:r>
              <a:rPr lang="de-DE" sz="900" dirty="0"/>
              <a:t> </a:t>
            </a:r>
            <a:r>
              <a:rPr lang="de-DE" sz="900" dirty="0" err="1"/>
              <a:t>is</a:t>
            </a:r>
            <a:r>
              <a:rPr lang="de-DE" sz="900" dirty="0"/>
              <a:t> </a:t>
            </a:r>
            <a:r>
              <a:rPr lang="de-DE" sz="900" dirty="0" err="1"/>
              <a:t>to</a:t>
            </a:r>
            <a:r>
              <a:rPr lang="de-DE" sz="900" dirty="0"/>
              <a:t> </a:t>
            </a:r>
            <a:r>
              <a:rPr lang="de-DE" sz="900" dirty="0" err="1"/>
              <a:t>make</a:t>
            </a:r>
            <a:r>
              <a:rPr lang="de-DE" sz="900" dirty="0"/>
              <a:t> </a:t>
            </a:r>
            <a:r>
              <a:rPr lang="de-DE" sz="900" dirty="0" err="1"/>
              <a:t>sure</a:t>
            </a:r>
            <a:r>
              <a:rPr lang="de-DE" sz="900" dirty="0"/>
              <a:t> </a:t>
            </a:r>
            <a:r>
              <a:rPr lang="de-DE" sz="900" dirty="0" err="1"/>
              <a:t>that</a:t>
            </a:r>
            <a:r>
              <a:rPr lang="de-DE" sz="900" dirty="0"/>
              <a:t> </a:t>
            </a:r>
            <a:r>
              <a:rPr lang="de-DE" sz="900" dirty="0" err="1"/>
              <a:t>everyone</a:t>
            </a:r>
            <a:r>
              <a:rPr lang="de-DE" sz="900" dirty="0"/>
              <a:t> </a:t>
            </a:r>
            <a:r>
              <a:rPr lang="de-DE" sz="900" dirty="0" err="1"/>
              <a:t>has</a:t>
            </a:r>
            <a:r>
              <a:rPr lang="de-DE" sz="900" dirty="0"/>
              <a:t> </a:t>
            </a:r>
            <a:r>
              <a:rPr lang="de-DE" sz="900" dirty="0" err="1"/>
              <a:t>equal</a:t>
            </a:r>
            <a:r>
              <a:rPr lang="de-DE" sz="900" dirty="0"/>
              <a:t> </a:t>
            </a:r>
            <a:r>
              <a:rPr lang="de-DE" sz="900" dirty="0" err="1"/>
              <a:t>access</a:t>
            </a:r>
            <a:r>
              <a:rPr lang="de-DE" sz="900" dirty="0"/>
              <a:t> </a:t>
            </a:r>
            <a:r>
              <a:rPr lang="de-DE" sz="900" dirty="0" err="1"/>
              <a:t>to</a:t>
            </a:r>
            <a:r>
              <a:rPr lang="de-DE" sz="900" dirty="0"/>
              <a:t> </a:t>
            </a:r>
            <a:r>
              <a:rPr lang="de-DE" sz="900" dirty="0" err="1"/>
              <a:t>information</a:t>
            </a:r>
            <a:r>
              <a:rPr lang="de-DE" sz="900" dirty="0"/>
              <a:t> </a:t>
            </a:r>
            <a:r>
              <a:rPr lang="de-DE" sz="900" dirty="0" err="1"/>
              <a:t>to</a:t>
            </a:r>
            <a:r>
              <a:rPr lang="de-DE" sz="900" dirty="0"/>
              <a:t> </a:t>
            </a:r>
            <a:r>
              <a:rPr lang="de-DE" sz="900" dirty="0" err="1"/>
              <a:t>help</a:t>
            </a:r>
            <a:r>
              <a:rPr lang="de-DE" sz="900" dirty="0"/>
              <a:t> </a:t>
            </a:r>
            <a:r>
              <a:rPr lang="de-DE" sz="900" dirty="0" err="1"/>
              <a:t>them</a:t>
            </a:r>
            <a:r>
              <a:rPr lang="de-DE" sz="900" dirty="0"/>
              <a:t> </a:t>
            </a:r>
            <a:r>
              <a:rPr lang="de-DE" sz="900" dirty="0" err="1"/>
              <a:t>understand</a:t>
            </a:r>
            <a:r>
              <a:rPr lang="de-DE" sz="900" dirty="0"/>
              <a:t> </a:t>
            </a:r>
            <a:r>
              <a:rPr lang="de-DE" sz="900" dirty="0" err="1"/>
              <a:t>the</a:t>
            </a:r>
            <a:r>
              <a:rPr lang="de-DE" sz="900" dirty="0"/>
              <a:t> </a:t>
            </a:r>
            <a:r>
              <a:rPr lang="de-DE" sz="900" dirty="0" err="1"/>
              <a:t>world</a:t>
            </a:r>
            <a:r>
              <a:rPr lang="de-DE" sz="900" dirty="0"/>
              <a:t>. </a:t>
            </a:r>
            <a:endParaRPr dirty="0"/>
          </a:p>
          <a:p>
            <a:pPr marL="158750" marR="0" lvl="0" indent="0" algn="l" rtl="0">
              <a:lnSpc>
                <a:spcPct val="100000"/>
              </a:lnSpc>
              <a:spcBef>
                <a:spcPts val="0"/>
              </a:spcBef>
              <a:spcAft>
                <a:spcPts val="0"/>
              </a:spcAft>
              <a:buClr>
                <a:srgbClr val="000000"/>
              </a:buClr>
              <a:buSzPts val="1100"/>
              <a:buFont typeface="Arial"/>
              <a:buNone/>
            </a:pPr>
            <a:endParaRPr sz="900" dirty="0"/>
          </a:p>
          <a:p>
            <a:pPr marL="158750" marR="0" lvl="0" indent="0" algn="l" rtl="0">
              <a:lnSpc>
                <a:spcPct val="100000"/>
              </a:lnSpc>
              <a:spcBef>
                <a:spcPts val="0"/>
              </a:spcBef>
              <a:spcAft>
                <a:spcPts val="0"/>
              </a:spcAft>
              <a:buClr>
                <a:srgbClr val="000000"/>
              </a:buClr>
              <a:buSzPts val="1100"/>
              <a:buFont typeface="Arial"/>
              <a:buNone/>
            </a:pPr>
            <a:r>
              <a:rPr lang="de-DE" sz="900" dirty="0"/>
              <a:t>A </a:t>
            </a:r>
            <a:r>
              <a:rPr lang="de-DE" sz="900" dirty="0" err="1"/>
              <a:t>few</a:t>
            </a:r>
            <a:r>
              <a:rPr lang="de-DE" sz="900" dirty="0"/>
              <a:t> </a:t>
            </a:r>
            <a:r>
              <a:rPr lang="de-DE" sz="900" dirty="0" err="1"/>
              <a:t>years</a:t>
            </a:r>
            <a:r>
              <a:rPr lang="de-DE" sz="900" dirty="0"/>
              <a:t> </a:t>
            </a:r>
            <a:r>
              <a:rPr lang="de-DE" sz="900" dirty="0" err="1"/>
              <a:t>ago</a:t>
            </a:r>
            <a:r>
              <a:rPr lang="de-DE" sz="900" dirty="0"/>
              <a:t> YES </a:t>
            </a:r>
            <a:r>
              <a:rPr lang="de-DE" sz="900" dirty="0" err="1"/>
              <a:t>did</a:t>
            </a:r>
            <a:r>
              <a:rPr lang="de-DE" sz="900" dirty="0"/>
              <a:t> a </a:t>
            </a:r>
            <a:r>
              <a:rPr lang="de-DE" sz="900" dirty="0" err="1"/>
              <a:t>very</a:t>
            </a:r>
            <a:r>
              <a:rPr lang="de-DE" sz="900" dirty="0"/>
              <a:t> </a:t>
            </a:r>
            <a:r>
              <a:rPr lang="de-DE" sz="900" dirty="0" err="1"/>
              <a:t>insightful</a:t>
            </a:r>
            <a:r>
              <a:rPr lang="de-DE" sz="900" dirty="0"/>
              <a:t> interview </a:t>
            </a:r>
            <a:r>
              <a:rPr lang="de-DE" sz="900" dirty="0" err="1"/>
              <a:t>with</a:t>
            </a:r>
            <a:r>
              <a:rPr lang="de-DE" sz="900" dirty="0"/>
              <a:t> </a:t>
            </a:r>
            <a:r>
              <a:rPr lang="de-DE" sz="900" dirty="0" err="1"/>
              <a:t>Asmelash</a:t>
            </a:r>
            <a:r>
              <a:rPr lang="de-DE" sz="900" dirty="0"/>
              <a:t>. </a:t>
            </a:r>
            <a:r>
              <a:rPr lang="de-DE" sz="900" dirty="0" err="1"/>
              <a:t>We‘ve</a:t>
            </a:r>
            <a:r>
              <a:rPr lang="de-DE" sz="900" dirty="0"/>
              <a:t> </a:t>
            </a:r>
            <a:r>
              <a:rPr lang="de-DE" sz="900" dirty="0" err="1"/>
              <a:t>put</a:t>
            </a:r>
            <a:r>
              <a:rPr lang="de-DE" sz="900" dirty="0"/>
              <a:t> </a:t>
            </a:r>
            <a:r>
              <a:rPr lang="de-DE" sz="900" dirty="0" err="1"/>
              <a:t>the</a:t>
            </a:r>
            <a:r>
              <a:rPr lang="de-DE" sz="900" dirty="0"/>
              <a:t> link </a:t>
            </a:r>
            <a:r>
              <a:rPr lang="de-DE" sz="900" dirty="0" err="1"/>
              <a:t>here</a:t>
            </a:r>
            <a:r>
              <a:rPr lang="de-DE" sz="900" dirty="0"/>
              <a:t> on </a:t>
            </a:r>
            <a:r>
              <a:rPr lang="de-DE" sz="900" dirty="0" err="1"/>
              <a:t>the</a:t>
            </a:r>
            <a:r>
              <a:rPr lang="de-DE" sz="900" dirty="0"/>
              <a:t> </a:t>
            </a:r>
            <a:r>
              <a:rPr lang="de-DE" sz="900" dirty="0" err="1"/>
              <a:t>slide</a:t>
            </a:r>
            <a:r>
              <a:rPr lang="de-DE" sz="900" dirty="0"/>
              <a:t> in </a:t>
            </a:r>
            <a:r>
              <a:rPr lang="de-DE" sz="900" dirty="0" err="1"/>
              <a:t>case</a:t>
            </a:r>
            <a:r>
              <a:rPr lang="de-DE" sz="900" dirty="0"/>
              <a:t> </a:t>
            </a:r>
            <a:r>
              <a:rPr lang="de-DE" sz="900" dirty="0" err="1"/>
              <a:t>you</a:t>
            </a:r>
            <a:r>
              <a:rPr lang="de-DE" sz="900" dirty="0"/>
              <a:t> </a:t>
            </a:r>
            <a:r>
              <a:rPr lang="de-DE" sz="900" dirty="0" err="1"/>
              <a:t>are</a:t>
            </a:r>
            <a:r>
              <a:rPr lang="de-DE" sz="900" dirty="0"/>
              <a:t> </a:t>
            </a:r>
            <a:r>
              <a:rPr lang="de-DE" sz="900" dirty="0" err="1"/>
              <a:t>interested</a:t>
            </a:r>
            <a:r>
              <a:rPr lang="de-DE" sz="900" dirty="0"/>
              <a:t> </a:t>
            </a:r>
            <a:r>
              <a:rPr lang="de-DE" sz="900" dirty="0" err="1"/>
              <a:t>to</a:t>
            </a:r>
            <a:r>
              <a:rPr lang="de-DE" sz="900" dirty="0"/>
              <a:t> </a:t>
            </a:r>
            <a:r>
              <a:rPr lang="de-DE" sz="900" dirty="0" err="1"/>
              <a:t>read</a:t>
            </a:r>
            <a:r>
              <a:rPr lang="de-DE" sz="900" dirty="0"/>
              <a:t> </a:t>
            </a:r>
            <a:r>
              <a:rPr lang="de-DE" sz="900" dirty="0" err="1"/>
              <a:t>it</a:t>
            </a:r>
            <a:r>
              <a:rPr lang="de-DE" sz="900" dirty="0"/>
              <a:t> after </a:t>
            </a:r>
            <a:r>
              <a:rPr lang="de-DE" sz="900" dirty="0" err="1"/>
              <a:t>the</a:t>
            </a:r>
            <a:r>
              <a:rPr lang="de-DE" sz="900" dirty="0"/>
              <a:t> </a:t>
            </a:r>
            <a:r>
              <a:rPr lang="de-DE" sz="900" dirty="0" err="1"/>
              <a:t>workshop</a:t>
            </a:r>
            <a:endParaRPr dirty="0"/>
          </a:p>
        </p:txBody>
      </p:sp>
    </p:spTree>
    <p:extLst>
      <p:ext uri="{BB962C8B-B14F-4D97-AF65-F5344CB8AC3E}">
        <p14:creationId xmlns:p14="http://schemas.microsoft.com/office/powerpoint/2010/main" val="1529684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r>
              <a:rPr lang="de-DE" sz="1100" dirty="0"/>
              <a:t>A warm </a:t>
            </a:r>
            <a:r>
              <a:rPr lang="de-DE" sz="1100" dirty="0" err="1"/>
              <a:t>welcome</a:t>
            </a:r>
            <a:r>
              <a:rPr lang="de-DE" sz="1100" dirty="0"/>
              <a:t> </a:t>
            </a:r>
            <a:r>
              <a:rPr lang="de-DE" sz="1100" dirty="0" err="1"/>
              <a:t>to</a:t>
            </a:r>
            <a:r>
              <a:rPr lang="de-DE" sz="1100" dirty="0"/>
              <a:t> all </a:t>
            </a:r>
            <a:r>
              <a:rPr lang="de-DE" sz="1100" dirty="0" err="1"/>
              <a:t>of</a:t>
            </a:r>
            <a:r>
              <a:rPr lang="de-DE" sz="1100" dirty="0"/>
              <a:t> </a:t>
            </a:r>
            <a:r>
              <a:rPr lang="de-DE" sz="1100" dirty="0" err="1"/>
              <a:t>you</a:t>
            </a:r>
            <a:r>
              <a:rPr lang="de-DE" sz="1100" dirty="0"/>
              <a:t>!</a:t>
            </a:r>
          </a:p>
          <a:p>
            <a:pPr marL="0" lvl="0" indent="0" algn="l" rtl="0">
              <a:spcBef>
                <a:spcPts val="0"/>
              </a:spcBef>
              <a:spcAft>
                <a:spcPts val="0"/>
              </a:spcAft>
              <a:buNone/>
            </a:pPr>
            <a:endParaRPr lang="de-DE" sz="1100" dirty="0"/>
          </a:p>
          <a:p>
            <a:pPr marL="0" lvl="0" indent="0" algn="l" rtl="0">
              <a:spcBef>
                <a:spcPts val="0"/>
              </a:spcBef>
              <a:spcAft>
                <a:spcPts val="0"/>
              </a:spcAft>
              <a:buNone/>
            </a:pPr>
            <a:r>
              <a:rPr lang="de-DE" sz="1100" dirty="0"/>
              <a:t>This </a:t>
            </a:r>
            <a:r>
              <a:rPr lang="de-DE" sz="1100" dirty="0" err="1"/>
              <a:t>is</a:t>
            </a:r>
            <a:r>
              <a:rPr lang="de-DE" sz="1100" dirty="0"/>
              <a:t> </a:t>
            </a:r>
            <a:r>
              <a:rPr lang="de-DE" sz="1100" dirty="0" err="1"/>
              <a:t>how</a:t>
            </a:r>
            <a:r>
              <a:rPr lang="de-DE" sz="1100" dirty="0"/>
              <a:t> </a:t>
            </a:r>
            <a:r>
              <a:rPr lang="de-DE" sz="1100" dirty="0" err="1"/>
              <a:t>we</a:t>
            </a:r>
            <a:r>
              <a:rPr lang="de-DE" sz="1100" dirty="0"/>
              <a:t> </a:t>
            </a:r>
            <a:r>
              <a:rPr lang="de-DE" sz="1100" dirty="0" err="1"/>
              <a:t>started</a:t>
            </a:r>
            <a:r>
              <a:rPr lang="de-DE" sz="1100" dirty="0"/>
              <a:t> 6 </a:t>
            </a:r>
            <a:r>
              <a:rPr lang="de-DE" sz="1100" dirty="0" err="1"/>
              <a:t>years</a:t>
            </a:r>
            <a:r>
              <a:rPr lang="de-DE" sz="1100" dirty="0"/>
              <a:t> </a:t>
            </a:r>
            <a:r>
              <a:rPr lang="de-DE" sz="1100" dirty="0" err="1"/>
              <a:t>ago</a:t>
            </a:r>
            <a:r>
              <a:rPr lang="de-DE" sz="1100" dirty="0"/>
              <a:t>. </a:t>
            </a:r>
          </a:p>
          <a:p>
            <a:endParaRPr lang="de-DE" dirty="0"/>
          </a:p>
        </p:txBody>
      </p:sp>
    </p:spTree>
    <p:extLst>
      <p:ext uri="{BB962C8B-B14F-4D97-AF65-F5344CB8AC3E}">
        <p14:creationId xmlns:p14="http://schemas.microsoft.com/office/powerpoint/2010/main" val="237555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200"/>
              <a:buFont typeface="Calibri"/>
              <a:buNone/>
            </a:pPr>
            <a:r>
              <a:rPr lang="de-DE"/>
              <a:t>Now it’s up to you to think about the WHY of your research. Why are you doing what you’re doing…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C1D1-7AD6-9141-813A-8841F3513205}"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15116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28" name="Google Shape;42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Noticia Text"/>
                <a:ea typeface="Noticia Text"/>
                <a:cs typeface="Noticia Text"/>
                <a:sym typeface="Noticia Tex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de-DE" dirty="0" err="1"/>
              <a:t>When</a:t>
            </a:r>
            <a:r>
              <a:rPr lang="de-DE" dirty="0"/>
              <a:t> </a:t>
            </a:r>
            <a:r>
              <a:rPr lang="de-DE" dirty="0" err="1"/>
              <a:t>we</a:t>
            </a:r>
            <a:r>
              <a:rPr lang="de-DE" dirty="0"/>
              <a:t> </a:t>
            </a:r>
            <a:r>
              <a:rPr lang="de-DE" dirty="0" err="1"/>
              <a:t>think</a:t>
            </a:r>
            <a:r>
              <a:rPr lang="de-DE" dirty="0"/>
              <a:t> </a:t>
            </a:r>
            <a:r>
              <a:rPr lang="de-DE" dirty="0" err="1"/>
              <a:t>about</a:t>
            </a:r>
            <a:r>
              <a:rPr lang="de-DE" dirty="0"/>
              <a:t> </a:t>
            </a:r>
            <a:r>
              <a:rPr lang="de-DE" dirty="0" err="1"/>
              <a:t>the</a:t>
            </a:r>
            <a:r>
              <a:rPr lang="de-DE" dirty="0"/>
              <a:t> WHY </a:t>
            </a:r>
            <a:r>
              <a:rPr lang="de-DE" dirty="0" err="1"/>
              <a:t>or</a:t>
            </a:r>
            <a:r>
              <a:rPr lang="de-DE" dirty="0"/>
              <a:t> </a:t>
            </a:r>
            <a:r>
              <a:rPr lang="de-DE" dirty="0" err="1"/>
              <a:t>the</a:t>
            </a:r>
            <a:r>
              <a:rPr lang="de-DE" dirty="0"/>
              <a:t> </a:t>
            </a:r>
            <a:r>
              <a:rPr lang="de-DE" dirty="0" err="1"/>
              <a:t>purpose</a:t>
            </a:r>
            <a:r>
              <a:rPr lang="de-DE" dirty="0"/>
              <a:t> </a:t>
            </a:r>
            <a:r>
              <a:rPr lang="de-DE" dirty="0" err="1"/>
              <a:t>of</a:t>
            </a:r>
            <a:r>
              <a:rPr lang="de-DE" dirty="0"/>
              <a:t> </a:t>
            </a:r>
            <a:r>
              <a:rPr lang="de-DE" dirty="0" err="1"/>
              <a:t>what</a:t>
            </a:r>
            <a:r>
              <a:rPr lang="de-DE" dirty="0"/>
              <a:t> </a:t>
            </a:r>
            <a:r>
              <a:rPr lang="de-DE" dirty="0" err="1"/>
              <a:t>we</a:t>
            </a:r>
            <a:r>
              <a:rPr lang="de-DE" dirty="0"/>
              <a:t> do, </a:t>
            </a:r>
            <a:r>
              <a:rPr lang="de-DE" dirty="0" err="1"/>
              <a:t>we</a:t>
            </a:r>
            <a:r>
              <a:rPr lang="de-DE" dirty="0"/>
              <a:t> </a:t>
            </a:r>
            <a:r>
              <a:rPr lang="de-DE" dirty="0" err="1"/>
              <a:t>need</a:t>
            </a:r>
            <a:r>
              <a:rPr lang="de-DE" dirty="0"/>
              <a:t> </a:t>
            </a:r>
            <a:r>
              <a:rPr lang="de-DE" dirty="0" err="1"/>
              <a:t>to</a:t>
            </a:r>
            <a:r>
              <a:rPr lang="de-DE" dirty="0"/>
              <a:t> </a:t>
            </a:r>
            <a:r>
              <a:rPr lang="de-DE" dirty="0" err="1"/>
              <a:t>go</a:t>
            </a:r>
            <a:r>
              <a:rPr lang="de-DE" dirty="0"/>
              <a:t> </a:t>
            </a:r>
            <a:r>
              <a:rPr lang="de-DE" dirty="0" err="1"/>
              <a:t>one</a:t>
            </a:r>
            <a:r>
              <a:rPr lang="de-DE" dirty="0"/>
              <a:t> </a:t>
            </a:r>
            <a:r>
              <a:rPr lang="de-DE" dirty="0" err="1"/>
              <a:t>step</a:t>
            </a:r>
            <a:r>
              <a:rPr lang="de-DE" dirty="0"/>
              <a:t> </a:t>
            </a:r>
            <a:r>
              <a:rPr lang="de-DE" dirty="0" err="1"/>
              <a:t>further</a:t>
            </a:r>
            <a:r>
              <a:rPr lang="de-DE" dirty="0"/>
              <a:t> and find </a:t>
            </a:r>
            <a:r>
              <a:rPr lang="de-DE" dirty="0" err="1"/>
              <a:t>the</a:t>
            </a:r>
            <a:r>
              <a:rPr lang="de-DE" dirty="0"/>
              <a:t> </a:t>
            </a:r>
            <a:r>
              <a:rPr lang="de-DE" dirty="0" err="1"/>
              <a:t>courage</a:t>
            </a:r>
            <a:r>
              <a:rPr lang="de-DE" dirty="0"/>
              <a:t> </a:t>
            </a:r>
            <a:r>
              <a:rPr lang="de-DE" dirty="0" err="1"/>
              <a:t>to</a:t>
            </a:r>
            <a:r>
              <a:rPr lang="de-DE" dirty="0"/>
              <a:t> live it. So, </a:t>
            </a:r>
            <a:r>
              <a:rPr lang="de-DE" dirty="0" err="1"/>
              <a:t>purpose</a:t>
            </a:r>
            <a:r>
              <a:rPr lang="de-DE" dirty="0"/>
              <a:t> </a:t>
            </a:r>
            <a:r>
              <a:rPr lang="de-DE" dirty="0" err="1"/>
              <a:t>put</a:t>
            </a:r>
            <a:r>
              <a:rPr lang="de-DE" dirty="0"/>
              <a:t> </a:t>
            </a:r>
            <a:r>
              <a:rPr lang="de-DE" dirty="0" err="1"/>
              <a:t>into</a:t>
            </a:r>
            <a:r>
              <a:rPr lang="de-DE" dirty="0"/>
              <a:t> </a:t>
            </a:r>
            <a:r>
              <a:rPr lang="de-DE" dirty="0" err="1"/>
              <a:t>action</a:t>
            </a:r>
            <a:r>
              <a:rPr lang="de-DE" dirty="0"/>
              <a:t> </a:t>
            </a:r>
            <a:r>
              <a:rPr lang="de-DE" dirty="0" err="1"/>
              <a:t>leads</a:t>
            </a:r>
            <a:r>
              <a:rPr lang="de-DE" dirty="0"/>
              <a:t> </a:t>
            </a:r>
            <a:r>
              <a:rPr lang="de-DE" dirty="0" err="1"/>
              <a:t>us</a:t>
            </a:r>
            <a:r>
              <a:rPr lang="de-DE" dirty="0"/>
              <a:t> </a:t>
            </a:r>
            <a:r>
              <a:rPr lang="de-DE" dirty="0" err="1"/>
              <a:t>to</a:t>
            </a:r>
            <a:r>
              <a:rPr lang="de-DE" dirty="0"/>
              <a:t> </a:t>
            </a:r>
            <a:r>
              <a:rPr lang="de-DE" dirty="0" err="1"/>
              <a:t>impact</a:t>
            </a:r>
            <a:r>
              <a:rPr lang="de-DE" dirty="0"/>
              <a:t> </a:t>
            </a:r>
            <a:r>
              <a:rPr lang="de-DE" dirty="0" err="1"/>
              <a:t>creation</a:t>
            </a:r>
            <a:r>
              <a:rPr lang="de-DE" dirty="0"/>
              <a:t>. </a:t>
            </a:r>
            <a:endParaRPr dirty="0"/>
          </a:p>
          <a:p>
            <a:pPr marL="0" lvl="0" indent="0" algn="l" rtl="0">
              <a:spcBef>
                <a:spcPts val="0"/>
              </a:spcBef>
              <a:spcAft>
                <a:spcPts val="0"/>
              </a:spcAft>
              <a:buClr>
                <a:schemeClr val="dk1"/>
              </a:buClr>
              <a:buSzPts val="1100"/>
              <a:buFont typeface="Calibri"/>
              <a:buNone/>
            </a:pPr>
            <a:endParaRPr sz="1100" dirty="0"/>
          </a:p>
          <a:p>
            <a:pPr marL="0" lvl="0" indent="0" algn="l" rtl="0">
              <a:spcBef>
                <a:spcPts val="0"/>
              </a:spcBef>
              <a:spcAft>
                <a:spcPts val="0"/>
              </a:spcAft>
              <a:buClr>
                <a:schemeClr val="dk1"/>
              </a:buClr>
              <a:buSzPts val="1100"/>
              <a:buFont typeface="Calibri"/>
              <a:buNone/>
            </a:pPr>
            <a:r>
              <a:rPr lang="de-DE" sz="1100" dirty="0"/>
              <a:t>Just like </a:t>
            </a:r>
            <a:r>
              <a:rPr lang="de-DE" sz="1100" dirty="0" err="1"/>
              <a:t>the</a:t>
            </a:r>
            <a:r>
              <a:rPr lang="de-DE" sz="1100" dirty="0"/>
              <a:t> fall </a:t>
            </a:r>
            <a:r>
              <a:rPr lang="de-DE" sz="1100" dirty="0" err="1"/>
              <a:t>of</a:t>
            </a:r>
            <a:r>
              <a:rPr lang="de-DE" sz="1100" dirty="0"/>
              <a:t> </a:t>
            </a:r>
            <a:r>
              <a:rPr lang="de-DE" sz="1100" dirty="0" err="1"/>
              <a:t>the</a:t>
            </a:r>
            <a:r>
              <a:rPr lang="de-DE" sz="1100" dirty="0"/>
              <a:t> Berlin Wall (</a:t>
            </a:r>
            <a:r>
              <a:rPr lang="de-DE" sz="1100" dirty="0" err="1"/>
              <a:t>connection</a:t>
            </a:r>
            <a:r>
              <a:rPr lang="de-DE" sz="1100" dirty="0"/>
              <a:t> </a:t>
            </a:r>
            <a:r>
              <a:rPr lang="de-DE" sz="1100" dirty="0" err="1"/>
              <a:t>to</a:t>
            </a:r>
            <a:r>
              <a:rPr lang="de-DE" sz="1100" dirty="0"/>
              <a:t> </a:t>
            </a:r>
            <a:r>
              <a:rPr lang="de-DE" sz="1100" dirty="0" err="1"/>
              <a:t>Falling</a:t>
            </a:r>
            <a:r>
              <a:rPr lang="de-DE" sz="1100" dirty="0"/>
              <a:t> Walls </a:t>
            </a:r>
            <a:r>
              <a:rPr lang="de-DE" sz="1100" dirty="0" err="1"/>
              <a:t>Foundation</a:t>
            </a:r>
            <a:r>
              <a:rPr lang="de-DE" sz="1100" dirty="0"/>
              <a:t> </a:t>
            </a:r>
            <a:r>
              <a:rPr lang="de-DE" sz="1100" dirty="0">
                <a:sym typeface="Wingdings" pitchFamily="2" charset="2"/>
              </a:rPr>
              <a:t>)</a:t>
            </a:r>
            <a:r>
              <a:rPr lang="de-DE" sz="1100" dirty="0"/>
              <a:t> &gt; </a:t>
            </a:r>
            <a:r>
              <a:rPr lang="de-DE" sz="1100" dirty="0" err="1"/>
              <a:t>once</a:t>
            </a:r>
            <a:r>
              <a:rPr lang="de-DE" sz="1100" dirty="0"/>
              <a:t> </a:t>
            </a:r>
            <a:r>
              <a:rPr lang="de-DE" sz="1100" dirty="0" err="1"/>
              <a:t>you</a:t>
            </a:r>
            <a:r>
              <a:rPr lang="de-DE" sz="1100" dirty="0"/>
              <a:t> </a:t>
            </a:r>
            <a:r>
              <a:rPr lang="de-DE" sz="1100" dirty="0" err="1"/>
              <a:t>have</a:t>
            </a:r>
            <a:r>
              <a:rPr lang="de-DE" sz="1100" dirty="0"/>
              <a:t> a </a:t>
            </a:r>
            <a:r>
              <a:rPr lang="de-DE" sz="1100" dirty="0" err="1"/>
              <a:t>purpose</a:t>
            </a:r>
            <a:r>
              <a:rPr lang="de-DE" sz="1100" dirty="0"/>
              <a:t> in </a:t>
            </a:r>
            <a:r>
              <a:rPr lang="de-DE" sz="1100" dirty="0" err="1"/>
              <a:t>mind</a:t>
            </a:r>
            <a:r>
              <a:rPr lang="de-DE" sz="1100" dirty="0"/>
              <a:t>, </a:t>
            </a:r>
            <a:r>
              <a:rPr lang="de-DE" sz="1100" dirty="0" err="1"/>
              <a:t>change</a:t>
            </a:r>
            <a:r>
              <a:rPr lang="de-DE" sz="1100" dirty="0"/>
              <a:t> </a:t>
            </a:r>
            <a:r>
              <a:rPr lang="de-DE" sz="1100" dirty="0" err="1"/>
              <a:t>can</a:t>
            </a:r>
            <a:r>
              <a:rPr lang="de-DE" sz="1100" dirty="0"/>
              <a:t> </a:t>
            </a:r>
            <a:r>
              <a:rPr lang="de-DE" sz="1100" dirty="0" err="1"/>
              <a:t>come</a:t>
            </a:r>
            <a:r>
              <a:rPr lang="de-DE" sz="1100" dirty="0"/>
              <a:t> </a:t>
            </a:r>
            <a:r>
              <a:rPr lang="de-DE" sz="1100" dirty="0" err="1"/>
              <a:t>quickly</a:t>
            </a:r>
            <a:r>
              <a:rPr lang="de-DE" sz="1100" dirty="0"/>
              <a:t>  and </a:t>
            </a:r>
            <a:r>
              <a:rPr lang="de-DE" sz="1100" dirty="0" err="1"/>
              <a:t>create</a:t>
            </a:r>
            <a:r>
              <a:rPr lang="de-DE" sz="1100" dirty="0"/>
              <a:t> </a:t>
            </a:r>
            <a:r>
              <a:rPr lang="de-DE" sz="1100" dirty="0" err="1"/>
              <a:t>impact</a:t>
            </a:r>
            <a:r>
              <a:rPr lang="de-DE" sz="1100" dirty="0"/>
              <a:t> &gt; </a:t>
            </a:r>
            <a:r>
              <a:rPr lang="de-DE" sz="1100" dirty="0" err="1"/>
              <a:t>there</a:t>
            </a:r>
            <a:r>
              <a:rPr lang="de-DE" sz="1100" dirty="0"/>
              <a:t> was a strong </a:t>
            </a:r>
            <a:r>
              <a:rPr lang="de-DE" sz="1100" dirty="0" err="1"/>
              <a:t>purpose</a:t>
            </a:r>
            <a:r>
              <a:rPr lang="de-DE" sz="1100" dirty="0"/>
              <a:t> </a:t>
            </a:r>
            <a:r>
              <a:rPr lang="de-DE" sz="1100" dirty="0" err="1"/>
              <a:t>of</a:t>
            </a:r>
            <a:r>
              <a:rPr lang="de-DE" sz="1100" dirty="0"/>
              <a:t> </a:t>
            </a:r>
            <a:r>
              <a:rPr lang="de-DE" sz="1100" dirty="0" err="1"/>
              <a:t>unity</a:t>
            </a:r>
            <a:r>
              <a:rPr lang="de-DE" sz="1100" dirty="0"/>
              <a:t> in Germany end </a:t>
            </a:r>
            <a:r>
              <a:rPr lang="de-DE" sz="1100" dirty="0" err="1"/>
              <a:t>of</a:t>
            </a:r>
            <a:r>
              <a:rPr lang="de-DE" sz="1100" dirty="0"/>
              <a:t> </a:t>
            </a:r>
            <a:r>
              <a:rPr lang="de-DE" sz="1100" dirty="0" err="1"/>
              <a:t>the</a:t>
            </a:r>
            <a:r>
              <a:rPr lang="de-DE" sz="1100" dirty="0"/>
              <a:t> 80s; </a:t>
            </a:r>
            <a:r>
              <a:rPr lang="de-DE" sz="1100" dirty="0" err="1"/>
              <a:t>you</a:t>
            </a:r>
            <a:r>
              <a:rPr lang="de-DE" sz="1100" dirty="0"/>
              <a:t> </a:t>
            </a:r>
            <a:r>
              <a:rPr lang="de-DE" sz="1100" dirty="0" err="1"/>
              <a:t>can</a:t>
            </a:r>
            <a:r>
              <a:rPr lang="de-DE" sz="1100" dirty="0"/>
              <a:t> </a:t>
            </a:r>
            <a:r>
              <a:rPr lang="de-DE" sz="1100" dirty="0" err="1"/>
              <a:t>see</a:t>
            </a:r>
            <a:r>
              <a:rPr lang="de-DE" sz="1100" dirty="0"/>
              <a:t> </a:t>
            </a:r>
            <a:r>
              <a:rPr lang="de-DE" sz="1100" dirty="0" err="1"/>
              <a:t>how</a:t>
            </a:r>
            <a:r>
              <a:rPr lang="de-DE" sz="1100" dirty="0"/>
              <a:t> </a:t>
            </a:r>
            <a:r>
              <a:rPr lang="de-DE" sz="1100" dirty="0" err="1"/>
              <a:t>people</a:t>
            </a:r>
            <a:r>
              <a:rPr lang="de-DE" sz="1100" dirty="0"/>
              <a:t> </a:t>
            </a:r>
            <a:r>
              <a:rPr lang="de-DE" sz="1100" dirty="0" err="1"/>
              <a:t>became</a:t>
            </a:r>
            <a:r>
              <a:rPr lang="de-DE" sz="1100" dirty="0"/>
              <a:t> </a:t>
            </a:r>
            <a:r>
              <a:rPr lang="de-DE" sz="1100" dirty="0" err="1"/>
              <a:t>active</a:t>
            </a:r>
            <a:r>
              <a:rPr lang="de-DE" sz="1100" dirty="0"/>
              <a:t> on </a:t>
            </a:r>
            <a:r>
              <a:rPr lang="de-DE" sz="1100" dirty="0" err="1"/>
              <a:t>this</a:t>
            </a:r>
            <a:r>
              <a:rPr lang="de-DE" sz="1100" dirty="0"/>
              <a:t> </a:t>
            </a:r>
            <a:r>
              <a:rPr lang="de-DE" sz="1100" dirty="0" err="1"/>
              <a:t>picture</a:t>
            </a:r>
            <a:r>
              <a:rPr lang="de-DE" sz="1100" dirty="0"/>
              <a:t> </a:t>
            </a:r>
            <a:r>
              <a:rPr lang="de-DE" sz="1100" dirty="0" err="1"/>
              <a:t>literally</a:t>
            </a:r>
            <a:r>
              <a:rPr lang="de-DE" sz="1100" dirty="0"/>
              <a:t> </a:t>
            </a:r>
            <a:r>
              <a:rPr lang="de-DE" sz="1100" dirty="0" err="1"/>
              <a:t>tearing</a:t>
            </a:r>
            <a:r>
              <a:rPr lang="de-DE" sz="1100" dirty="0"/>
              <a:t> down </a:t>
            </a:r>
            <a:r>
              <a:rPr lang="de-DE" sz="1100" dirty="0" err="1"/>
              <a:t>the</a:t>
            </a:r>
            <a:r>
              <a:rPr lang="de-DE" sz="1100" dirty="0"/>
              <a:t> Berlin Wall</a:t>
            </a:r>
            <a:endParaRPr sz="11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r>
              <a:rPr lang="de-DE" sz="1100" dirty="0" err="1"/>
              <a:t>When</a:t>
            </a:r>
            <a:r>
              <a:rPr lang="de-DE" sz="1100" dirty="0"/>
              <a:t> </a:t>
            </a:r>
            <a:r>
              <a:rPr lang="de-DE" sz="1100" dirty="0" err="1"/>
              <a:t>you</a:t>
            </a:r>
            <a:r>
              <a:rPr lang="de-DE" sz="1100" dirty="0"/>
              <a:t> </a:t>
            </a:r>
            <a:r>
              <a:rPr lang="de-DE" sz="1100" dirty="0" err="1"/>
              <a:t>hear</a:t>
            </a:r>
            <a:r>
              <a:rPr lang="de-DE" sz="1100" dirty="0"/>
              <a:t> </a:t>
            </a:r>
            <a:r>
              <a:rPr lang="de-DE" sz="1100" dirty="0" err="1"/>
              <a:t>the</a:t>
            </a:r>
            <a:r>
              <a:rPr lang="de-DE" sz="1100" dirty="0"/>
              <a:t> </a:t>
            </a:r>
            <a:r>
              <a:rPr lang="de-DE" sz="1100" dirty="0" err="1"/>
              <a:t>term</a:t>
            </a:r>
            <a:r>
              <a:rPr lang="de-DE" sz="1100" dirty="0"/>
              <a:t> </a:t>
            </a:r>
            <a:r>
              <a:rPr lang="de-DE" sz="1100" dirty="0" err="1"/>
              <a:t>impact</a:t>
            </a:r>
            <a:r>
              <a:rPr lang="de-DE" sz="1100" dirty="0"/>
              <a:t> – </a:t>
            </a:r>
            <a:r>
              <a:rPr lang="de-DE" sz="1100" dirty="0" err="1"/>
              <a:t>what</a:t>
            </a:r>
            <a:r>
              <a:rPr lang="de-DE" sz="1100" dirty="0"/>
              <a:t> do </a:t>
            </a:r>
            <a:r>
              <a:rPr lang="de-DE" sz="1100" dirty="0" err="1"/>
              <a:t>you</a:t>
            </a:r>
            <a:r>
              <a:rPr lang="de-DE" sz="1100" dirty="0"/>
              <a:t> </a:t>
            </a:r>
            <a:r>
              <a:rPr lang="de-DE" sz="1100" dirty="0" err="1"/>
              <a:t>associate</a:t>
            </a:r>
            <a:r>
              <a:rPr lang="de-DE" sz="1100" dirty="0"/>
              <a:t> </a:t>
            </a:r>
            <a:r>
              <a:rPr lang="de-DE" sz="1100" dirty="0" err="1"/>
              <a:t>with</a:t>
            </a:r>
            <a:r>
              <a:rPr lang="de-DE" sz="1100" dirty="0"/>
              <a:t> </a:t>
            </a:r>
            <a:r>
              <a:rPr lang="de-DE" sz="1100" dirty="0" err="1"/>
              <a:t>it</a:t>
            </a:r>
            <a:r>
              <a:rPr lang="de-DE" sz="1100" dirty="0"/>
              <a:t>? </a:t>
            </a:r>
            <a:r>
              <a:rPr lang="de-DE" sz="1100" dirty="0" err="1"/>
              <a:t>What</a:t>
            </a:r>
            <a:r>
              <a:rPr lang="de-DE" sz="1100" dirty="0"/>
              <a:t> </a:t>
            </a:r>
            <a:r>
              <a:rPr lang="de-DE" sz="1100" dirty="0" err="1"/>
              <a:t>comes</a:t>
            </a:r>
            <a:r>
              <a:rPr lang="de-DE" sz="1100" dirty="0"/>
              <a:t> </a:t>
            </a:r>
            <a:r>
              <a:rPr lang="de-DE" sz="1100" dirty="0" err="1"/>
              <a:t>to</a:t>
            </a:r>
            <a:r>
              <a:rPr lang="de-DE" sz="1100" dirty="0"/>
              <a:t> </a:t>
            </a:r>
            <a:r>
              <a:rPr lang="de-DE" sz="1100" dirty="0" err="1"/>
              <a:t>mind</a:t>
            </a:r>
            <a:r>
              <a:rPr lang="de-DE" sz="1100" dirty="0"/>
              <a:t>? Write in </a:t>
            </a:r>
            <a:r>
              <a:rPr lang="de-DE" sz="1100" dirty="0" err="1"/>
              <a:t>the</a:t>
            </a:r>
            <a:r>
              <a:rPr lang="de-DE" sz="1100" dirty="0"/>
              <a:t> </a:t>
            </a:r>
            <a:r>
              <a:rPr lang="de-DE" sz="1100" dirty="0" err="1"/>
              <a:t>chat</a:t>
            </a:r>
            <a:r>
              <a:rPr lang="de-DE" sz="1100" dirty="0"/>
              <a:t> </a:t>
            </a:r>
            <a:r>
              <a:rPr lang="de-DE" sz="1100" dirty="0" err="1"/>
              <a:t>or</a:t>
            </a:r>
            <a:r>
              <a:rPr lang="de-DE" sz="1100" dirty="0"/>
              <a:t> </a:t>
            </a:r>
            <a:r>
              <a:rPr lang="de-DE" sz="1100" dirty="0" err="1"/>
              <a:t>raise</a:t>
            </a:r>
            <a:r>
              <a:rPr lang="de-DE" sz="1100" dirty="0"/>
              <a:t> </a:t>
            </a:r>
            <a:r>
              <a:rPr lang="de-DE" sz="1100" dirty="0" err="1"/>
              <a:t>your</a:t>
            </a:r>
            <a:r>
              <a:rPr lang="de-DE" sz="1100" dirty="0"/>
              <a:t> </a:t>
            </a:r>
            <a:r>
              <a:rPr lang="de-DE" sz="1100" dirty="0" err="1"/>
              <a:t>hand</a:t>
            </a:r>
            <a:r>
              <a:rPr lang="de-DE" sz="1100" dirty="0"/>
              <a:t>.</a:t>
            </a:r>
          </a:p>
          <a:p>
            <a:pPr marL="0" lvl="0" indent="0" algn="l" rtl="0">
              <a:spcBef>
                <a:spcPts val="0"/>
              </a:spcBef>
              <a:spcAft>
                <a:spcPts val="0"/>
              </a:spcAft>
              <a:buClr>
                <a:schemeClr val="dk1"/>
              </a:buClr>
              <a:buSzPts val="1100"/>
              <a:buFont typeface="Calibri"/>
              <a:buNone/>
            </a:pPr>
            <a:endParaRPr lang="de-DE" sz="1100" dirty="0"/>
          </a:p>
          <a:p>
            <a:pPr marL="0" lvl="0" indent="0" algn="l" rtl="0">
              <a:spcBef>
                <a:spcPts val="0"/>
              </a:spcBef>
              <a:spcAft>
                <a:spcPts val="0"/>
              </a:spcAft>
              <a:buClr>
                <a:schemeClr val="dk1"/>
              </a:buClr>
              <a:buSzPts val="1200"/>
              <a:buFont typeface="Calibri"/>
              <a:buNone/>
            </a:pPr>
            <a:r>
              <a:rPr lang="de-DE" dirty="0"/>
              <a:t>Impact </a:t>
            </a:r>
            <a:r>
              <a:rPr lang="de-DE" dirty="0" err="1"/>
              <a:t>can</a:t>
            </a:r>
            <a:r>
              <a:rPr lang="de-DE" dirty="0"/>
              <a:t> happen on </a:t>
            </a:r>
            <a:r>
              <a:rPr lang="de-DE" dirty="0" err="1"/>
              <a:t>very</a:t>
            </a:r>
            <a:r>
              <a:rPr lang="de-DE" dirty="0"/>
              <a:t> different </a:t>
            </a:r>
            <a:r>
              <a:rPr lang="de-DE" dirty="0" err="1"/>
              <a:t>levels</a:t>
            </a:r>
            <a:r>
              <a:rPr lang="de-DE" dirty="0"/>
              <a:t> (</a:t>
            </a:r>
            <a:r>
              <a:rPr lang="de-DE" dirty="0" err="1"/>
              <a:t>as</a:t>
            </a:r>
            <a:r>
              <a:rPr lang="de-DE" dirty="0"/>
              <a:t> </a:t>
            </a:r>
            <a:r>
              <a:rPr lang="de-DE" dirty="0" err="1"/>
              <a:t>you‘ve</a:t>
            </a:r>
            <a:r>
              <a:rPr lang="de-DE" dirty="0"/>
              <a:t> also </a:t>
            </a:r>
            <a:r>
              <a:rPr lang="de-DE" dirty="0" err="1"/>
              <a:t>shown</a:t>
            </a:r>
            <a:r>
              <a:rPr lang="de-DE" dirty="0"/>
              <a:t> </a:t>
            </a:r>
            <a:r>
              <a:rPr lang="de-DE" dirty="0" err="1"/>
              <a:t>with</a:t>
            </a:r>
            <a:r>
              <a:rPr lang="de-DE" dirty="0"/>
              <a:t> </a:t>
            </a:r>
            <a:r>
              <a:rPr lang="de-DE" dirty="0" err="1"/>
              <a:t>your</a:t>
            </a:r>
            <a:r>
              <a:rPr lang="de-DE" dirty="0"/>
              <a:t> </a:t>
            </a:r>
            <a:r>
              <a:rPr lang="de-DE" dirty="0" err="1"/>
              <a:t>associations</a:t>
            </a:r>
            <a:r>
              <a:rPr lang="de-DE" dirty="0"/>
              <a:t>):</a:t>
            </a:r>
          </a:p>
          <a:p>
            <a:pPr marL="0" lvl="0" indent="0" algn="l" rtl="0">
              <a:spcBef>
                <a:spcPts val="0"/>
              </a:spcBef>
              <a:spcAft>
                <a:spcPts val="0"/>
              </a:spcAft>
              <a:buClr>
                <a:schemeClr val="dk1"/>
              </a:buClr>
              <a:buSzPts val="1200"/>
              <a:buFont typeface="Calibri"/>
              <a:buNone/>
            </a:pPr>
            <a:endParaRPr lang="de-DE" dirty="0"/>
          </a:p>
          <a:p>
            <a:pPr marL="171450" lvl="0" indent="-171450" algn="l" rtl="0">
              <a:spcBef>
                <a:spcPts val="0"/>
              </a:spcBef>
              <a:spcAft>
                <a:spcPts val="0"/>
              </a:spcAft>
              <a:buClr>
                <a:schemeClr val="dk1"/>
              </a:buClr>
              <a:buSzPts val="1200"/>
              <a:buFont typeface="Noto Sans Symbols"/>
              <a:buChar char="−"/>
            </a:pPr>
            <a:r>
              <a:rPr lang="de-DE" dirty="0"/>
              <a:t>Impact </a:t>
            </a:r>
            <a:r>
              <a:rPr lang="de-DE" dirty="0" err="1"/>
              <a:t>comes</a:t>
            </a:r>
            <a:r>
              <a:rPr lang="de-DE" dirty="0"/>
              <a:t> </a:t>
            </a:r>
            <a:r>
              <a:rPr lang="de-DE" dirty="0" err="1"/>
              <a:t>with</a:t>
            </a:r>
            <a:r>
              <a:rPr lang="de-DE" dirty="0"/>
              <a:t> positive and negative </a:t>
            </a:r>
            <a:r>
              <a:rPr lang="de-DE" dirty="0" err="1"/>
              <a:t>impacts</a:t>
            </a:r>
            <a:r>
              <a:rPr lang="de-DE" dirty="0"/>
              <a:t> – not </a:t>
            </a:r>
            <a:r>
              <a:rPr lang="de-DE" dirty="0" err="1"/>
              <a:t>always</a:t>
            </a:r>
            <a:r>
              <a:rPr lang="de-DE" dirty="0"/>
              <a:t> </a:t>
            </a:r>
            <a:r>
              <a:rPr lang="de-DE" dirty="0" err="1"/>
              <a:t>intended</a:t>
            </a:r>
            <a:r>
              <a:rPr lang="de-DE" dirty="0"/>
              <a:t> &gt; </a:t>
            </a:r>
            <a:r>
              <a:rPr lang="de-DE" dirty="0" err="1"/>
              <a:t>creating</a:t>
            </a:r>
            <a:r>
              <a:rPr lang="de-DE" dirty="0"/>
              <a:t> an </a:t>
            </a:r>
            <a:r>
              <a:rPr lang="de-DE" dirty="0" err="1"/>
              <a:t>impact</a:t>
            </a:r>
            <a:r>
              <a:rPr lang="de-DE" dirty="0"/>
              <a:t> </a:t>
            </a:r>
            <a:r>
              <a:rPr lang="de-DE" dirty="0" err="1"/>
              <a:t>means</a:t>
            </a:r>
            <a:r>
              <a:rPr lang="de-DE" dirty="0"/>
              <a:t> </a:t>
            </a:r>
            <a:r>
              <a:rPr lang="de-DE" dirty="0" err="1"/>
              <a:t>that</a:t>
            </a:r>
            <a:r>
              <a:rPr lang="de-DE" dirty="0"/>
              <a:t> </a:t>
            </a:r>
            <a:r>
              <a:rPr lang="de-DE" dirty="0" err="1"/>
              <a:t>you</a:t>
            </a:r>
            <a:r>
              <a:rPr lang="de-DE" dirty="0"/>
              <a:t> </a:t>
            </a:r>
            <a:r>
              <a:rPr lang="de-DE" dirty="0" err="1"/>
              <a:t>can</a:t>
            </a:r>
            <a:r>
              <a:rPr lang="de-DE" dirty="0"/>
              <a:t> </a:t>
            </a:r>
            <a:r>
              <a:rPr lang="de-DE" dirty="0" err="1"/>
              <a:t>prevent</a:t>
            </a:r>
            <a:r>
              <a:rPr lang="de-DE" dirty="0"/>
              <a:t> and </a:t>
            </a:r>
            <a:r>
              <a:rPr lang="de-DE" dirty="0" err="1"/>
              <a:t>create</a:t>
            </a:r>
            <a:r>
              <a:rPr lang="de-DE" dirty="0"/>
              <a:t> a </a:t>
            </a:r>
            <a:r>
              <a:rPr lang="de-DE" dirty="0" err="1"/>
              <a:t>problem</a:t>
            </a:r>
            <a:r>
              <a:rPr lang="de-DE" dirty="0"/>
              <a:t> at </a:t>
            </a:r>
            <a:r>
              <a:rPr lang="de-DE" dirty="0" err="1"/>
              <a:t>the</a:t>
            </a:r>
            <a:r>
              <a:rPr lang="de-DE" dirty="0"/>
              <a:t> same time</a:t>
            </a:r>
          </a:p>
          <a:p>
            <a:pPr marL="171450" lvl="0" indent="-171450" algn="l" rtl="0">
              <a:spcBef>
                <a:spcPts val="0"/>
              </a:spcBef>
              <a:spcAft>
                <a:spcPts val="0"/>
              </a:spcAft>
              <a:buClr>
                <a:schemeClr val="dk1"/>
              </a:buClr>
              <a:buSzPts val="1200"/>
              <a:buFont typeface="Noto Sans Symbols"/>
              <a:buChar char="−"/>
            </a:pPr>
            <a:r>
              <a:rPr lang="de-DE" dirty="0"/>
              <a:t>Impact </a:t>
            </a:r>
            <a:r>
              <a:rPr lang="de-DE" dirty="0" err="1"/>
              <a:t>can</a:t>
            </a:r>
            <a:r>
              <a:rPr lang="de-DE" dirty="0"/>
              <a:t> </a:t>
            </a:r>
            <a:r>
              <a:rPr lang="de-DE" dirty="0" err="1"/>
              <a:t>be</a:t>
            </a:r>
            <a:r>
              <a:rPr lang="de-DE" dirty="0"/>
              <a:t> </a:t>
            </a:r>
            <a:r>
              <a:rPr lang="de-DE" dirty="0" err="1"/>
              <a:t>temporary</a:t>
            </a:r>
            <a:r>
              <a:rPr lang="de-DE" dirty="0"/>
              <a:t> </a:t>
            </a:r>
            <a:r>
              <a:rPr lang="de-DE" dirty="0" err="1"/>
              <a:t>or</a:t>
            </a:r>
            <a:r>
              <a:rPr lang="de-DE" dirty="0"/>
              <a:t> </a:t>
            </a:r>
            <a:r>
              <a:rPr lang="de-DE" dirty="0" err="1"/>
              <a:t>long</a:t>
            </a:r>
            <a:r>
              <a:rPr lang="de-DE" dirty="0"/>
              <a:t>-term: e.g. a </a:t>
            </a:r>
            <a:r>
              <a:rPr lang="de-DE" dirty="0" err="1"/>
              <a:t>footprint</a:t>
            </a:r>
            <a:r>
              <a:rPr lang="de-DE" dirty="0"/>
              <a:t> in </a:t>
            </a:r>
            <a:r>
              <a:rPr lang="de-DE" dirty="0" err="1"/>
              <a:t>the</a:t>
            </a:r>
            <a:r>
              <a:rPr lang="de-DE" dirty="0"/>
              <a:t> </a:t>
            </a:r>
            <a:r>
              <a:rPr lang="de-DE" dirty="0" err="1"/>
              <a:t>sand</a:t>
            </a:r>
            <a:r>
              <a:rPr lang="de-DE" dirty="0"/>
              <a:t> </a:t>
            </a:r>
            <a:r>
              <a:rPr lang="de-DE" dirty="0" err="1"/>
              <a:t>is</a:t>
            </a:r>
            <a:r>
              <a:rPr lang="de-DE" dirty="0"/>
              <a:t> a </a:t>
            </a:r>
            <a:r>
              <a:rPr lang="de-DE" dirty="0" err="1"/>
              <a:t>very</a:t>
            </a:r>
            <a:r>
              <a:rPr lang="de-DE" dirty="0"/>
              <a:t> </a:t>
            </a:r>
            <a:r>
              <a:rPr lang="de-DE" dirty="0" err="1"/>
              <a:t>short</a:t>
            </a:r>
            <a:r>
              <a:rPr lang="de-DE" dirty="0"/>
              <a:t>-term </a:t>
            </a:r>
            <a:r>
              <a:rPr lang="de-DE" dirty="0" err="1"/>
              <a:t>impact</a:t>
            </a:r>
            <a:endParaRPr lang="de-DE" dirty="0"/>
          </a:p>
          <a:p>
            <a:pPr marL="171450" lvl="0" indent="-171450" algn="l" rtl="0">
              <a:spcBef>
                <a:spcPts val="0"/>
              </a:spcBef>
              <a:spcAft>
                <a:spcPts val="0"/>
              </a:spcAft>
              <a:buClr>
                <a:schemeClr val="dk1"/>
              </a:buClr>
              <a:buSzPts val="1200"/>
              <a:buFont typeface="Noto Sans Symbols"/>
              <a:buChar char="−"/>
            </a:pPr>
            <a:r>
              <a:rPr lang="de-DE" dirty="0"/>
              <a:t>Impact </a:t>
            </a:r>
            <a:r>
              <a:rPr lang="de-DE" dirty="0" err="1"/>
              <a:t>is</a:t>
            </a:r>
            <a:r>
              <a:rPr lang="de-DE" dirty="0"/>
              <a:t> </a:t>
            </a:r>
            <a:r>
              <a:rPr lang="de-DE" dirty="0" err="1"/>
              <a:t>contextual</a:t>
            </a:r>
            <a:r>
              <a:rPr lang="de-DE" dirty="0"/>
              <a:t> and </a:t>
            </a:r>
            <a:r>
              <a:rPr lang="de-DE" dirty="0" err="1"/>
              <a:t>the</a:t>
            </a:r>
            <a:r>
              <a:rPr lang="de-DE" dirty="0"/>
              <a:t> time </a:t>
            </a:r>
            <a:r>
              <a:rPr lang="de-DE" dirty="0" err="1"/>
              <a:t>matters</a:t>
            </a:r>
            <a:endParaRPr lang="de-DE" dirty="0"/>
          </a:p>
          <a:p>
            <a:pPr marL="0" lvl="0" indent="0" algn="l" rtl="0">
              <a:spcBef>
                <a:spcPts val="0"/>
              </a:spcBef>
              <a:spcAft>
                <a:spcPts val="0"/>
              </a:spcAft>
              <a:buClr>
                <a:schemeClr val="dk1"/>
              </a:buClr>
              <a:buSzPts val="1100"/>
              <a:buFont typeface="Calibri"/>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None/>
            </a:pPr>
            <a:endParaRPr dirty="0"/>
          </a:p>
          <a:p>
            <a:pPr marL="0" lvl="0" indent="0" algn="l" rtl="0">
              <a:spcBef>
                <a:spcPts val="0"/>
              </a:spcBef>
              <a:spcAft>
                <a:spcPts val="0"/>
              </a:spcAft>
              <a:buClr>
                <a:schemeClr val="dk1"/>
              </a:buClr>
              <a:buSzPts val="1200"/>
              <a:buFont typeface="Calibri"/>
              <a:buNone/>
            </a:pPr>
            <a:r>
              <a:rPr lang="de-DE" dirty="0"/>
              <a:t>Today </a:t>
            </a:r>
            <a:r>
              <a:rPr lang="de-DE" dirty="0" err="1"/>
              <a:t>we</a:t>
            </a:r>
            <a:r>
              <a:rPr lang="de-DE" dirty="0"/>
              <a:t> </a:t>
            </a:r>
            <a:r>
              <a:rPr lang="de-DE" dirty="0" err="1"/>
              <a:t>want</a:t>
            </a:r>
            <a:r>
              <a:rPr lang="de-DE" dirty="0"/>
              <a:t> </a:t>
            </a:r>
            <a:r>
              <a:rPr lang="de-DE" dirty="0" err="1"/>
              <a:t>to</a:t>
            </a:r>
            <a:r>
              <a:rPr lang="de-DE" dirty="0"/>
              <a:t> </a:t>
            </a:r>
            <a:r>
              <a:rPr lang="de-DE" dirty="0" err="1"/>
              <a:t>focus</a:t>
            </a:r>
            <a:r>
              <a:rPr lang="de-DE" dirty="0"/>
              <a:t> on </a:t>
            </a:r>
            <a:r>
              <a:rPr lang="de-DE" dirty="0" err="1"/>
              <a:t>the</a:t>
            </a:r>
            <a:r>
              <a:rPr lang="de-DE" dirty="0"/>
              <a:t> </a:t>
            </a:r>
            <a:r>
              <a:rPr lang="de-DE" dirty="0" err="1"/>
              <a:t>idea</a:t>
            </a:r>
            <a:r>
              <a:rPr lang="de-DE" dirty="0"/>
              <a:t> </a:t>
            </a:r>
            <a:r>
              <a:rPr lang="de-DE" dirty="0" err="1"/>
              <a:t>of</a:t>
            </a:r>
            <a:r>
              <a:rPr lang="de-DE" dirty="0"/>
              <a:t> positive </a:t>
            </a:r>
            <a:r>
              <a:rPr lang="de-DE" dirty="0" err="1"/>
              <a:t>impact</a:t>
            </a:r>
            <a:r>
              <a:rPr lang="de-DE" dirty="0"/>
              <a:t> and </a:t>
            </a:r>
            <a:r>
              <a:rPr lang="de-DE" dirty="0" err="1"/>
              <a:t>we</a:t>
            </a:r>
            <a:r>
              <a:rPr lang="de-DE" dirty="0"/>
              <a:t> find </a:t>
            </a:r>
            <a:r>
              <a:rPr lang="de-DE" dirty="0" err="1"/>
              <a:t>that</a:t>
            </a:r>
            <a:r>
              <a:rPr lang="de-DE" dirty="0"/>
              <a:t> </a:t>
            </a:r>
            <a:r>
              <a:rPr lang="de-DE" dirty="0" err="1"/>
              <a:t>this</a:t>
            </a:r>
            <a:r>
              <a:rPr lang="de-DE" dirty="0"/>
              <a:t> </a:t>
            </a:r>
            <a:r>
              <a:rPr lang="de-DE" dirty="0" err="1"/>
              <a:t>definition</a:t>
            </a:r>
            <a:r>
              <a:rPr lang="de-DE" dirty="0"/>
              <a:t> </a:t>
            </a:r>
            <a:r>
              <a:rPr lang="de-DE" dirty="0" err="1"/>
              <a:t>from</a:t>
            </a:r>
            <a:r>
              <a:rPr lang="de-DE" dirty="0"/>
              <a:t> </a:t>
            </a:r>
            <a:r>
              <a:rPr lang="de-DE" dirty="0" err="1"/>
              <a:t>the</a:t>
            </a:r>
            <a:r>
              <a:rPr lang="de-DE" dirty="0"/>
              <a:t> </a:t>
            </a:r>
            <a:r>
              <a:rPr lang="de-DE" dirty="0" err="1"/>
              <a:t>Scholarly</a:t>
            </a:r>
            <a:r>
              <a:rPr lang="de-DE" dirty="0"/>
              <a:t> Community Encyclopedia </a:t>
            </a:r>
            <a:r>
              <a:rPr lang="de-DE" dirty="0" err="1"/>
              <a:t>fits</a:t>
            </a:r>
            <a:r>
              <a:rPr lang="de-DE" dirty="0"/>
              <a:t> </a:t>
            </a:r>
            <a:r>
              <a:rPr lang="de-DE" dirty="0" err="1"/>
              <a:t>very</a:t>
            </a:r>
            <a:r>
              <a:rPr lang="de-DE" dirty="0"/>
              <a:t> </a:t>
            </a:r>
            <a:r>
              <a:rPr lang="de-DE" dirty="0" err="1"/>
              <a:t>well</a:t>
            </a:r>
            <a:r>
              <a:rPr lang="de-DE" dirty="0"/>
              <a:t> </a:t>
            </a:r>
            <a:r>
              <a:rPr lang="de-DE" dirty="0" err="1"/>
              <a:t>to</a:t>
            </a:r>
            <a:r>
              <a:rPr lang="de-DE" dirty="0"/>
              <a:t> </a:t>
            </a:r>
            <a:r>
              <a:rPr lang="de-DE" dirty="0" err="1"/>
              <a:t>our</a:t>
            </a:r>
            <a:r>
              <a:rPr lang="de-DE" dirty="0"/>
              <a:t> </a:t>
            </a:r>
            <a:r>
              <a:rPr lang="de-DE" dirty="0" err="1"/>
              <a:t>understanding</a:t>
            </a:r>
            <a:r>
              <a:rPr lang="de-DE" dirty="0"/>
              <a:t> in </a:t>
            </a:r>
            <a:r>
              <a:rPr lang="de-DE" dirty="0" err="1"/>
              <a:t>the</a:t>
            </a:r>
            <a:r>
              <a:rPr lang="de-DE" dirty="0"/>
              <a:t> </a:t>
            </a:r>
            <a:r>
              <a:rPr lang="de-DE" dirty="0" err="1"/>
              <a:t>framework</a:t>
            </a:r>
            <a:r>
              <a:rPr lang="de-DE" dirty="0"/>
              <a:t> </a:t>
            </a:r>
            <a:r>
              <a:rPr lang="de-DE" dirty="0" err="1"/>
              <a:t>of</a:t>
            </a:r>
            <a:r>
              <a:rPr lang="de-DE" dirty="0"/>
              <a:t> </a:t>
            </a:r>
            <a:r>
              <a:rPr lang="de-DE" dirty="0" err="1"/>
              <a:t>this</a:t>
            </a:r>
            <a:r>
              <a:rPr lang="de-DE" dirty="0"/>
              <a:t> </a:t>
            </a:r>
            <a:r>
              <a:rPr lang="de-DE" dirty="0" err="1"/>
              <a:t>workshop</a:t>
            </a:r>
            <a:r>
              <a:rPr lang="de-DE" dirty="0"/>
              <a:t>:</a:t>
            </a:r>
            <a:endParaRPr dirty="0"/>
          </a:p>
          <a:p>
            <a:pPr marL="171450" lvl="0" indent="-171450" algn="l" rtl="0">
              <a:spcBef>
                <a:spcPts val="0"/>
              </a:spcBef>
              <a:spcAft>
                <a:spcPts val="0"/>
              </a:spcAft>
              <a:buClr>
                <a:schemeClr val="dk1"/>
              </a:buClr>
              <a:buSzPts val="1200"/>
              <a:buFont typeface="Calibri"/>
              <a:buChar char="−"/>
            </a:pPr>
            <a:r>
              <a:rPr lang="de-DE" dirty="0" err="1"/>
              <a:t>It‘s</a:t>
            </a:r>
            <a:r>
              <a:rPr lang="de-DE" dirty="0"/>
              <a:t> </a:t>
            </a:r>
            <a:r>
              <a:rPr lang="de-DE" dirty="0" err="1"/>
              <a:t>about</a:t>
            </a:r>
            <a:r>
              <a:rPr lang="de-DE" dirty="0"/>
              <a:t> a </a:t>
            </a:r>
            <a:r>
              <a:rPr lang="de-DE" dirty="0" err="1"/>
              <a:t>specific</a:t>
            </a:r>
            <a:r>
              <a:rPr lang="de-DE" dirty="0"/>
              <a:t> and </a:t>
            </a:r>
            <a:r>
              <a:rPr lang="de-DE" dirty="0" err="1"/>
              <a:t>concrete</a:t>
            </a:r>
            <a:r>
              <a:rPr lang="de-DE" dirty="0"/>
              <a:t> </a:t>
            </a:r>
            <a:r>
              <a:rPr lang="de-DE" dirty="0" err="1"/>
              <a:t>use</a:t>
            </a:r>
            <a:r>
              <a:rPr lang="de-DE" dirty="0"/>
              <a:t> </a:t>
            </a:r>
            <a:r>
              <a:rPr lang="de-DE" dirty="0" err="1"/>
              <a:t>case</a:t>
            </a:r>
            <a:r>
              <a:rPr lang="de-DE" dirty="0"/>
              <a:t> &gt; a </a:t>
            </a:r>
            <a:r>
              <a:rPr lang="de-DE" dirty="0" err="1"/>
              <a:t>product</a:t>
            </a:r>
            <a:r>
              <a:rPr lang="de-DE" dirty="0"/>
              <a:t> </a:t>
            </a:r>
            <a:r>
              <a:rPr lang="de-DE" dirty="0" err="1"/>
              <a:t>or</a:t>
            </a:r>
            <a:r>
              <a:rPr lang="de-DE" dirty="0"/>
              <a:t> a </a:t>
            </a:r>
            <a:r>
              <a:rPr lang="de-DE" dirty="0" err="1"/>
              <a:t>service</a:t>
            </a:r>
            <a:endParaRPr dirty="0"/>
          </a:p>
          <a:p>
            <a:pPr marL="171450" lvl="0" indent="-171450" algn="l" rtl="0">
              <a:spcBef>
                <a:spcPts val="0"/>
              </a:spcBef>
              <a:spcAft>
                <a:spcPts val="0"/>
              </a:spcAft>
              <a:buClr>
                <a:schemeClr val="dk1"/>
              </a:buClr>
              <a:buSzPts val="1200"/>
              <a:buFont typeface="Calibri"/>
              <a:buChar char="−"/>
            </a:pPr>
            <a:r>
              <a:rPr lang="de-DE" dirty="0"/>
              <a:t>The </a:t>
            </a:r>
            <a:r>
              <a:rPr lang="de-DE" dirty="0" err="1"/>
              <a:t>goal</a:t>
            </a:r>
            <a:r>
              <a:rPr lang="de-DE" dirty="0"/>
              <a:t> </a:t>
            </a:r>
            <a:r>
              <a:rPr lang="de-DE" dirty="0" err="1"/>
              <a:t>is</a:t>
            </a:r>
            <a:r>
              <a:rPr lang="de-DE" dirty="0"/>
              <a:t> </a:t>
            </a:r>
            <a:r>
              <a:rPr lang="de-DE" dirty="0" err="1"/>
              <a:t>to</a:t>
            </a:r>
            <a:r>
              <a:rPr lang="de-DE" dirty="0"/>
              <a:t> </a:t>
            </a:r>
            <a:r>
              <a:rPr lang="de-DE" dirty="0" err="1"/>
              <a:t>solve</a:t>
            </a:r>
            <a:r>
              <a:rPr lang="de-DE" dirty="0"/>
              <a:t> </a:t>
            </a:r>
            <a:r>
              <a:rPr lang="de-DE" dirty="0" err="1"/>
              <a:t>societal</a:t>
            </a:r>
            <a:r>
              <a:rPr lang="de-DE" dirty="0"/>
              <a:t> </a:t>
            </a:r>
            <a:r>
              <a:rPr lang="de-DE" dirty="0" err="1"/>
              <a:t>problems</a:t>
            </a:r>
            <a:r>
              <a:rPr lang="de-DE" dirty="0"/>
              <a:t>, </a:t>
            </a:r>
            <a:r>
              <a:rPr lang="de-DE" dirty="0" err="1"/>
              <a:t>to</a:t>
            </a:r>
            <a:r>
              <a:rPr lang="de-DE" dirty="0"/>
              <a:t> </a:t>
            </a:r>
            <a:r>
              <a:rPr lang="de-DE" dirty="0" err="1"/>
              <a:t>create</a:t>
            </a:r>
            <a:r>
              <a:rPr lang="de-DE" dirty="0"/>
              <a:t> a </a:t>
            </a:r>
            <a:r>
              <a:rPr lang="de-DE" dirty="0" err="1"/>
              <a:t>more</a:t>
            </a:r>
            <a:r>
              <a:rPr lang="de-DE" dirty="0"/>
              <a:t> </a:t>
            </a:r>
            <a:r>
              <a:rPr lang="de-DE" dirty="0" err="1"/>
              <a:t>sustainable</a:t>
            </a:r>
            <a:r>
              <a:rPr lang="de-DE" dirty="0"/>
              <a:t> </a:t>
            </a:r>
            <a:r>
              <a:rPr lang="de-DE" dirty="0" err="1"/>
              <a:t>world</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E1B8146F-A481-2A35-C0A3-CD25E1639926}"/>
            </a:ext>
          </a:extLst>
        </p:cNvPr>
        <p:cNvGrpSpPr/>
        <p:nvPr/>
      </p:nvGrpSpPr>
      <p:grpSpPr>
        <a:xfrm>
          <a:off x="0" y="0"/>
          <a:ext cx="0" cy="0"/>
          <a:chOff x="0" y="0"/>
          <a:chExt cx="0" cy="0"/>
        </a:xfrm>
      </p:grpSpPr>
      <p:sp>
        <p:nvSpPr>
          <p:cNvPr id="169" name="Google Shape;169;g18de0252021_0_19:notes">
            <a:extLst>
              <a:ext uri="{FF2B5EF4-FFF2-40B4-BE49-F238E27FC236}">
                <a16:creationId xmlns:a16="http://schemas.microsoft.com/office/drawing/2014/main" id="{8D9F7254-5370-76A1-3C96-17FFA25911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18de0252021_0_19:notes">
            <a:extLst>
              <a:ext uri="{FF2B5EF4-FFF2-40B4-BE49-F238E27FC236}">
                <a16:creationId xmlns:a16="http://schemas.microsoft.com/office/drawing/2014/main" id="{B299780B-6035-6145-18B7-7FBC3D226F7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Just </a:t>
            </a:r>
            <a:r>
              <a:rPr lang="de-DE" dirty="0" err="1"/>
              <a:t>to</a:t>
            </a:r>
            <a:r>
              <a:rPr lang="de-DE" dirty="0"/>
              <a:t> </a:t>
            </a:r>
            <a:r>
              <a:rPr lang="de-DE" dirty="0" err="1"/>
              <a:t>give</a:t>
            </a:r>
            <a:r>
              <a:rPr lang="de-DE" dirty="0"/>
              <a:t> </a:t>
            </a:r>
            <a:r>
              <a:rPr lang="de-DE" dirty="0" err="1"/>
              <a:t>you</a:t>
            </a:r>
            <a:r>
              <a:rPr lang="de-DE" dirty="0"/>
              <a:t> an </a:t>
            </a:r>
            <a:r>
              <a:rPr lang="de-DE" dirty="0" err="1"/>
              <a:t>example</a:t>
            </a:r>
            <a:r>
              <a:rPr lang="de-DE" dirty="0"/>
              <a:t> and </a:t>
            </a:r>
            <a:r>
              <a:rPr lang="de-DE" dirty="0" err="1"/>
              <a:t>differentiate</a:t>
            </a:r>
            <a:r>
              <a:rPr lang="de-DE" dirty="0"/>
              <a:t> </a:t>
            </a:r>
            <a:r>
              <a:rPr lang="de-DE" dirty="0" err="1"/>
              <a:t>what</a:t>
            </a:r>
            <a:r>
              <a:rPr lang="de-DE" dirty="0"/>
              <a:t> ist </a:t>
            </a:r>
            <a:r>
              <a:rPr lang="de-DE" dirty="0" err="1"/>
              <a:t>what</a:t>
            </a:r>
            <a:r>
              <a:rPr lang="de-DE" dirty="0"/>
              <a:t>, </a:t>
            </a:r>
            <a:r>
              <a:rPr lang="de-DE" dirty="0" err="1"/>
              <a:t>here</a:t>
            </a:r>
            <a:r>
              <a:rPr lang="de-DE" dirty="0"/>
              <a:t> ist </a:t>
            </a:r>
            <a:r>
              <a:rPr lang="de-DE" dirty="0" err="1"/>
              <a:t>how</a:t>
            </a:r>
            <a:r>
              <a:rPr lang="de-DE" dirty="0"/>
              <a:t> YES </a:t>
            </a:r>
            <a:r>
              <a:rPr lang="de-DE" dirty="0" err="1"/>
              <a:t>has</a:t>
            </a:r>
            <a:r>
              <a:rPr lang="de-DE" dirty="0"/>
              <a:t> </a:t>
            </a:r>
            <a:r>
              <a:rPr lang="de-DE" dirty="0" err="1"/>
              <a:t>defined</a:t>
            </a:r>
            <a:r>
              <a:rPr lang="de-DE" dirty="0"/>
              <a:t> </a:t>
            </a:r>
            <a:r>
              <a:rPr lang="de-DE" dirty="0" err="1"/>
              <a:t>their</a:t>
            </a:r>
            <a:r>
              <a:rPr lang="de-DE" dirty="0"/>
              <a:t> Impact.</a:t>
            </a:r>
          </a:p>
          <a:p>
            <a:pPr marL="0" lvl="0" indent="0" algn="l" rtl="0">
              <a:spcBef>
                <a:spcPts val="0"/>
              </a:spcBef>
              <a:spcAft>
                <a:spcPts val="0"/>
              </a:spcAft>
              <a:buNone/>
            </a:pPr>
            <a:r>
              <a:rPr lang="de-DE" dirty="0"/>
              <a:t>Note </a:t>
            </a:r>
            <a:r>
              <a:rPr lang="de-DE" dirty="0" err="1"/>
              <a:t>the</a:t>
            </a:r>
            <a:r>
              <a:rPr lang="de-DE" dirty="0"/>
              <a:t> </a:t>
            </a:r>
            <a:r>
              <a:rPr lang="de-DE" dirty="0" err="1"/>
              <a:t>defference</a:t>
            </a:r>
            <a:r>
              <a:rPr lang="de-DE" dirty="0"/>
              <a:t> </a:t>
            </a:r>
            <a:r>
              <a:rPr lang="de-DE" dirty="0" err="1"/>
              <a:t>between</a:t>
            </a:r>
            <a:r>
              <a:rPr lang="de-DE" dirty="0"/>
              <a:t> </a:t>
            </a:r>
            <a:r>
              <a:rPr lang="de-DE" dirty="0" err="1"/>
              <a:t>output</a:t>
            </a:r>
            <a:r>
              <a:rPr lang="de-DE" dirty="0"/>
              <a:t>, </a:t>
            </a:r>
            <a:r>
              <a:rPr lang="de-DE" dirty="0" err="1"/>
              <a:t>outcome</a:t>
            </a:r>
            <a:r>
              <a:rPr lang="de-DE" dirty="0"/>
              <a:t> and </a:t>
            </a:r>
            <a:r>
              <a:rPr lang="de-DE" dirty="0" err="1"/>
              <a:t>impact</a:t>
            </a:r>
            <a:r>
              <a:rPr lang="de-DE" dirty="0"/>
              <a:t>.</a:t>
            </a:r>
          </a:p>
          <a:p>
            <a:pPr marL="0" lvl="0" indent="0" algn="l" rtl="0">
              <a:spcBef>
                <a:spcPts val="0"/>
              </a:spcBef>
              <a:spcAft>
                <a:spcPts val="0"/>
              </a:spcAft>
              <a:buNone/>
            </a:pPr>
            <a:endParaRPr lang="de-DE" dirty="0"/>
          </a:p>
          <a:p>
            <a:pPr marL="0" lvl="0" indent="0" algn="l" rtl="0">
              <a:spcBef>
                <a:spcPts val="0"/>
              </a:spcBef>
              <a:spcAft>
                <a:spcPts val="0"/>
              </a:spcAft>
              <a:buNone/>
            </a:pPr>
            <a:r>
              <a:rPr lang="de-DE" b="0" i="0" u="none" strike="noStrike" dirty="0">
                <a:solidFill>
                  <a:srgbClr val="212121"/>
                </a:solidFill>
                <a:effectLst/>
                <a:latin typeface="Aptos" panose="020B0004020202020204" pitchFamily="34" charset="0"/>
              </a:rPr>
              <a:t>• Output: Immediate </a:t>
            </a:r>
            <a:r>
              <a:rPr lang="de-DE" b="0" i="0" u="none" strike="noStrike" dirty="0" err="1">
                <a:solidFill>
                  <a:srgbClr val="212121"/>
                </a:solidFill>
                <a:effectLst/>
                <a:latin typeface="Aptos" panose="020B0004020202020204" pitchFamily="34" charset="0"/>
              </a:rPr>
              <a:t>results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of</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activities</a:t>
            </a:r>
            <a:r>
              <a:rPr lang="de-DE" b="0" i="0" u="none" strike="noStrike" dirty="0">
                <a:solidFill>
                  <a:srgbClr val="212121"/>
                </a:solidFill>
                <a:effectLst/>
                <a:latin typeface="Aptos" panose="020B0004020202020204" pitchFamily="34" charset="0"/>
              </a:rPr>
              <a:t> (e.g., </a:t>
            </a:r>
            <a:r>
              <a:rPr lang="de-DE" b="0" i="0" u="none" strike="noStrike" dirty="0" err="1">
                <a:solidFill>
                  <a:srgbClr val="212121"/>
                </a:solidFill>
                <a:effectLst/>
                <a:latin typeface="Aptos" panose="020B0004020202020204" pitchFamily="34" charset="0"/>
              </a:rPr>
              <a:t>number</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of</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workshops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held</a:t>
            </a:r>
            <a:r>
              <a:rPr lang="de-DE" b="0" i="0" u="none" strike="noStrike" dirty="0">
                <a:solidFill>
                  <a:srgbClr val="212121"/>
                </a:solidFill>
                <a:effectLst/>
                <a:latin typeface="Aptos" panose="020B0004020202020204" pitchFamily="34" charset="0"/>
              </a:rPr>
              <a:t>).</a:t>
            </a:r>
            <a:br>
              <a:rPr lang="de-DE" dirty="0"/>
            </a:br>
            <a:r>
              <a:rPr lang="de-DE" b="0" i="0" u="none" strike="noStrike" dirty="0">
                <a:solidFill>
                  <a:srgbClr val="212121"/>
                </a:solidFill>
                <a:effectLst/>
                <a:latin typeface="Aptos" panose="020B0004020202020204" pitchFamily="34" charset="0"/>
              </a:rPr>
              <a:t>• Outcome: Short-term </a:t>
            </a:r>
            <a:r>
              <a:rPr lang="de-DE" b="0" i="0" u="none" strike="noStrike" dirty="0" err="1">
                <a:solidFill>
                  <a:srgbClr val="212121"/>
                </a:solidFill>
                <a:effectLst/>
                <a:latin typeface="Aptos" panose="020B0004020202020204" pitchFamily="34" charset="0"/>
              </a:rPr>
              <a:t>effects</a:t>
            </a:r>
            <a:r>
              <a:rPr lang="de-DE" b="0" i="0" u="none" strike="noStrike" dirty="0">
                <a:solidFill>
                  <a:srgbClr val="212121"/>
                </a:solidFill>
                <a:effectLst/>
                <a:latin typeface="Aptos" panose="020B0004020202020204" pitchFamily="34" charset="0"/>
              </a:rPr>
              <a:t> on </a:t>
            </a:r>
            <a:r>
              <a:rPr lang="de-DE" b="0" i="0" u="none" strike="noStrike" dirty="0" err="1">
                <a:solidFill>
                  <a:srgbClr val="212121"/>
                </a:solidFill>
                <a:effectLst/>
                <a:latin typeface="Aptos" panose="020B0004020202020204" pitchFamily="34" charset="0"/>
              </a:rPr>
              <a:t>participants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or</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systems</a:t>
            </a:r>
            <a:r>
              <a:rPr lang="de-DE" b="0" i="0" u="none" strike="noStrike" dirty="0">
                <a:solidFill>
                  <a:srgbClr val="212121"/>
                </a:solidFill>
                <a:effectLst/>
                <a:latin typeface="Aptos" panose="020B0004020202020204" pitchFamily="34" charset="0"/>
              </a:rPr>
              <a:t> (e.g., </a:t>
            </a:r>
            <a:r>
              <a:rPr lang="de-DE" b="0" i="0" u="none" strike="noStrike" dirty="0" err="1">
                <a:solidFill>
                  <a:srgbClr val="212121"/>
                </a:solidFill>
                <a:effectLst/>
                <a:latin typeface="Aptos" panose="020B0004020202020204" pitchFamily="34" charset="0"/>
              </a:rPr>
              <a:t>improved</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skills</a:t>
            </a:r>
            <a:r>
              <a:rPr lang="de-DE" b="0" i="0" u="none" strike="noStrike" dirty="0">
                <a:solidFill>
                  <a:srgbClr val="212121"/>
                </a:solidFill>
                <a:effectLst/>
                <a:latin typeface="Aptos" panose="020B0004020202020204" pitchFamily="34" charset="0"/>
              </a:rPr>
              <a:t> and </a:t>
            </a:r>
            <a:r>
              <a:rPr lang="de-DE" b="0" i="0" u="none" strike="noStrike" dirty="0" err="1">
                <a:solidFill>
                  <a:srgbClr val="212121"/>
                </a:solidFill>
                <a:effectLst/>
                <a:latin typeface="Aptos" panose="020B0004020202020204" pitchFamily="34" charset="0"/>
              </a:rPr>
              <a:t>use</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them</a:t>
            </a:r>
            <a:r>
              <a:rPr lang="de-DE" b="0" i="0" u="none" strike="noStrike" dirty="0">
                <a:solidFill>
                  <a:srgbClr val="212121"/>
                </a:solidFill>
                <a:effectLst/>
                <a:latin typeface="Aptos" panose="020B0004020202020204" pitchFamily="34" charset="0"/>
              </a:rPr>
              <a:t>).</a:t>
            </a:r>
            <a:br>
              <a:rPr lang="de-DE" dirty="0"/>
            </a:br>
            <a:r>
              <a:rPr lang="de-DE" b="0" i="0" u="none" strike="noStrike" dirty="0">
                <a:solidFill>
                  <a:srgbClr val="212121"/>
                </a:solidFill>
                <a:effectLst/>
                <a:latin typeface="Aptos" panose="020B0004020202020204" pitchFamily="34" charset="0"/>
              </a:rPr>
              <a:t>• Impact: Long-term, </a:t>
            </a:r>
            <a:r>
              <a:rPr lang="de-DE" b="0" i="0" u="none" strike="noStrike" dirty="0" err="1">
                <a:solidFill>
                  <a:srgbClr val="212121"/>
                </a:solidFill>
                <a:effectLst/>
                <a:latin typeface="Aptos" panose="020B0004020202020204" pitchFamily="34" charset="0"/>
              </a:rPr>
              <a:t>broader</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changes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resulting</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from</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outcomes</a:t>
            </a:r>
            <a:r>
              <a:rPr lang="de-DE" b="0" i="0" u="none" strike="noStrike" dirty="0">
                <a:solidFill>
                  <a:srgbClr val="212121"/>
                </a:solidFill>
                <a:effectLst/>
                <a:latin typeface="Aptos" panose="020B0004020202020204" pitchFamily="34" charset="0"/>
              </a:rPr>
              <a:t> (e.g., </a:t>
            </a:r>
            <a:r>
              <a:rPr lang="de-DE" b="0" i="0" u="none" strike="noStrike" dirty="0" err="1">
                <a:solidFill>
                  <a:srgbClr val="212121"/>
                </a:solidFill>
                <a:effectLst/>
                <a:latin typeface="Aptos" panose="020B0004020202020204" pitchFamily="34" charset="0"/>
              </a:rPr>
              <a:t>increased</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entrepreneurial</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spirit</a:t>
            </a:r>
            <a:r>
              <a:rPr lang="de-DE" b="0" i="0" u="none" strike="noStrike" dirty="0">
                <a:solidFill>
                  <a:srgbClr val="212121"/>
                </a:solidFill>
                <a:effectLst/>
                <a:latin typeface="Aptos" panose="020B0004020202020204" pitchFamily="34" charset="0"/>
              </a:rPr>
              <a:t>)</a:t>
            </a:r>
            <a:endParaRPr dirty="0"/>
          </a:p>
        </p:txBody>
      </p:sp>
      <p:sp>
        <p:nvSpPr>
          <p:cNvPr id="171" name="Google Shape;171;g18de0252021_0_19:notes">
            <a:extLst>
              <a:ext uri="{FF2B5EF4-FFF2-40B4-BE49-F238E27FC236}">
                <a16:creationId xmlns:a16="http://schemas.microsoft.com/office/drawing/2014/main" id="{97122EC3-96BF-E656-BCDD-C90D1CEEC7C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400" b="1" i="0" u="none" strike="noStrike" kern="0" cap="none" spc="0" normalizeH="0" baseline="0" noProof="0">
                <a:ln>
                  <a:noFill/>
                </a:ln>
                <a:solidFill>
                  <a:srgbClr val="000000"/>
                </a:solidFill>
                <a:effectLst/>
                <a:uLnTx/>
                <a:uFillTx/>
                <a:latin typeface="DINOT-Bold" panose="020B0504020101020102" pitchFamily="34" charset="77"/>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1" i="0" u="none" strike="noStrike" kern="0" cap="none" spc="0" normalizeH="0" baseline="0" noProof="0">
              <a:ln>
                <a:noFill/>
              </a:ln>
              <a:solidFill>
                <a:srgbClr val="000000"/>
              </a:solidFill>
              <a:effectLst/>
              <a:uLnTx/>
              <a:uFillTx/>
              <a:latin typeface="DINOT-Bold" panose="020B0504020101020102" pitchFamily="34" charset="77"/>
              <a:cs typeface="Arial"/>
              <a:sym typeface="Arial"/>
            </a:endParaRPr>
          </a:p>
        </p:txBody>
      </p:sp>
    </p:spTree>
    <p:extLst>
      <p:ext uri="{BB962C8B-B14F-4D97-AF65-F5344CB8AC3E}">
        <p14:creationId xmlns:p14="http://schemas.microsoft.com/office/powerpoint/2010/main" val="1002420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Calibri"/>
              <a:buNone/>
            </a:pPr>
            <a:r>
              <a:rPr lang="de-DE" sz="1400" dirty="0" err="1"/>
              <a:t>We</a:t>
            </a:r>
            <a:r>
              <a:rPr lang="de-DE" sz="1400" dirty="0"/>
              <a:t> </a:t>
            </a:r>
            <a:r>
              <a:rPr lang="de-DE" sz="1400" dirty="0" err="1"/>
              <a:t>want</a:t>
            </a:r>
            <a:r>
              <a:rPr lang="de-DE" sz="1400" dirty="0"/>
              <a:t> </a:t>
            </a:r>
            <a:r>
              <a:rPr lang="de-DE" sz="1400" dirty="0" err="1"/>
              <a:t>to</a:t>
            </a:r>
            <a:r>
              <a:rPr lang="de-DE" sz="1400" dirty="0"/>
              <a:t> </a:t>
            </a:r>
            <a:r>
              <a:rPr lang="de-DE" sz="1400" dirty="0" err="1"/>
              <a:t>look</a:t>
            </a:r>
            <a:r>
              <a:rPr lang="de-DE" sz="1400" dirty="0"/>
              <a:t> </a:t>
            </a:r>
            <a:r>
              <a:rPr lang="de-DE" sz="1400" dirty="0" err="1"/>
              <a:t>into</a:t>
            </a:r>
            <a:r>
              <a:rPr lang="de-DE" sz="1400" dirty="0"/>
              <a:t> </a:t>
            </a:r>
            <a:r>
              <a:rPr lang="de-DE" sz="1400" dirty="0" err="1"/>
              <a:t>the</a:t>
            </a:r>
            <a:r>
              <a:rPr lang="de-DE" sz="1400" dirty="0"/>
              <a:t> </a:t>
            </a:r>
            <a:r>
              <a:rPr lang="de-DE" sz="1400" dirty="0" err="1"/>
              <a:t>meaning</a:t>
            </a:r>
            <a:r>
              <a:rPr lang="de-DE" sz="1400" dirty="0"/>
              <a:t> </a:t>
            </a:r>
            <a:r>
              <a:rPr lang="de-DE" sz="1400" dirty="0" err="1"/>
              <a:t>of</a:t>
            </a:r>
            <a:r>
              <a:rPr lang="de-DE" sz="1400" dirty="0"/>
              <a:t> </a:t>
            </a:r>
            <a:r>
              <a:rPr lang="de-DE" sz="1400" dirty="0" err="1"/>
              <a:t>impact</a:t>
            </a:r>
            <a:r>
              <a:rPr lang="de-DE" sz="1400" dirty="0"/>
              <a:t> </a:t>
            </a:r>
            <a:r>
              <a:rPr lang="de-DE" sz="1400" dirty="0" err="1"/>
              <a:t>for</a:t>
            </a:r>
            <a:r>
              <a:rPr lang="de-DE" sz="1400" dirty="0"/>
              <a:t> </a:t>
            </a:r>
            <a:r>
              <a:rPr lang="de-DE" sz="1400" dirty="0" err="1"/>
              <a:t>creating</a:t>
            </a:r>
            <a:r>
              <a:rPr lang="de-DE" sz="1400" dirty="0"/>
              <a:t> a </a:t>
            </a:r>
            <a:r>
              <a:rPr lang="de-DE" sz="1400" dirty="0" err="1"/>
              <a:t>more</a:t>
            </a:r>
            <a:r>
              <a:rPr lang="de-DE" sz="1400" dirty="0"/>
              <a:t> </a:t>
            </a:r>
            <a:r>
              <a:rPr lang="de-DE" sz="1400" dirty="0" err="1"/>
              <a:t>sustainable</a:t>
            </a:r>
            <a:r>
              <a:rPr lang="de-DE" sz="1400" dirty="0"/>
              <a:t> </a:t>
            </a:r>
            <a:r>
              <a:rPr lang="de-DE" sz="1400" dirty="0" err="1"/>
              <a:t>world</a:t>
            </a:r>
            <a:r>
              <a:rPr lang="de-DE" sz="1400" dirty="0"/>
              <a:t>. </a:t>
            </a:r>
            <a:r>
              <a:rPr lang="de-DE" sz="1400" dirty="0" err="1"/>
              <a:t>Therefore</a:t>
            </a:r>
            <a:r>
              <a:rPr lang="de-DE" sz="1400" dirty="0"/>
              <a:t>, </a:t>
            </a:r>
            <a:r>
              <a:rPr lang="de-DE" sz="1400" dirty="0" err="1"/>
              <a:t>the</a:t>
            </a:r>
            <a:r>
              <a:rPr lang="de-DE" sz="1400" dirty="0"/>
              <a:t> SDGs </a:t>
            </a:r>
            <a:r>
              <a:rPr lang="de-DE" sz="1400" dirty="0" err="1"/>
              <a:t>are</a:t>
            </a:r>
            <a:r>
              <a:rPr lang="de-DE" sz="1400" dirty="0"/>
              <a:t> a </a:t>
            </a:r>
            <a:r>
              <a:rPr lang="de-DE" sz="1400" dirty="0" err="1"/>
              <a:t>helpful</a:t>
            </a:r>
            <a:r>
              <a:rPr lang="de-DE" sz="1400" dirty="0"/>
              <a:t> </a:t>
            </a:r>
            <a:r>
              <a:rPr lang="de-DE" sz="1400" dirty="0" err="1"/>
              <a:t>tool</a:t>
            </a:r>
            <a:r>
              <a:rPr lang="de-DE" sz="1400" dirty="0"/>
              <a:t> </a:t>
            </a:r>
            <a:r>
              <a:rPr lang="de-DE" sz="1400" dirty="0" err="1"/>
              <a:t>or</a:t>
            </a:r>
            <a:r>
              <a:rPr lang="de-DE" sz="1400" dirty="0"/>
              <a:t> </a:t>
            </a:r>
            <a:r>
              <a:rPr lang="de-DE" sz="1400" dirty="0" err="1"/>
              <a:t>guidance</a:t>
            </a:r>
            <a:r>
              <a:rPr lang="de-DE" sz="1400" dirty="0"/>
              <a:t> </a:t>
            </a:r>
            <a:r>
              <a:rPr lang="de-DE" sz="1400" dirty="0" err="1"/>
              <a:t>towards</a:t>
            </a:r>
            <a:r>
              <a:rPr lang="de-DE" sz="1400" dirty="0"/>
              <a:t> </a:t>
            </a:r>
            <a:r>
              <a:rPr lang="de-DE" sz="1400" dirty="0" err="1"/>
              <a:t>it</a:t>
            </a:r>
            <a:r>
              <a:rPr lang="de-DE" sz="1400" dirty="0"/>
              <a:t>…</a:t>
            </a:r>
            <a:endParaRPr dirty="0"/>
          </a:p>
          <a:p>
            <a:pPr marL="0" marR="0" lvl="0" indent="0" algn="l" rtl="0">
              <a:lnSpc>
                <a:spcPct val="100000"/>
              </a:lnSpc>
              <a:spcBef>
                <a:spcPts val="0"/>
              </a:spcBef>
              <a:spcAft>
                <a:spcPts val="0"/>
              </a:spcAft>
              <a:buClr>
                <a:srgbClr val="000000"/>
              </a:buClr>
              <a:buSzPts val="1100"/>
              <a:buFont typeface="Calibri"/>
              <a:buNone/>
            </a:pPr>
            <a:endParaRPr sz="1000" dirty="0"/>
          </a:p>
          <a:p>
            <a:pPr marL="0" marR="0" lvl="0" indent="0" algn="l" rtl="0">
              <a:lnSpc>
                <a:spcPct val="100000"/>
              </a:lnSpc>
              <a:spcBef>
                <a:spcPts val="0"/>
              </a:spcBef>
              <a:spcAft>
                <a:spcPts val="0"/>
              </a:spcAft>
              <a:buClr>
                <a:srgbClr val="000000"/>
              </a:buClr>
              <a:buSzPts val="1100"/>
              <a:buFont typeface="Calibri"/>
              <a:buNone/>
            </a:pPr>
            <a:r>
              <a:rPr lang="de-DE" sz="1000" dirty="0"/>
              <a:t>And </a:t>
            </a:r>
            <a:r>
              <a:rPr lang="de-DE" sz="1000" dirty="0" err="1"/>
              <a:t>by</a:t>
            </a:r>
            <a:r>
              <a:rPr lang="de-DE" sz="1000" dirty="0"/>
              <a:t> </a:t>
            </a:r>
            <a:r>
              <a:rPr lang="de-DE" sz="1000" dirty="0" err="1"/>
              <a:t>the</a:t>
            </a:r>
            <a:r>
              <a:rPr lang="de-DE" sz="1000" dirty="0"/>
              <a:t> </a:t>
            </a:r>
            <a:r>
              <a:rPr lang="de-DE" sz="1000" dirty="0" err="1"/>
              <a:t>way</a:t>
            </a:r>
            <a:r>
              <a:rPr lang="de-DE" sz="1000" dirty="0"/>
              <a:t>, </a:t>
            </a:r>
            <a:r>
              <a:rPr lang="de-DE" sz="1000" dirty="0" err="1"/>
              <a:t>coming</a:t>
            </a:r>
            <a:r>
              <a:rPr lang="de-DE" sz="1000" dirty="0"/>
              <a:t> back </a:t>
            </a:r>
            <a:r>
              <a:rPr lang="de-DE" sz="1000" dirty="0" err="1"/>
              <a:t>to</a:t>
            </a:r>
            <a:r>
              <a:rPr lang="de-DE" sz="1000" dirty="0"/>
              <a:t> </a:t>
            </a:r>
            <a:r>
              <a:rPr lang="de-DE" sz="1000" dirty="0" err="1"/>
              <a:t>the</a:t>
            </a:r>
            <a:r>
              <a:rPr lang="de-DE" sz="1000" dirty="0"/>
              <a:t> </a:t>
            </a:r>
            <a:r>
              <a:rPr lang="de-DE" sz="1000" dirty="0" err="1"/>
              <a:t>beginning</a:t>
            </a:r>
            <a:r>
              <a:rPr lang="de-DE" sz="1000" dirty="0"/>
              <a:t> </a:t>
            </a:r>
            <a:r>
              <a:rPr lang="de-DE" sz="1000" dirty="0" err="1"/>
              <a:t>of</a:t>
            </a:r>
            <a:r>
              <a:rPr lang="de-DE" sz="1000" dirty="0"/>
              <a:t> </a:t>
            </a:r>
            <a:r>
              <a:rPr lang="de-DE" sz="1000" dirty="0" err="1"/>
              <a:t>the</a:t>
            </a:r>
            <a:r>
              <a:rPr lang="de-DE" sz="1000" dirty="0"/>
              <a:t> </a:t>
            </a:r>
            <a:r>
              <a:rPr lang="de-DE" sz="1000" dirty="0" err="1"/>
              <a:t>module</a:t>
            </a:r>
            <a:r>
              <a:rPr lang="de-DE" sz="1000" dirty="0"/>
              <a:t>, The </a:t>
            </a:r>
            <a:r>
              <a:rPr lang="de-DE" sz="1000" dirty="0" err="1"/>
              <a:t>Why</a:t>
            </a:r>
            <a:r>
              <a:rPr lang="de-DE" sz="1000" dirty="0"/>
              <a:t> </a:t>
            </a:r>
            <a:r>
              <a:rPr lang="de-DE" sz="1000" dirty="0" err="1"/>
              <a:t>of</a:t>
            </a:r>
            <a:r>
              <a:rPr lang="de-DE" sz="1000" dirty="0"/>
              <a:t> </a:t>
            </a:r>
            <a:r>
              <a:rPr lang="de-DE" sz="1000" dirty="0" err="1"/>
              <a:t>the</a:t>
            </a:r>
            <a:r>
              <a:rPr lang="de-DE" sz="1000" dirty="0"/>
              <a:t> SDGs </a:t>
            </a:r>
            <a:r>
              <a:rPr lang="de-DE" sz="1000" dirty="0" err="1"/>
              <a:t>is</a:t>
            </a:r>
            <a:r>
              <a:rPr lang="de-DE" sz="1000" dirty="0"/>
              <a:t> ‚</a:t>
            </a:r>
            <a:r>
              <a:rPr lang="de-DE" sz="1000" dirty="0" err="1"/>
              <a:t>leave</a:t>
            </a:r>
            <a:r>
              <a:rPr lang="de-DE" sz="1000" dirty="0"/>
              <a:t> </a:t>
            </a:r>
            <a:r>
              <a:rPr lang="de-DE" sz="1000" dirty="0" err="1"/>
              <a:t>no</a:t>
            </a:r>
            <a:r>
              <a:rPr lang="de-DE" sz="1000" dirty="0"/>
              <a:t> </a:t>
            </a:r>
            <a:r>
              <a:rPr lang="de-DE" sz="1000" dirty="0" err="1"/>
              <a:t>one</a:t>
            </a:r>
            <a:r>
              <a:rPr lang="de-DE" sz="1000" dirty="0"/>
              <a:t> </a:t>
            </a:r>
            <a:r>
              <a:rPr lang="de-DE" sz="1000" dirty="0" err="1"/>
              <a:t>behind</a:t>
            </a:r>
            <a:r>
              <a:rPr lang="de-DE" sz="1000" dirty="0"/>
              <a:t>‘</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lvl="0" indent="-285750" algn="l" rtl="0">
              <a:spcBef>
                <a:spcPts val="0"/>
              </a:spcBef>
              <a:spcAft>
                <a:spcPts val="0"/>
              </a:spcAft>
              <a:buClr>
                <a:schemeClr val="dk1"/>
              </a:buClr>
              <a:buSzPts val="1400"/>
              <a:buFont typeface="Noto Sans Symbols"/>
              <a:buChar char="−"/>
            </a:pPr>
            <a:r>
              <a:rPr lang="de-DE" sz="1400" dirty="0"/>
              <a:t>The UN </a:t>
            </a:r>
            <a:r>
              <a:rPr lang="de-DE" sz="1400" dirty="0" err="1"/>
              <a:t>Sustainable</a:t>
            </a:r>
            <a:r>
              <a:rPr lang="de-DE" sz="1400" dirty="0"/>
              <a:t> Development Goals (SDGs) </a:t>
            </a:r>
            <a:r>
              <a:rPr lang="de-DE" sz="1400" dirty="0" err="1"/>
              <a:t>are</a:t>
            </a:r>
            <a:r>
              <a:rPr lang="de-DE" sz="1400" dirty="0"/>
              <a:t> </a:t>
            </a:r>
            <a:r>
              <a:rPr lang="de-DE" sz="1400" dirty="0" err="1"/>
              <a:t>one</a:t>
            </a:r>
            <a:r>
              <a:rPr lang="de-DE" sz="1400" dirty="0"/>
              <a:t> </a:t>
            </a:r>
            <a:r>
              <a:rPr lang="de-DE" sz="1400" dirty="0" err="1"/>
              <a:t>of</a:t>
            </a:r>
            <a:r>
              <a:rPr lang="de-DE" sz="1400" dirty="0"/>
              <a:t> </a:t>
            </a:r>
            <a:r>
              <a:rPr lang="de-DE" sz="1400" dirty="0" err="1"/>
              <a:t>the</a:t>
            </a:r>
            <a:r>
              <a:rPr lang="de-DE" sz="1400" dirty="0"/>
              <a:t> </a:t>
            </a:r>
            <a:r>
              <a:rPr lang="de-DE" sz="1400" dirty="0" err="1"/>
              <a:t>biggest</a:t>
            </a:r>
            <a:r>
              <a:rPr lang="de-DE" sz="1400" dirty="0"/>
              <a:t> </a:t>
            </a:r>
            <a:r>
              <a:rPr lang="de-DE" sz="1400" dirty="0" err="1"/>
              <a:t>trends</a:t>
            </a:r>
            <a:r>
              <a:rPr lang="de-DE" sz="1400" dirty="0"/>
              <a:t> in </a:t>
            </a:r>
            <a:r>
              <a:rPr lang="de-DE" sz="1400" dirty="0" err="1"/>
              <a:t>sustainability</a:t>
            </a:r>
            <a:r>
              <a:rPr lang="de-DE" sz="1400" dirty="0"/>
              <a:t>. </a:t>
            </a:r>
            <a:endParaRPr dirty="0"/>
          </a:p>
          <a:p>
            <a:pPr marL="285750" lvl="0" indent="-285750" algn="l" rtl="0">
              <a:spcBef>
                <a:spcPts val="0"/>
              </a:spcBef>
              <a:spcAft>
                <a:spcPts val="0"/>
              </a:spcAft>
              <a:buClr>
                <a:schemeClr val="dk1"/>
              </a:buClr>
              <a:buSzPts val="1400"/>
              <a:buFont typeface="Noto Sans Symbols"/>
              <a:buChar char="−"/>
            </a:pPr>
            <a:r>
              <a:rPr lang="de-DE" sz="1400" dirty="0" err="1"/>
              <a:t>They</a:t>
            </a:r>
            <a:r>
              <a:rPr lang="de-DE" sz="1400" dirty="0"/>
              <a:t> </a:t>
            </a:r>
            <a:r>
              <a:rPr lang="de-DE" sz="1400" dirty="0" err="1"/>
              <a:t>include</a:t>
            </a:r>
            <a:r>
              <a:rPr lang="de-DE" sz="1400" dirty="0"/>
              <a:t> 17 </a:t>
            </a:r>
            <a:r>
              <a:rPr lang="de-DE" sz="1400" dirty="0" err="1"/>
              <a:t>goals</a:t>
            </a:r>
            <a:r>
              <a:rPr lang="de-DE" sz="1400" dirty="0"/>
              <a:t> and 169 </a:t>
            </a:r>
            <a:r>
              <a:rPr lang="de-DE" sz="1400" dirty="0" err="1"/>
              <a:t>sub</a:t>
            </a:r>
            <a:r>
              <a:rPr lang="de-DE" sz="1400" dirty="0"/>
              <a:t> </a:t>
            </a:r>
            <a:r>
              <a:rPr lang="de-DE" sz="1400" dirty="0" err="1"/>
              <a:t>targets</a:t>
            </a:r>
            <a:r>
              <a:rPr lang="de-DE" sz="1400" dirty="0"/>
              <a:t>, </a:t>
            </a:r>
            <a:r>
              <a:rPr lang="de-DE" sz="1400" dirty="0" err="1"/>
              <a:t>reflecting</a:t>
            </a:r>
            <a:r>
              <a:rPr lang="de-DE" sz="1400" dirty="0"/>
              <a:t> a </a:t>
            </a:r>
            <a:r>
              <a:rPr lang="de-DE" sz="1400" dirty="0" err="1"/>
              <a:t>comprehensive</a:t>
            </a:r>
            <a:r>
              <a:rPr lang="de-DE" sz="1400" dirty="0"/>
              <a:t> </a:t>
            </a:r>
            <a:r>
              <a:rPr lang="de-DE" sz="1400" dirty="0" err="1"/>
              <a:t>summary</a:t>
            </a:r>
            <a:r>
              <a:rPr lang="de-DE" sz="1400" dirty="0"/>
              <a:t> </a:t>
            </a:r>
            <a:r>
              <a:rPr lang="de-DE" sz="1400" dirty="0" err="1"/>
              <a:t>of</a:t>
            </a:r>
            <a:r>
              <a:rPr lang="de-DE" sz="1400" dirty="0"/>
              <a:t> </a:t>
            </a:r>
            <a:r>
              <a:rPr lang="de-DE" sz="1400" dirty="0" err="1"/>
              <a:t>the</a:t>
            </a:r>
            <a:r>
              <a:rPr lang="de-DE" sz="1400" dirty="0"/>
              <a:t> </a:t>
            </a:r>
            <a:r>
              <a:rPr lang="de-DE" sz="1400" dirty="0" err="1"/>
              <a:t>challenges</a:t>
            </a:r>
            <a:r>
              <a:rPr lang="de-DE" sz="1400" dirty="0"/>
              <a:t> </a:t>
            </a:r>
            <a:r>
              <a:rPr lang="de-DE" sz="1400" dirty="0" err="1"/>
              <a:t>our</a:t>
            </a:r>
            <a:r>
              <a:rPr lang="de-DE" sz="1400" dirty="0"/>
              <a:t> </a:t>
            </a:r>
            <a:r>
              <a:rPr lang="de-DE" sz="1400" dirty="0" err="1"/>
              <a:t>society</a:t>
            </a:r>
            <a:r>
              <a:rPr lang="de-DE" sz="1400" dirty="0"/>
              <a:t> </a:t>
            </a:r>
            <a:r>
              <a:rPr lang="de-DE" sz="1400" dirty="0" err="1"/>
              <a:t>faces</a:t>
            </a:r>
            <a:r>
              <a:rPr lang="de-DE" sz="1400" dirty="0"/>
              <a:t> </a:t>
            </a:r>
            <a:r>
              <a:rPr lang="de-DE" sz="1400" dirty="0" err="1"/>
              <a:t>that</a:t>
            </a:r>
            <a:r>
              <a:rPr lang="de-DE" sz="1400" dirty="0"/>
              <a:t> </a:t>
            </a:r>
            <a:r>
              <a:rPr lang="de-DE" sz="1400" dirty="0" err="1"/>
              <a:t>we</a:t>
            </a:r>
            <a:r>
              <a:rPr lang="de-DE" sz="1400" dirty="0"/>
              <a:t> </a:t>
            </a:r>
            <a:r>
              <a:rPr lang="de-DE" sz="1400" dirty="0" err="1"/>
              <a:t>must</a:t>
            </a:r>
            <a:r>
              <a:rPr lang="de-DE" sz="1400" dirty="0"/>
              <a:t> </a:t>
            </a:r>
            <a:r>
              <a:rPr lang="de-DE" sz="1400" dirty="0" err="1"/>
              <a:t>address</a:t>
            </a:r>
            <a:r>
              <a:rPr lang="de-DE" sz="1400" dirty="0"/>
              <a:t> in </a:t>
            </a:r>
            <a:r>
              <a:rPr lang="de-DE" sz="1400" dirty="0" err="1"/>
              <a:t>order</a:t>
            </a:r>
            <a:r>
              <a:rPr lang="de-DE" sz="1400" dirty="0"/>
              <a:t> </a:t>
            </a:r>
            <a:r>
              <a:rPr lang="de-DE" sz="1400" dirty="0" err="1"/>
              <a:t>to</a:t>
            </a:r>
            <a:r>
              <a:rPr lang="de-DE" sz="1400" dirty="0"/>
              <a:t> </a:t>
            </a:r>
            <a:r>
              <a:rPr lang="de-DE" sz="1400" dirty="0" err="1"/>
              <a:t>create</a:t>
            </a:r>
            <a:r>
              <a:rPr lang="de-DE" sz="1400" dirty="0"/>
              <a:t> a </a:t>
            </a:r>
            <a:r>
              <a:rPr lang="de-DE" sz="1400" dirty="0" err="1"/>
              <a:t>more</a:t>
            </a:r>
            <a:r>
              <a:rPr lang="de-DE" sz="1400" dirty="0"/>
              <a:t> </a:t>
            </a:r>
            <a:r>
              <a:rPr lang="de-DE" sz="1400" dirty="0" err="1"/>
              <a:t>equitable</a:t>
            </a:r>
            <a:r>
              <a:rPr lang="de-DE" sz="1400" dirty="0"/>
              <a:t> and </a:t>
            </a:r>
            <a:r>
              <a:rPr lang="de-DE" sz="1400" dirty="0" err="1"/>
              <a:t>sustainable</a:t>
            </a:r>
            <a:r>
              <a:rPr lang="de-DE" sz="1400" dirty="0"/>
              <a:t> </a:t>
            </a:r>
            <a:r>
              <a:rPr lang="de-DE" sz="1400" dirty="0" err="1"/>
              <a:t>world</a:t>
            </a:r>
            <a:r>
              <a:rPr lang="de-DE" sz="1400" dirty="0"/>
              <a:t>. </a:t>
            </a:r>
            <a:endParaRPr dirty="0"/>
          </a:p>
          <a:p>
            <a:pPr marL="285750" lvl="0" indent="-285750" algn="l" rtl="0">
              <a:spcBef>
                <a:spcPts val="0"/>
              </a:spcBef>
              <a:spcAft>
                <a:spcPts val="0"/>
              </a:spcAft>
              <a:buClr>
                <a:schemeClr val="dk1"/>
              </a:buClr>
              <a:buSzPts val="1400"/>
              <a:buFont typeface="Noto Sans Symbols"/>
              <a:buChar char="−"/>
            </a:pPr>
            <a:r>
              <a:rPr lang="de-DE" sz="1400" dirty="0" err="1"/>
              <a:t>They</a:t>
            </a:r>
            <a:r>
              <a:rPr lang="de-DE" sz="1400" dirty="0"/>
              <a:t> </a:t>
            </a:r>
            <a:r>
              <a:rPr lang="de-DE" sz="1400" dirty="0" err="1"/>
              <a:t>came</a:t>
            </a:r>
            <a:r>
              <a:rPr lang="de-DE" sz="1400" dirty="0"/>
              <a:t> </a:t>
            </a:r>
            <a:r>
              <a:rPr lang="de-DE" sz="1400" dirty="0" err="1"/>
              <a:t>into</a:t>
            </a:r>
            <a:r>
              <a:rPr lang="de-DE" sz="1400" dirty="0"/>
              <a:t> </a:t>
            </a:r>
            <a:r>
              <a:rPr lang="de-DE" sz="1400" dirty="0" err="1"/>
              <a:t>effect</a:t>
            </a:r>
            <a:r>
              <a:rPr lang="de-DE" sz="1400" dirty="0"/>
              <a:t> in 2016 and </a:t>
            </a:r>
            <a:r>
              <a:rPr lang="de-DE" sz="1400" dirty="0" err="1"/>
              <a:t>have</a:t>
            </a:r>
            <a:r>
              <a:rPr lang="de-DE" sz="1400" dirty="0"/>
              <a:t> a </a:t>
            </a:r>
            <a:r>
              <a:rPr lang="de-DE" sz="1400" dirty="0" err="1"/>
              <a:t>term</a:t>
            </a:r>
            <a:r>
              <a:rPr lang="de-DE" sz="1400" dirty="0"/>
              <a:t> </a:t>
            </a:r>
            <a:r>
              <a:rPr lang="de-DE" sz="1400" dirty="0" err="1"/>
              <a:t>until</a:t>
            </a:r>
            <a:r>
              <a:rPr lang="de-DE" sz="1400" dirty="0"/>
              <a:t> 2030</a:t>
            </a:r>
            <a:endParaRPr dirty="0"/>
          </a:p>
          <a:p>
            <a:pPr marL="285750" lvl="0" indent="-285750" algn="l" rtl="0">
              <a:spcBef>
                <a:spcPts val="0"/>
              </a:spcBef>
              <a:spcAft>
                <a:spcPts val="0"/>
              </a:spcAft>
              <a:buClr>
                <a:schemeClr val="dk1"/>
              </a:buClr>
              <a:buSzPts val="1400"/>
              <a:buFont typeface="Noto Sans Symbols"/>
              <a:buChar char="−"/>
            </a:pPr>
            <a:r>
              <a:rPr lang="de-DE" sz="1400" dirty="0" err="1"/>
              <a:t>We</a:t>
            </a:r>
            <a:r>
              <a:rPr lang="de-DE" sz="1400" dirty="0"/>
              <a:t> </a:t>
            </a:r>
            <a:r>
              <a:rPr lang="de-DE" sz="1400" dirty="0" err="1"/>
              <a:t>won‘t</a:t>
            </a:r>
            <a:r>
              <a:rPr lang="de-DE" sz="1400" dirty="0"/>
              <a:t> </a:t>
            </a:r>
            <a:r>
              <a:rPr lang="de-DE" sz="1400" dirty="0" err="1"/>
              <a:t>go</a:t>
            </a:r>
            <a:r>
              <a:rPr lang="de-DE" sz="1400" dirty="0"/>
              <a:t> </a:t>
            </a:r>
            <a:r>
              <a:rPr lang="de-DE" sz="1400" dirty="0" err="1"/>
              <a:t>through</a:t>
            </a:r>
            <a:r>
              <a:rPr lang="de-DE" sz="1400" dirty="0"/>
              <a:t> all </a:t>
            </a:r>
            <a:r>
              <a:rPr lang="de-DE" sz="1400" dirty="0" err="1"/>
              <a:t>of</a:t>
            </a:r>
            <a:r>
              <a:rPr lang="de-DE" sz="1400" dirty="0"/>
              <a:t> </a:t>
            </a:r>
            <a:r>
              <a:rPr lang="de-DE" sz="1400" dirty="0" err="1"/>
              <a:t>the</a:t>
            </a:r>
            <a:r>
              <a:rPr lang="de-DE" sz="1400" dirty="0"/>
              <a:t> </a:t>
            </a:r>
            <a:r>
              <a:rPr lang="de-DE" sz="1400" dirty="0" err="1"/>
              <a:t>goals</a:t>
            </a:r>
            <a:r>
              <a:rPr lang="de-DE" sz="1400" dirty="0"/>
              <a:t> in </a:t>
            </a:r>
            <a:r>
              <a:rPr lang="de-DE" sz="1400" dirty="0" err="1"/>
              <a:t>detail</a:t>
            </a:r>
            <a:r>
              <a:rPr lang="de-DE" sz="1400" dirty="0"/>
              <a:t> </a:t>
            </a:r>
            <a:r>
              <a:rPr lang="de-DE" sz="1400" dirty="0" err="1"/>
              <a:t>now</a:t>
            </a:r>
            <a:r>
              <a:rPr lang="de-DE" sz="1400" dirty="0"/>
              <a:t>, </a:t>
            </a:r>
            <a:r>
              <a:rPr lang="de-DE" sz="1400" dirty="0" err="1"/>
              <a:t>you</a:t>
            </a:r>
            <a:r>
              <a:rPr lang="de-DE" sz="1400" dirty="0"/>
              <a:t> will </a:t>
            </a:r>
            <a:r>
              <a:rPr lang="de-DE" sz="1400" dirty="0" err="1"/>
              <a:t>have</a:t>
            </a:r>
            <a:r>
              <a:rPr lang="de-DE" sz="1400" dirty="0"/>
              <a:t> time </a:t>
            </a:r>
            <a:r>
              <a:rPr lang="de-DE" sz="1400" dirty="0" err="1"/>
              <a:t>for</a:t>
            </a:r>
            <a:r>
              <a:rPr lang="de-DE" sz="1400" dirty="0"/>
              <a:t> </a:t>
            </a:r>
            <a:r>
              <a:rPr lang="de-DE" sz="1400" dirty="0" err="1"/>
              <a:t>it</a:t>
            </a:r>
            <a:r>
              <a:rPr lang="de-DE" sz="1400" dirty="0"/>
              <a:t> </a:t>
            </a:r>
            <a:r>
              <a:rPr lang="de-DE" sz="1400" dirty="0" err="1"/>
              <a:t>later</a:t>
            </a:r>
            <a:r>
              <a:rPr lang="de-DE" sz="1400" dirty="0"/>
              <a:t>. I just </a:t>
            </a:r>
            <a:r>
              <a:rPr lang="de-DE" sz="1400" dirty="0" err="1"/>
              <a:t>want</a:t>
            </a:r>
            <a:r>
              <a:rPr lang="de-DE" sz="1400" dirty="0"/>
              <a:t> </a:t>
            </a:r>
            <a:r>
              <a:rPr lang="de-DE" sz="1400" dirty="0" err="1"/>
              <a:t>to</a:t>
            </a:r>
            <a:r>
              <a:rPr lang="de-DE" sz="1400" dirty="0"/>
              <a:t> pick 2-3 </a:t>
            </a:r>
            <a:r>
              <a:rPr lang="de-DE" sz="1400" dirty="0" err="1"/>
              <a:t>to</a:t>
            </a:r>
            <a:r>
              <a:rPr lang="de-DE" sz="1400" dirty="0"/>
              <a:t> </a:t>
            </a:r>
            <a:r>
              <a:rPr lang="de-DE" sz="1400" dirty="0" err="1"/>
              <a:t>give</a:t>
            </a:r>
            <a:r>
              <a:rPr lang="de-DE" sz="1400" dirty="0"/>
              <a:t> </a:t>
            </a:r>
            <a:r>
              <a:rPr lang="de-DE" sz="1400" dirty="0" err="1"/>
              <a:t>some</a:t>
            </a:r>
            <a:r>
              <a:rPr lang="de-DE" sz="1400" dirty="0"/>
              <a:t> </a:t>
            </a:r>
            <a:r>
              <a:rPr lang="de-DE" sz="1400" dirty="0" err="1"/>
              <a:t>more</a:t>
            </a:r>
            <a:r>
              <a:rPr lang="de-DE" sz="1400" dirty="0"/>
              <a:t> </a:t>
            </a:r>
            <a:r>
              <a:rPr lang="de-DE" sz="1400" dirty="0" err="1"/>
              <a:t>background</a:t>
            </a:r>
            <a:r>
              <a:rPr lang="de-DE" sz="1400" dirty="0"/>
              <a:t> </a:t>
            </a:r>
            <a:r>
              <a:rPr lang="de-DE" sz="1400" dirty="0" err="1"/>
              <a:t>information</a:t>
            </a:r>
            <a:r>
              <a:rPr lang="de-DE" sz="1400" dirty="0"/>
              <a:t>:</a:t>
            </a:r>
            <a:endParaRPr dirty="0"/>
          </a:p>
          <a:p>
            <a:pPr marL="742950" lvl="1" indent="-285750" algn="l" rtl="0">
              <a:spcBef>
                <a:spcPts val="0"/>
              </a:spcBef>
              <a:spcAft>
                <a:spcPts val="0"/>
              </a:spcAft>
              <a:buClr>
                <a:schemeClr val="dk1"/>
              </a:buClr>
              <a:buSzPts val="1400"/>
              <a:buFont typeface="Noto Sans Symbols"/>
              <a:buChar char="−"/>
            </a:pPr>
            <a:r>
              <a:rPr lang="de-DE" sz="1400" dirty="0">
                <a:latin typeface="Noticia Text"/>
                <a:ea typeface="Noticia Text"/>
                <a:cs typeface="Noticia Text"/>
                <a:sym typeface="Noticia Text"/>
              </a:rPr>
              <a:t>Goal 3: </a:t>
            </a:r>
            <a:r>
              <a:rPr lang="de-DE" sz="1400" dirty="0" err="1">
                <a:latin typeface="Noticia Text"/>
                <a:ea typeface="Noticia Text"/>
                <a:cs typeface="Noticia Text"/>
                <a:sym typeface="Noticia Text"/>
              </a:rPr>
              <a:t>Good</a:t>
            </a:r>
            <a:r>
              <a:rPr lang="de-DE" sz="1400" dirty="0">
                <a:latin typeface="Noticia Text"/>
                <a:ea typeface="Noticia Text"/>
                <a:cs typeface="Noticia Text"/>
                <a:sym typeface="Noticia Text"/>
              </a:rPr>
              <a:t> </a:t>
            </a:r>
            <a:r>
              <a:rPr lang="de-DE" sz="1400" dirty="0" err="1">
                <a:latin typeface="Noticia Text"/>
                <a:ea typeface="Noticia Text"/>
                <a:cs typeface="Noticia Text"/>
                <a:sym typeface="Noticia Text"/>
              </a:rPr>
              <a:t>health</a:t>
            </a:r>
            <a:r>
              <a:rPr lang="de-DE" sz="1400" dirty="0">
                <a:latin typeface="Noticia Text"/>
                <a:ea typeface="Noticia Text"/>
                <a:cs typeface="Noticia Text"/>
                <a:sym typeface="Noticia Text"/>
              </a:rPr>
              <a:t> and well-</a:t>
            </a:r>
            <a:r>
              <a:rPr lang="de-DE" sz="1400" dirty="0" err="1">
                <a:latin typeface="Noticia Text"/>
                <a:ea typeface="Noticia Text"/>
                <a:cs typeface="Noticia Text"/>
                <a:sym typeface="Noticia Text"/>
              </a:rPr>
              <a:t>being</a:t>
            </a:r>
            <a:r>
              <a:rPr lang="de-DE" sz="1400" dirty="0">
                <a:latin typeface="Noticia Text"/>
                <a:ea typeface="Noticia Text"/>
                <a:cs typeface="Noticia Text"/>
                <a:sym typeface="Noticia Text"/>
              </a:rPr>
              <a:t> &gt; </a:t>
            </a:r>
            <a:r>
              <a:rPr lang="de-DE" sz="1400" dirty="0" err="1">
                <a:latin typeface="Noticia Text"/>
                <a:ea typeface="Noticia Text"/>
                <a:cs typeface="Noticia Text"/>
                <a:sym typeface="Noticia Text"/>
              </a:rPr>
              <a:t>the</a:t>
            </a:r>
            <a:r>
              <a:rPr lang="de-DE" sz="1400" dirty="0">
                <a:latin typeface="Noticia Text"/>
                <a:ea typeface="Noticia Text"/>
                <a:cs typeface="Noticia Text"/>
                <a:sym typeface="Noticia Text"/>
              </a:rPr>
              <a:t> </a:t>
            </a:r>
            <a:r>
              <a:rPr lang="de-DE" sz="1400" dirty="0" err="1">
                <a:latin typeface="Noticia Text"/>
                <a:ea typeface="Noticia Text"/>
                <a:cs typeface="Noticia Text"/>
                <a:sym typeface="Noticia Text"/>
              </a:rPr>
              <a:t>goal</a:t>
            </a:r>
            <a:r>
              <a:rPr lang="de-DE" sz="1400" dirty="0">
                <a:latin typeface="Noticia Text"/>
                <a:ea typeface="Noticia Text"/>
                <a:cs typeface="Noticia Text"/>
                <a:sym typeface="Noticia Text"/>
              </a:rPr>
              <a:t> </a:t>
            </a:r>
            <a:r>
              <a:rPr lang="de-DE" sz="1400" dirty="0" err="1">
                <a:latin typeface="Noticia Text"/>
                <a:ea typeface="Noticia Text"/>
                <a:cs typeface="Noticia Text"/>
                <a:sym typeface="Noticia Text"/>
              </a:rPr>
              <a:t>is</a:t>
            </a:r>
            <a:r>
              <a:rPr lang="de-DE" sz="1400" dirty="0">
                <a:latin typeface="Noticia Text"/>
                <a:ea typeface="Noticia Text"/>
                <a:cs typeface="Noticia Text"/>
                <a:sym typeface="Noticia Text"/>
              </a:rPr>
              <a:t> </a:t>
            </a:r>
            <a:r>
              <a:rPr lang="de-DE" sz="1400" dirty="0" err="1">
                <a:latin typeface="Noticia Text"/>
                <a:ea typeface="Noticia Text"/>
                <a:cs typeface="Noticia Text"/>
                <a:sym typeface="Noticia Text"/>
              </a:rPr>
              <a:t>to</a:t>
            </a:r>
            <a:r>
              <a:rPr lang="de-DE" sz="1400" dirty="0">
                <a:latin typeface="Noticia Text"/>
                <a:ea typeface="Noticia Text"/>
                <a:cs typeface="Noticia Text"/>
                <a:sym typeface="Noticia Text"/>
              </a:rPr>
              <a:t> </a:t>
            </a:r>
            <a:r>
              <a:rPr lang="de-DE" sz="2400" dirty="0">
                <a:latin typeface="Noticia Text"/>
                <a:ea typeface="Noticia Text"/>
                <a:cs typeface="Noticia Text"/>
                <a:sym typeface="Noticia Text"/>
              </a:rPr>
              <a:t>"</a:t>
            </a:r>
            <a:r>
              <a:rPr lang="de-DE" sz="2400" dirty="0" err="1">
                <a:latin typeface="Noticia Text"/>
                <a:ea typeface="Noticia Text"/>
                <a:cs typeface="Noticia Text"/>
                <a:sym typeface="Noticia Text"/>
              </a:rPr>
              <a:t>Ensure</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healthy</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lives</a:t>
            </a:r>
            <a:r>
              <a:rPr lang="de-DE" sz="2400" dirty="0">
                <a:latin typeface="Noticia Text"/>
                <a:ea typeface="Noticia Text"/>
                <a:cs typeface="Noticia Text"/>
                <a:sym typeface="Noticia Text"/>
              </a:rPr>
              <a:t> and promote well-</a:t>
            </a:r>
            <a:r>
              <a:rPr lang="de-DE" sz="2400" dirty="0" err="1">
                <a:latin typeface="Noticia Text"/>
                <a:ea typeface="Noticia Text"/>
                <a:cs typeface="Noticia Text"/>
                <a:sym typeface="Noticia Text"/>
              </a:rPr>
              <a:t>being</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for</a:t>
            </a:r>
            <a:r>
              <a:rPr lang="de-DE" sz="2400" dirty="0">
                <a:latin typeface="Noticia Text"/>
                <a:ea typeface="Noticia Text"/>
                <a:cs typeface="Noticia Text"/>
                <a:sym typeface="Noticia Text"/>
              </a:rPr>
              <a:t> all at all </a:t>
            </a:r>
            <a:r>
              <a:rPr lang="de-DE" sz="2400" dirty="0" err="1">
                <a:latin typeface="Noticia Text"/>
                <a:ea typeface="Noticia Text"/>
                <a:cs typeface="Noticia Text"/>
                <a:sym typeface="Noticia Text"/>
              </a:rPr>
              <a:t>ages</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targets</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are</a:t>
            </a:r>
            <a:r>
              <a:rPr lang="de-DE" sz="2400" dirty="0">
                <a:latin typeface="Noticia Text"/>
                <a:ea typeface="Noticia Text"/>
                <a:cs typeface="Noticia Text"/>
                <a:sym typeface="Noticia Text"/>
              </a:rPr>
              <a:t> e.g. </a:t>
            </a:r>
            <a:r>
              <a:rPr lang="de-DE" sz="2400" dirty="0" err="1">
                <a:latin typeface="Noticia Text"/>
                <a:ea typeface="Noticia Text"/>
                <a:cs typeface="Noticia Text"/>
                <a:sym typeface="Noticia Text"/>
              </a:rPr>
              <a:t>to</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decrease</a:t>
            </a:r>
            <a:r>
              <a:rPr lang="de-DE" sz="2400" dirty="0">
                <a:latin typeface="Noticia Text"/>
                <a:ea typeface="Noticia Text"/>
                <a:cs typeface="Noticia Text"/>
                <a:sym typeface="Noticia Text"/>
              </a:rPr>
              <a:t> maternal </a:t>
            </a:r>
            <a:r>
              <a:rPr lang="de-DE" sz="2400" dirty="0" err="1">
                <a:latin typeface="Noticia Text"/>
                <a:ea typeface="Noticia Text"/>
                <a:cs typeface="Noticia Text"/>
                <a:sym typeface="Noticia Text"/>
              </a:rPr>
              <a:t>mortality</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or</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fight</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communicable</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diseases</a:t>
            </a:r>
            <a:endParaRPr sz="2400" dirty="0">
              <a:latin typeface="Noticia Text"/>
              <a:ea typeface="Noticia Text"/>
              <a:cs typeface="Noticia Text"/>
              <a:sym typeface="Noticia Text"/>
            </a:endParaRPr>
          </a:p>
          <a:p>
            <a:pPr marL="742950" lvl="1" indent="-285750" algn="l" rtl="0">
              <a:spcBef>
                <a:spcPts val="0"/>
              </a:spcBef>
              <a:spcAft>
                <a:spcPts val="0"/>
              </a:spcAft>
              <a:buClr>
                <a:schemeClr val="dk1"/>
              </a:buClr>
              <a:buSzPts val="2400"/>
              <a:buFont typeface="Noto Sans Symbols"/>
              <a:buChar char="−"/>
            </a:pPr>
            <a:r>
              <a:rPr lang="de-DE" sz="2400" dirty="0">
                <a:latin typeface="Noticia Text"/>
                <a:ea typeface="Noticia Text"/>
                <a:cs typeface="Noticia Text"/>
                <a:sym typeface="Noticia Text"/>
              </a:rPr>
              <a:t>Goal 9: Industry, </a:t>
            </a:r>
            <a:r>
              <a:rPr lang="de-DE" sz="2400" dirty="0" err="1">
                <a:latin typeface="Noticia Text"/>
                <a:ea typeface="Noticia Text"/>
                <a:cs typeface="Noticia Text"/>
                <a:sym typeface="Noticia Text"/>
              </a:rPr>
              <a:t>innovation</a:t>
            </a:r>
            <a:r>
              <a:rPr lang="de-DE" sz="2400" dirty="0">
                <a:latin typeface="Noticia Text"/>
                <a:ea typeface="Noticia Text"/>
                <a:cs typeface="Noticia Text"/>
                <a:sym typeface="Noticia Text"/>
              </a:rPr>
              <a:t> and </a:t>
            </a:r>
            <a:r>
              <a:rPr lang="de-DE" sz="2400" dirty="0" err="1">
                <a:latin typeface="Noticia Text"/>
                <a:ea typeface="Noticia Text"/>
                <a:cs typeface="Noticia Text"/>
                <a:sym typeface="Noticia Text"/>
              </a:rPr>
              <a:t>infrastructure</a:t>
            </a:r>
            <a:r>
              <a:rPr lang="de-DE" sz="2400" dirty="0">
                <a:latin typeface="Noticia Text"/>
                <a:ea typeface="Noticia Text"/>
                <a:cs typeface="Noticia Text"/>
                <a:sym typeface="Noticia Text"/>
              </a:rPr>
              <a:t> &gt; </a:t>
            </a:r>
            <a:r>
              <a:rPr lang="de-DE" sz="4000" dirty="0">
                <a:latin typeface="Noticia Text"/>
                <a:ea typeface="Noticia Text"/>
                <a:cs typeface="Noticia Text"/>
                <a:sym typeface="Noticia Text"/>
              </a:rPr>
              <a:t>"</a:t>
            </a:r>
            <a:r>
              <a:rPr lang="de-DE" sz="4000" dirty="0" err="1">
                <a:latin typeface="Noticia Text"/>
                <a:ea typeface="Noticia Text"/>
                <a:cs typeface="Noticia Text"/>
                <a:sym typeface="Noticia Text"/>
              </a:rPr>
              <a:t>Build</a:t>
            </a:r>
            <a:r>
              <a:rPr lang="de-DE" sz="4000" dirty="0">
                <a:latin typeface="Noticia Text"/>
                <a:ea typeface="Noticia Text"/>
                <a:cs typeface="Noticia Text"/>
                <a:sym typeface="Noticia Text"/>
              </a:rPr>
              <a:t> resilient </a:t>
            </a:r>
            <a:r>
              <a:rPr lang="de-DE" sz="4000" dirty="0" err="1">
                <a:latin typeface="Noticia Text"/>
                <a:ea typeface="Noticia Text"/>
                <a:cs typeface="Noticia Text"/>
                <a:sym typeface="Noticia Text"/>
              </a:rPr>
              <a:t>infrastructure</a:t>
            </a:r>
            <a:r>
              <a:rPr lang="de-DE" sz="4000" dirty="0">
                <a:latin typeface="Noticia Text"/>
                <a:ea typeface="Noticia Text"/>
                <a:cs typeface="Noticia Text"/>
                <a:sym typeface="Noticia Text"/>
              </a:rPr>
              <a:t>, promote inclusive and </a:t>
            </a:r>
            <a:r>
              <a:rPr lang="de-DE" sz="4000" dirty="0" err="1">
                <a:latin typeface="Noticia Text"/>
                <a:ea typeface="Noticia Text"/>
                <a:cs typeface="Noticia Text"/>
                <a:sym typeface="Noticia Text"/>
              </a:rPr>
              <a:t>sustainable</a:t>
            </a:r>
            <a:r>
              <a:rPr lang="de-DE" sz="4000" dirty="0">
                <a:latin typeface="Noticia Text"/>
                <a:ea typeface="Noticia Text"/>
                <a:cs typeface="Noticia Text"/>
                <a:sym typeface="Noticia Text"/>
              </a:rPr>
              <a:t> </a:t>
            </a:r>
            <a:r>
              <a:rPr lang="de-DE" sz="4000" dirty="0" err="1">
                <a:latin typeface="Noticia Text"/>
                <a:ea typeface="Noticia Text"/>
                <a:cs typeface="Noticia Text"/>
                <a:sym typeface="Noticia Text"/>
              </a:rPr>
              <a:t>industrialization</a:t>
            </a:r>
            <a:r>
              <a:rPr lang="de-DE" sz="4000" dirty="0">
                <a:latin typeface="Noticia Text"/>
                <a:ea typeface="Noticia Text"/>
                <a:cs typeface="Noticia Text"/>
                <a:sym typeface="Noticia Text"/>
              </a:rPr>
              <a:t>, and </a:t>
            </a:r>
            <a:r>
              <a:rPr lang="de-DE" sz="4000" dirty="0" err="1">
                <a:latin typeface="Noticia Text"/>
                <a:ea typeface="Noticia Text"/>
                <a:cs typeface="Noticia Text"/>
                <a:sym typeface="Noticia Text"/>
              </a:rPr>
              <a:t>foster</a:t>
            </a:r>
            <a:r>
              <a:rPr lang="de-DE" sz="4000" dirty="0">
                <a:latin typeface="Noticia Text"/>
                <a:ea typeface="Noticia Text"/>
                <a:cs typeface="Noticia Text"/>
                <a:sym typeface="Noticia Text"/>
              </a:rPr>
              <a:t> </a:t>
            </a:r>
            <a:r>
              <a:rPr lang="de-DE" sz="4000" dirty="0" err="1">
                <a:latin typeface="Noticia Text"/>
                <a:ea typeface="Noticia Text"/>
                <a:cs typeface="Noticia Text"/>
                <a:sym typeface="Noticia Text"/>
              </a:rPr>
              <a:t>innovation</a:t>
            </a:r>
            <a:r>
              <a:rPr lang="de-DE" sz="4000" dirty="0">
                <a:latin typeface="Noticia Text"/>
                <a:ea typeface="Noticia Text"/>
                <a:cs typeface="Noticia Text"/>
                <a:sym typeface="Noticia Text"/>
              </a:rPr>
              <a:t>“</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targets</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are</a:t>
            </a:r>
            <a:r>
              <a:rPr lang="de-DE" sz="2400" dirty="0">
                <a:latin typeface="Noticia Text"/>
                <a:ea typeface="Noticia Text"/>
                <a:cs typeface="Noticia Text"/>
                <a:sym typeface="Noticia Text"/>
              </a:rPr>
              <a:t> e.g. </a:t>
            </a:r>
            <a:r>
              <a:rPr lang="de-DE" sz="2400" dirty="0" err="1">
                <a:latin typeface="Noticia Text"/>
                <a:ea typeface="Noticia Text"/>
                <a:cs typeface="Noticia Text"/>
                <a:sym typeface="Noticia Text"/>
              </a:rPr>
              <a:t>enhance</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scientific</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research</a:t>
            </a:r>
            <a:endParaRPr sz="2400" dirty="0">
              <a:latin typeface="Noticia Text"/>
              <a:ea typeface="Noticia Text"/>
              <a:cs typeface="Noticia Text"/>
              <a:sym typeface="Noticia Text"/>
            </a:endParaRPr>
          </a:p>
          <a:p>
            <a:pPr marL="742950" lvl="1" indent="-285750" algn="l" rtl="0">
              <a:spcBef>
                <a:spcPts val="0"/>
              </a:spcBef>
              <a:spcAft>
                <a:spcPts val="0"/>
              </a:spcAft>
              <a:buClr>
                <a:schemeClr val="dk1"/>
              </a:buClr>
              <a:buSzPts val="2400"/>
              <a:buFont typeface="Noto Sans Symbols"/>
              <a:buChar char="−"/>
            </a:pPr>
            <a:r>
              <a:rPr lang="de-DE" sz="2400" dirty="0">
                <a:latin typeface="Noticia Text"/>
                <a:ea typeface="Noticia Text"/>
                <a:cs typeface="Noticia Text"/>
                <a:sym typeface="Noticia Text"/>
              </a:rPr>
              <a:t>Goal 13: Climate </a:t>
            </a:r>
            <a:r>
              <a:rPr lang="de-DE" sz="2400" dirty="0" err="1">
                <a:latin typeface="Noticia Text"/>
                <a:ea typeface="Noticia Text"/>
                <a:cs typeface="Noticia Text"/>
                <a:sym typeface="Noticia Text"/>
              </a:rPr>
              <a:t>action</a:t>
            </a:r>
            <a:r>
              <a:rPr lang="de-DE" sz="2400" dirty="0">
                <a:latin typeface="Noticia Text"/>
                <a:ea typeface="Noticia Text"/>
                <a:cs typeface="Noticia Text"/>
                <a:sym typeface="Noticia Text"/>
              </a:rPr>
              <a:t> &gt; „Take urgent </a:t>
            </a:r>
            <a:r>
              <a:rPr lang="de-DE" sz="2400" dirty="0" err="1">
                <a:latin typeface="Noticia Text"/>
                <a:ea typeface="Noticia Text"/>
                <a:cs typeface="Noticia Text"/>
                <a:sym typeface="Noticia Text"/>
              </a:rPr>
              <a:t>action</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to</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combat</a:t>
            </a:r>
            <a:r>
              <a:rPr lang="de-DE" sz="2400" dirty="0">
                <a:latin typeface="Noticia Text"/>
                <a:ea typeface="Noticia Text"/>
                <a:cs typeface="Noticia Text"/>
                <a:sym typeface="Noticia Text"/>
              </a:rPr>
              <a:t> </a:t>
            </a:r>
            <a:r>
              <a:rPr lang="de-DE" sz="2400" u="sng" dirty="0">
                <a:solidFill>
                  <a:schemeClr val="hlink"/>
                </a:solidFill>
                <a:latin typeface="Noticia Text"/>
                <a:ea typeface="Noticia Text"/>
                <a:cs typeface="Noticia Text"/>
                <a:sym typeface="Noticia Text"/>
                <a:hlinkClick r:id="rId3"/>
              </a:rPr>
              <a:t>climate change</a:t>
            </a:r>
            <a:r>
              <a:rPr lang="de-DE" sz="2400" dirty="0">
                <a:latin typeface="Noticia Text"/>
                <a:ea typeface="Noticia Text"/>
                <a:cs typeface="Noticia Text"/>
                <a:sym typeface="Noticia Text"/>
              </a:rPr>
              <a:t> and </a:t>
            </a:r>
            <a:r>
              <a:rPr lang="de-DE" sz="2400" dirty="0" err="1">
                <a:latin typeface="Noticia Text"/>
                <a:ea typeface="Noticia Text"/>
                <a:cs typeface="Noticia Text"/>
                <a:sym typeface="Noticia Text"/>
              </a:rPr>
              <a:t>its</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impacts</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by</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regulating</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emissions</a:t>
            </a:r>
            <a:r>
              <a:rPr lang="de-DE" sz="2400" dirty="0">
                <a:latin typeface="Noticia Text"/>
                <a:ea typeface="Noticia Text"/>
                <a:cs typeface="Noticia Text"/>
                <a:sym typeface="Noticia Text"/>
              </a:rPr>
              <a:t> and </a:t>
            </a:r>
            <a:r>
              <a:rPr lang="de-DE" sz="2400" dirty="0" err="1">
                <a:latin typeface="Noticia Text"/>
                <a:ea typeface="Noticia Text"/>
                <a:cs typeface="Noticia Text"/>
                <a:sym typeface="Noticia Text"/>
              </a:rPr>
              <a:t>promoting</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developments</a:t>
            </a:r>
            <a:r>
              <a:rPr lang="de-DE" sz="2400" dirty="0">
                <a:latin typeface="Noticia Text"/>
                <a:ea typeface="Noticia Text"/>
                <a:cs typeface="Noticia Text"/>
                <a:sym typeface="Noticia Text"/>
              </a:rPr>
              <a:t> in </a:t>
            </a:r>
            <a:r>
              <a:rPr lang="de-DE" sz="2400" dirty="0" err="1">
                <a:latin typeface="Noticia Text"/>
                <a:ea typeface="Noticia Text"/>
                <a:cs typeface="Noticia Text"/>
                <a:sym typeface="Noticia Text"/>
              </a:rPr>
              <a:t>renewable</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energy</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targets</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are</a:t>
            </a:r>
            <a:r>
              <a:rPr lang="de-DE" sz="2400" dirty="0">
                <a:latin typeface="Noticia Text"/>
                <a:ea typeface="Noticia Text"/>
                <a:cs typeface="Noticia Text"/>
                <a:sym typeface="Noticia Text"/>
              </a:rPr>
              <a:t> e.g. </a:t>
            </a:r>
            <a:r>
              <a:rPr lang="de-DE" sz="2400" dirty="0" err="1">
                <a:latin typeface="Noticia Text"/>
                <a:ea typeface="Noticia Text"/>
                <a:cs typeface="Noticia Text"/>
                <a:sym typeface="Noticia Text"/>
              </a:rPr>
              <a:t>strengthening</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resilience</a:t>
            </a:r>
            <a:r>
              <a:rPr lang="de-DE" sz="2400" dirty="0">
                <a:latin typeface="Noticia Text"/>
                <a:ea typeface="Noticia Text"/>
                <a:cs typeface="Noticia Text"/>
                <a:sym typeface="Noticia Text"/>
              </a:rPr>
              <a:t> and adaptive </a:t>
            </a:r>
            <a:r>
              <a:rPr lang="de-DE" sz="2400" dirty="0" err="1">
                <a:latin typeface="Noticia Text"/>
                <a:ea typeface="Noticia Text"/>
                <a:cs typeface="Noticia Text"/>
                <a:sym typeface="Noticia Text"/>
              </a:rPr>
              <a:t>capacity</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to</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climate-related</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disasters</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build</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knowledge</a:t>
            </a:r>
            <a:r>
              <a:rPr lang="de-DE" sz="2400" dirty="0">
                <a:latin typeface="Noticia Text"/>
                <a:ea typeface="Noticia Text"/>
                <a:cs typeface="Noticia Text"/>
                <a:sym typeface="Noticia Text"/>
              </a:rPr>
              <a:t> and </a:t>
            </a:r>
            <a:r>
              <a:rPr lang="de-DE" sz="2400" dirty="0" err="1">
                <a:latin typeface="Noticia Text"/>
                <a:ea typeface="Noticia Text"/>
                <a:cs typeface="Noticia Text"/>
                <a:sym typeface="Noticia Text"/>
              </a:rPr>
              <a:t>capacity</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to</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meet</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climate</a:t>
            </a:r>
            <a:r>
              <a:rPr lang="de-DE" sz="2400" dirty="0">
                <a:latin typeface="Noticia Text"/>
                <a:ea typeface="Noticia Text"/>
                <a:cs typeface="Noticia Text"/>
                <a:sym typeface="Noticia Text"/>
              </a:rPr>
              <a:t> </a:t>
            </a:r>
            <a:r>
              <a:rPr lang="de-DE" sz="2400" dirty="0" err="1">
                <a:latin typeface="Noticia Text"/>
                <a:ea typeface="Noticia Text"/>
                <a:cs typeface="Noticia Text"/>
                <a:sym typeface="Noticia Text"/>
              </a:rPr>
              <a:t>change</a:t>
            </a:r>
            <a:endParaRPr sz="1400" dirty="0">
              <a:latin typeface="Noticia Text"/>
              <a:ea typeface="Noticia Text"/>
              <a:cs typeface="Noticia Text"/>
              <a:sym typeface="Noticia Text"/>
            </a:endParaRPr>
          </a:p>
          <a:p>
            <a:pPr marL="742950" lvl="1" indent="-196850" algn="l" rtl="0">
              <a:spcBef>
                <a:spcPts val="0"/>
              </a:spcBef>
              <a:spcAft>
                <a:spcPts val="0"/>
              </a:spcAft>
              <a:buClr>
                <a:schemeClr val="dk1"/>
              </a:buClr>
              <a:buSzPts val="1400"/>
              <a:buFont typeface="Noto Sans Symbols"/>
              <a:buNone/>
            </a:pPr>
            <a:endParaRPr sz="1400" dirty="0">
              <a:latin typeface="Noticia Text"/>
              <a:ea typeface="Noticia Text"/>
              <a:cs typeface="Noticia Text"/>
              <a:sym typeface="Noticia Text"/>
            </a:endParaRPr>
          </a:p>
          <a:p>
            <a:pPr marL="0" marR="0" lvl="0" indent="0" algn="l" rtl="0">
              <a:lnSpc>
                <a:spcPct val="100000"/>
              </a:lnSpc>
              <a:spcBef>
                <a:spcPts val="0"/>
              </a:spcBef>
              <a:spcAft>
                <a:spcPts val="0"/>
              </a:spcAft>
              <a:buClr>
                <a:srgbClr val="000000"/>
              </a:buClr>
              <a:buSzPts val="1100"/>
              <a:buFont typeface="Calibri"/>
              <a:buNone/>
            </a:pPr>
            <a:r>
              <a:rPr lang="de-DE" sz="1100" dirty="0" err="1"/>
              <a:t>We</a:t>
            </a:r>
            <a:r>
              <a:rPr lang="de-DE" sz="1100" dirty="0"/>
              <a:t> all </a:t>
            </a:r>
            <a:r>
              <a:rPr lang="de-DE" sz="1100" dirty="0" err="1"/>
              <a:t>need</a:t>
            </a:r>
            <a:r>
              <a:rPr lang="de-DE" sz="1100" dirty="0"/>
              <a:t> </a:t>
            </a:r>
            <a:r>
              <a:rPr lang="de-DE" sz="1100" dirty="0" err="1"/>
              <a:t>to</a:t>
            </a:r>
            <a:r>
              <a:rPr lang="de-DE" sz="1100" dirty="0"/>
              <a:t> </a:t>
            </a:r>
            <a:r>
              <a:rPr lang="de-DE" sz="1100" dirty="0" err="1"/>
              <a:t>contribute</a:t>
            </a:r>
            <a:r>
              <a:rPr lang="de-DE" sz="1100" dirty="0"/>
              <a:t> </a:t>
            </a:r>
            <a:r>
              <a:rPr lang="de-DE" sz="1100" dirty="0" err="1"/>
              <a:t>to</a:t>
            </a:r>
            <a:r>
              <a:rPr lang="de-DE" sz="1100" dirty="0"/>
              <a:t> </a:t>
            </a:r>
            <a:r>
              <a:rPr lang="de-DE" sz="1100" dirty="0" err="1"/>
              <a:t>those</a:t>
            </a:r>
            <a:r>
              <a:rPr lang="de-DE" sz="1100" dirty="0"/>
              <a:t> </a:t>
            </a:r>
            <a:r>
              <a:rPr lang="de-DE" sz="1100" dirty="0" err="1"/>
              <a:t>goals</a:t>
            </a:r>
            <a:r>
              <a:rPr lang="de-DE" sz="1100" dirty="0"/>
              <a:t> – </a:t>
            </a:r>
            <a:r>
              <a:rPr lang="de-DE" sz="1100" dirty="0" err="1"/>
              <a:t>the</a:t>
            </a:r>
            <a:r>
              <a:rPr lang="de-DE" sz="1100" dirty="0"/>
              <a:t> </a:t>
            </a:r>
            <a:r>
              <a:rPr lang="de-DE" sz="1100" dirty="0" err="1"/>
              <a:t>question</a:t>
            </a:r>
            <a:r>
              <a:rPr lang="de-DE" sz="1100" dirty="0"/>
              <a:t> </a:t>
            </a:r>
            <a:r>
              <a:rPr lang="de-DE" sz="1100" dirty="0" err="1"/>
              <a:t>is</a:t>
            </a:r>
            <a:r>
              <a:rPr lang="de-DE" sz="1100" dirty="0"/>
              <a:t> </a:t>
            </a:r>
            <a:r>
              <a:rPr lang="de-DE" sz="1100" dirty="0" err="1"/>
              <a:t>how</a:t>
            </a:r>
            <a:r>
              <a:rPr lang="de-DE" sz="1100" dirty="0"/>
              <a:t> </a:t>
            </a:r>
            <a:r>
              <a:rPr lang="de-DE" sz="1100" dirty="0" err="1"/>
              <a:t>can</a:t>
            </a:r>
            <a:r>
              <a:rPr lang="de-DE" sz="1100" dirty="0"/>
              <a:t> </a:t>
            </a:r>
            <a:r>
              <a:rPr lang="de-DE" sz="1100" dirty="0" err="1"/>
              <a:t>we</a:t>
            </a:r>
            <a:r>
              <a:rPr lang="de-DE" sz="1100" dirty="0"/>
              <a:t> do </a:t>
            </a:r>
            <a:r>
              <a:rPr lang="de-DE" sz="1100" dirty="0" err="1"/>
              <a:t>that</a:t>
            </a:r>
            <a:r>
              <a:rPr lang="de-DE" sz="1100" dirty="0"/>
              <a:t>, </a:t>
            </a:r>
            <a:r>
              <a:rPr lang="de-DE" sz="1100" dirty="0" err="1"/>
              <a:t>How</a:t>
            </a:r>
            <a:r>
              <a:rPr lang="de-DE" sz="1100" dirty="0"/>
              <a:t> </a:t>
            </a:r>
            <a:r>
              <a:rPr lang="de-DE" sz="1100" dirty="0" err="1"/>
              <a:t>can</a:t>
            </a:r>
            <a:r>
              <a:rPr lang="de-DE" sz="1100" dirty="0"/>
              <a:t> </a:t>
            </a:r>
            <a:r>
              <a:rPr lang="de-DE" sz="1100" dirty="0" err="1"/>
              <a:t>you</a:t>
            </a:r>
            <a:r>
              <a:rPr lang="de-DE" sz="1100" dirty="0"/>
              <a:t> </a:t>
            </a:r>
            <a:r>
              <a:rPr lang="de-DE" sz="1100" dirty="0" err="1"/>
              <a:t>create</a:t>
            </a:r>
            <a:r>
              <a:rPr lang="de-DE" sz="1100" dirty="0"/>
              <a:t> an </a:t>
            </a:r>
            <a:r>
              <a:rPr lang="de-DE" sz="1100" dirty="0" err="1"/>
              <a:t>impact</a:t>
            </a:r>
            <a:r>
              <a:rPr lang="de-DE" sz="1100" dirty="0"/>
              <a:t> </a:t>
            </a:r>
            <a:r>
              <a:rPr lang="de-DE" sz="1100" dirty="0" err="1"/>
              <a:t>with</a:t>
            </a:r>
            <a:r>
              <a:rPr lang="de-DE" sz="1100" dirty="0"/>
              <a:t> </a:t>
            </a:r>
            <a:r>
              <a:rPr lang="de-DE" sz="1100" dirty="0" err="1"/>
              <a:t>your</a:t>
            </a:r>
            <a:r>
              <a:rPr lang="de-DE" sz="1100" dirty="0"/>
              <a:t> </a:t>
            </a:r>
            <a:r>
              <a:rPr lang="de-DE" sz="1100" dirty="0" err="1"/>
              <a:t>research</a:t>
            </a:r>
            <a:r>
              <a:rPr lang="de-DE" sz="1100" dirty="0"/>
              <a:t> and </a:t>
            </a:r>
            <a:r>
              <a:rPr lang="de-DE" sz="1100" dirty="0" err="1"/>
              <a:t>contribute</a:t>
            </a:r>
            <a:r>
              <a:rPr lang="de-DE" sz="1100" dirty="0"/>
              <a:t> </a:t>
            </a:r>
            <a:r>
              <a:rPr lang="de-DE" sz="1100" dirty="0" err="1"/>
              <a:t>to</a:t>
            </a:r>
            <a:r>
              <a:rPr lang="de-DE" sz="1100" dirty="0"/>
              <a:t> </a:t>
            </a:r>
            <a:r>
              <a:rPr lang="de-DE" sz="1100" dirty="0" err="1"/>
              <a:t>those</a:t>
            </a:r>
            <a:r>
              <a:rPr lang="de-DE" sz="1100" dirty="0"/>
              <a:t> </a:t>
            </a:r>
            <a:r>
              <a:rPr lang="de-DE" sz="1100" dirty="0" err="1"/>
              <a:t>goals</a:t>
            </a:r>
            <a:r>
              <a:rPr lang="de-DE" sz="1100" dirty="0"/>
              <a:t>? </a:t>
            </a:r>
            <a:r>
              <a:rPr lang="de-DE" sz="1100" dirty="0" err="1"/>
              <a:t>Those</a:t>
            </a:r>
            <a:r>
              <a:rPr lang="de-DE" sz="1100" dirty="0"/>
              <a:t> </a:t>
            </a:r>
            <a:r>
              <a:rPr lang="de-DE" sz="1100" dirty="0" err="1"/>
              <a:t>are</a:t>
            </a:r>
            <a:r>
              <a:rPr lang="de-DE" sz="1100" dirty="0"/>
              <a:t> </a:t>
            </a:r>
            <a:r>
              <a:rPr lang="de-DE" sz="1100" dirty="0" err="1"/>
              <a:t>the</a:t>
            </a:r>
            <a:r>
              <a:rPr lang="de-DE" sz="1100" dirty="0"/>
              <a:t> </a:t>
            </a:r>
            <a:r>
              <a:rPr lang="de-DE" sz="1100" dirty="0" err="1"/>
              <a:t>questions</a:t>
            </a:r>
            <a:r>
              <a:rPr lang="de-DE" sz="1100" dirty="0"/>
              <a:t> </a:t>
            </a:r>
            <a:r>
              <a:rPr lang="de-DE" sz="1100" dirty="0" err="1"/>
              <a:t>we</a:t>
            </a:r>
            <a:r>
              <a:rPr lang="de-DE" sz="1100" dirty="0"/>
              <a:t> </a:t>
            </a:r>
            <a:r>
              <a:rPr lang="de-DE" sz="1100" dirty="0" err="1"/>
              <a:t>would</a:t>
            </a:r>
            <a:r>
              <a:rPr lang="de-DE" sz="1100" dirty="0"/>
              <a:t> like </a:t>
            </a:r>
            <a:r>
              <a:rPr lang="de-DE" sz="1100" dirty="0" err="1"/>
              <a:t>to</a:t>
            </a:r>
            <a:r>
              <a:rPr lang="de-DE" sz="1100" dirty="0"/>
              <a:t> </a:t>
            </a:r>
            <a:r>
              <a:rPr lang="de-DE" sz="1100" dirty="0" err="1"/>
              <a:t>address</a:t>
            </a:r>
            <a:r>
              <a:rPr lang="de-DE" sz="1100" dirty="0"/>
              <a:t> </a:t>
            </a:r>
            <a:r>
              <a:rPr lang="de-DE" sz="1100" dirty="0" err="1"/>
              <a:t>together</a:t>
            </a:r>
            <a:r>
              <a:rPr lang="de-DE" sz="1100" dirty="0"/>
              <a:t> </a:t>
            </a:r>
            <a:r>
              <a:rPr lang="de-DE" sz="1100" dirty="0" err="1"/>
              <a:t>with</a:t>
            </a:r>
            <a:r>
              <a:rPr lang="de-DE" sz="1100" dirty="0"/>
              <a:t> </a:t>
            </a:r>
            <a:r>
              <a:rPr lang="de-DE" sz="1100" dirty="0" err="1"/>
              <a:t>you</a:t>
            </a:r>
            <a:r>
              <a:rPr lang="de-DE" sz="1100" dirty="0"/>
              <a:t> </a:t>
            </a:r>
            <a:r>
              <a:rPr lang="de-DE" sz="1100" dirty="0" err="1"/>
              <a:t>next</a:t>
            </a:r>
            <a:r>
              <a:rPr lang="de-DE" sz="1100" dirty="0"/>
              <a:t>. </a:t>
            </a:r>
            <a:endParaRPr dirty="0"/>
          </a:p>
          <a:p>
            <a:pPr marL="457200" lvl="1" indent="0" algn="l" rtl="0">
              <a:spcBef>
                <a:spcPts val="0"/>
              </a:spcBef>
              <a:spcAft>
                <a:spcPts val="0"/>
              </a:spcAft>
              <a:buClr>
                <a:schemeClr val="dk1"/>
              </a:buClr>
              <a:buSzPts val="1200"/>
              <a:buFont typeface="Calibri"/>
              <a:buNone/>
            </a:pPr>
            <a:endParaRPr dirty="0">
              <a:latin typeface="Noticia Text"/>
              <a:ea typeface="Noticia Text"/>
              <a:cs typeface="Noticia Text"/>
              <a:sym typeface="Noticia Tex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r>
              <a:rPr lang="de-DE"/>
              <a:t>But before that, let‘s come back to the startup example of the beginning – traceless materials and its impact</a:t>
            </a:r>
            <a:endParaRPr/>
          </a:p>
          <a:p>
            <a:pPr marL="158750" lvl="0" indent="0" algn="l" rtl="0">
              <a:spcBef>
                <a:spcPts val="0"/>
              </a:spcBef>
              <a:spcAft>
                <a:spcPts val="0"/>
              </a:spcAft>
              <a:buClr>
                <a:schemeClr val="dk1"/>
              </a:buClr>
              <a:buSzPts val="1200"/>
              <a:buFont typeface="Calibri"/>
              <a:buNone/>
            </a:pPr>
            <a:endParaRPr/>
          </a:p>
          <a:p>
            <a:pPr marL="158750" lvl="0" indent="0" algn="l" rtl="0">
              <a:spcBef>
                <a:spcPts val="0"/>
              </a:spcBef>
              <a:spcAft>
                <a:spcPts val="0"/>
              </a:spcAft>
              <a:buClr>
                <a:schemeClr val="dk1"/>
              </a:buClr>
              <a:buSzPts val="1200"/>
              <a:buFont typeface="Calibri"/>
              <a:buNone/>
            </a:pPr>
            <a:r>
              <a:rPr lang="de-DE"/>
              <a:t>Traceless is very transparent on its impact on their website. They define clear impact goals that can be matched with different sustainable development goals.</a:t>
            </a:r>
            <a:endParaRPr/>
          </a:p>
          <a:p>
            <a:pPr marL="158750" lvl="0" indent="0" algn="l" rtl="0">
              <a:spcBef>
                <a:spcPts val="0"/>
              </a:spcBef>
              <a:spcAft>
                <a:spcPts val="0"/>
              </a:spcAft>
              <a:buClr>
                <a:schemeClr val="dk1"/>
              </a:buClr>
              <a:buSzPts val="1200"/>
              <a:buFont typeface="Calibri"/>
              <a:buNone/>
            </a:pPr>
            <a:endParaRPr/>
          </a:p>
          <a:p>
            <a:pPr marL="158750" lvl="0" indent="0" algn="l" rtl="0">
              <a:spcBef>
                <a:spcPts val="0"/>
              </a:spcBef>
              <a:spcAft>
                <a:spcPts val="0"/>
              </a:spcAft>
              <a:buClr>
                <a:schemeClr val="dk1"/>
              </a:buClr>
              <a:buSzPts val="1200"/>
              <a:buFont typeface="Calibri"/>
              <a:buNone/>
            </a:pPr>
            <a:r>
              <a:rPr lang="de-DE"/>
              <a:t>As you can see here, their impact contributes to at least 4 different SDGs – responsible consumption and production, climate change, affordable and clean energy and clean water and sanitation.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en-US" dirty="0"/>
              <a:t>Please shortly explain the workshop setting so that everyone is familiar with the parties involved and what their role is. (can be adapted from location to location)</a:t>
            </a:r>
          </a:p>
          <a:p>
            <a:pPr marL="158750" indent="0">
              <a:buNone/>
            </a:pPr>
            <a:endParaRPr lang="en-US" dirty="0">
              <a:solidFill>
                <a:srgbClr val="000000"/>
              </a:solidFill>
              <a:latin typeface="Calibri"/>
              <a:cs typeface="Calibri"/>
            </a:endParaRPr>
          </a:p>
          <a:p>
            <a:pPr marL="158750" indent="0">
              <a:buFontTx/>
              <a:buNone/>
            </a:pPr>
            <a:r>
              <a:rPr lang="en-US" b="1" dirty="0"/>
              <a:t>YES</a:t>
            </a:r>
            <a:r>
              <a:rPr lang="en-US" dirty="0"/>
              <a:t>:</a:t>
            </a:r>
          </a:p>
          <a:p>
            <a:pPr>
              <a:buFont typeface="Arial" panose="020B0604020202020204" pitchFamily="34" charset="0"/>
              <a:buChar char="•"/>
            </a:pPr>
            <a:r>
              <a:rPr lang="en-US" dirty="0"/>
              <a:t>Workshop organizers responsible for developing workshop concepts and content.</a:t>
            </a:r>
          </a:p>
          <a:p>
            <a:pPr>
              <a:buFont typeface="Arial" panose="020B0604020202020204" pitchFamily="34" charset="0"/>
              <a:buChar char="•"/>
            </a:pPr>
            <a:r>
              <a:rPr lang="en-US" dirty="0"/>
              <a:t>Concepts are created in collaboration with external trainers and coaches.</a:t>
            </a:r>
          </a:p>
          <a:p>
            <a:pPr>
              <a:buFont typeface="Arial" panose="020B0604020202020204" pitchFamily="34" charset="0"/>
              <a:buChar char="•"/>
            </a:pPr>
            <a:r>
              <a:rPr lang="en-US" dirty="0"/>
              <a:t>Ensure the overall structure and success of the event.</a:t>
            </a:r>
          </a:p>
          <a:p>
            <a:pPr>
              <a:buFont typeface="Arial" panose="020B0604020202020204" pitchFamily="34" charset="0"/>
              <a:buChar char="•"/>
            </a:pPr>
            <a:endParaRPr lang="en-US" dirty="0"/>
          </a:p>
          <a:p>
            <a:pPr marL="158750" indent="0">
              <a:buFontTx/>
              <a:buNone/>
            </a:pPr>
            <a:r>
              <a:rPr lang="en-US" b="1" dirty="0"/>
              <a:t>Coaches</a:t>
            </a:r>
            <a:r>
              <a:rPr lang="en-US" dirty="0"/>
              <a:t>:</a:t>
            </a:r>
          </a:p>
          <a:p>
            <a:pPr>
              <a:buFont typeface="Arial" panose="020B0604020202020204" pitchFamily="34" charset="0"/>
              <a:buChar char="•"/>
            </a:pPr>
            <a:r>
              <a:rPr lang="en-US" dirty="0"/>
              <a:t>Facilitate workshops by guiding participants through the process.</a:t>
            </a:r>
          </a:p>
          <a:p>
            <a:pPr>
              <a:buFont typeface="Arial" panose="020B0604020202020204" pitchFamily="34" charset="0"/>
              <a:buChar char="•"/>
            </a:pPr>
            <a:r>
              <a:rPr lang="en-US" dirty="0"/>
              <a:t>Professional trainers and coaches working on behalf of YES.</a:t>
            </a:r>
          </a:p>
          <a:p>
            <a:pPr>
              <a:buFont typeface="Arial" panose="020B0604020202020204" pitchFamily="34" charset="0"/>
              <a:buChar char="•"/>
            </a:pPr>
            <a:endParaRPr lang="en-US" dirty="0"/>
          </a:p>
          <a:p>
            <a:pPr marL="158750" indent="0">
              <a:buFontTx/>
              <a:buNone/>
            </a:pPr>
            <a:r>
              <a:rPr lang="en-US" b="1" dirty="0"/>
              <a:t>Partner</a:t>
            </a:r>
            <a:r>
              <a:rPr lang="en-US" dirty="0"/>
              <a:t>:</a:t>
            </a:r>
          </a:p>
          <a:p>
            <a:pPr>
              <a:buFont typeface="Arial" panose="020B0604020202020204" pitchFamily="34" charset="0"/>
              <a:buChar char="•"/>
            </a:pPr>
            <a:r>
              <a:rPr lang="en-US" dirty="0"/>
              <a:t>The academic partner of YES, hosting the workshop at their institution.</a:t>
            </a:r>
          </a:p>
          <a:p>
            <a:pPr>
              <a:buFont typeface="Arial" panose="020B0604020202020204" pitchFamily="34" charset="0"/>
              <a:buChar char="•"/>
            </a:pPr>
            <a:r>
              <a:rPr lang="en-US" dirty="0"/>
              <a:t>Involved in planning, coordinating logistics, and inviting guests.</a:t>
            </a:r>
          </a:p>
          <a:p>
            <a:pPr marL="158750" indent="0">
              <a:buNone/>
            </a:pPr>
            <a:endParaRPr lang="de-DE" dirty="0"/>
          </a:p>
        </p:txBody>
      </p:sp>
    </p:spTree>
    <p:extLst>
      <p:ext uri="{BB962C8B-B14F-4D97-AF65-F5344CB8AC3E}">
        <p14:creationId xmlns:p14="http://schemas.microsoft.com/office/powerpoint/2010/main" val="3952365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200"/>
              <a:buFont typeface="Calibri"/>
              <a:buNone/>
            </a:pPr>
            <a:r>
              <a:rPr lang="de-DE" dirty="0" err="1"/>
              <a:t>Now</a:t>
            </a:r>
            <a:r>
              <a:rPr lang="de-DE" dirty="0"/>
              <a:t> </a:t>
            </a:r>
            <a:r>
              <a:rPr lang="de-DE" dirty="0" err="1"/>
              <a:t>it’s</a:t>
            </a:r>
            <a:r>
              <a:rPr lang="de-DE" dirty="0"/>
              <a:t> </a:t>
            </a:r>
            <a:r>
              <a:rPr lang="de-DE" dirty="0" err="1"/>
              <a:t>your</a:t>
            </a:r>
            <a:r>
              <a:rPr lang="de-DE" dirty="0"/>
              <a:t> turn </a:t>
            </a:r>
            <a:r>
              <a:rPr lang="de-DE" dirty="0" err="1"/>
              <a:t>again</a:t>
            </a:r>
            <a:r>
              <a:rPr lang="de-DE" dirty="0"/>
              <a:t> – </a:t>
            </a:r>
            <a:r>
              <a:rPr lang="de-DE" dirty="0" err="1"/>
              <a:t>we</a:t>
            </a:r>
            <a:r>
              <a:rPr lang="de-DE" dirty="0"/>
              <a:t> </a:t>
            </a:r>
            <a:r>
              <a:rPr lang="de-DE" dirty="0" err="1"/>
              <a:t>want</a:t>
            </a:r>
            <a:r>
              <a:rPr lang="de-DE" dirty="0"/>
              <a:t> </a:t>
            </a:r>
            <a:r>
              <a:rPr lang="de-DE" dirty="0" err="1"/>
              <a:t>you</a:t>
            </a:r>
            <a:r>
              <a:rPr lang="de-DE" dirty="0"/>
              <a:t> </a:t>
            </a:r>
            <a:r>
              <a:rPr lang="de-DE" dirty="0" err="1"/>
              <a:t>to</a:t>
            </a:r>
            <a:r>
              <a:rPr lang="de-DE" dirty="0"/>
              <a:t> </a:t>
            </a:r>
            <a:r>
              <a:rPr lang="de-DE" dirty="0" err="1"/>
              <a:t>think</a:t>
            </a:r>
            <a:r>
              <a:rPr lang="de-DE" dirty="0"/>
              <a:t> </a:t>
            </a:r>
            <a:r>
              <a:rPr lang="de-DE" dirty="0" err="1"/>
              <a:t>about</a:t>
            </a:r>
            <a:r>
              <a:rPr lang="de-DE" dirty="0"/>
              <a:t> </a:t>
            </a:r>
            <a:r>
              <a:rPr lang="de-DE" dirty="0" err="1"/>
              <a:t>your</a:t>
            </a:r>
            <a:r>
              <a:rPr lang="de-DE" dirty="0"/>
              <a:t> </a:t>
            </a:r>
            <a:r>
              <a:rPr lang="de-DE" dirty="0" err="1"/>
              <a:t>areas</a:t>
            </a:r>
            <a:r>
              <a:rPr lang="de-DE" dirty="0"/>
              <a:t> </a:t>
            </a:r>
            <a:r>
              <a:rPr lang="de-DE" dirty="0" err="1"/>
              <a:t>of</a:t>
            </a:r>
            <a:r>
              <a:rPr lang="de-DE" dirty="0"/>
              <a:t> </a:t>
            </a:r>
            <a:r>
              <a:rPr lang="de-DE" dirty="0" err="1"/>
              <a:t>impact</a:t>
            </a:r>
            <a:r>
              <a:rPr lang="de-DE" dirty="0"/>
              <a:t> </a:t>
            </a:r>
            <a:r>
              <a:rPr lang="de-DE" dirty="0" err="1"/>
              <a:t>with</a:t>
            </a:r>
            <a:r>
              <a:rPr lang="de-DE" dirty="0"/>
              <a:t> </a:t>
            </a:r>
            <a:r>
              <a:rPr lang="de-DE" dirty="0" err="1"/>
              <a:t>your</a:t>
            </a:r>
            <a:r>
              <a:rPr lang="de-DE" dirty="0"/>
              <a:t> </a:t>
            </a:r>
            <a:r>
              <a:rPr lang="de-DE" dirty="0" err="1"/>
              <a:t>research</a:t>
            </a:r>
            <a:r>
              <a:rPr lang="de-DE" dirty="0"/>
              <a:t> </a:t>
            </a:r>
            <a:r>
              <a:rPr lang="de-DE" dirty="0" err="1"/>
              <a:t>work</a:t>
            </a:r>
            <a:r>
              <a:rPr lang="de-DE" dirty="0"/>
              <a:t>. </a:t>
            </a:r>
            <a:r>
              <a:rPr lang="de-DE" dirty="0" err="1"/>
              <a:t>We</a:t>
            </a:r>
            <a:r>
              <a:rPr lang="de-DE" dirty="0"/>
              <a:t> will do </a:t>
            </a:r>
            <a:r>
              <a:rPr lang="de-DE" dirty="0" err="1"/>
              <a:t>it</a:t>
            </a:r>
            <a:r>
              <a:rPr lang="de-DE" dirty="0"/>
              <a:t> in a 3-step </a:t>
            </a:r>
            <a:r>
              <a:rPr lang="de-DE" dirty="0" err="1"/>
              <a:t>approach</a:t>
            </a:r>
            <a:r>
              <a:rPr lang="de-DE" dirty="0"/>
              <a:t>:</a:t>
            </a:r>
            <a:endParaRPr dirty="0"/>
          </a:p>
          <a:p>
            <a:pPr marL="387350" lvl="0" indent="-228600" algn="l" rtl="0">
              <a:spcBef>
                <a:spcPts val="0"/>
              </a:spcBef>
              <a:spcAft>
                <a:spcPts val="0"/>
              </a:spcAft>
              <a:buClr>
                <a:schemeClr val="dk1"/>
              </a:buClr>
              <a:buSzPts val="1200"/>
              <a:buFont typeface="Calibri"/>
              <a:buAutoNum type="arabicPeriod"/>
            </a:pPr>
            <a:r>
              <a:rPr lang="de-DE" dirty="0" err="1"/>
              <a:t>Step</a:t>
            </a:r>
            <a:r>
              <a:rPr lang="de-DE" dirty="0"/>
              <a:t> &gt; </a:t>
            </a:r>
            <a:r>
              <a:rPr lang="de-DE" dirty="0" err="1"/>
              <a:t>get</a:t>
            </a:r>
            <a:r>
              <a:rPr lang="de-DE" dirty="0"/>
              <a:t> </a:t>
            </a:r>
            <a:r>
              <a:rPr lang="de-DE" dirty="0" err="1"/>
              <a:t>familiar</a:t>
            </a:r>
            <a:r>
              <a:rPr lang="de-DE" dirty="0"/>
              <a:t> </a:t>
            </a:r>
            <a:r>
              <a:rPr lang="de-DE" dirty="0" err="1"/>
              <a:t>with</a:t>
            </a:r>
            <a:r>
              <a:rPr lang="de-DE" dirty="0"/>
              <a:t> </a:t>
            </a:r>
            <a:r>
              <a:rPr lang="de-DE" dirty="0" err="1"/>
              <a:t>the</a:t>
            </a:r>
            <a:r>
              <a:rPr lang="de-DE" dirty="0"/>
              <a:t> SDGs &gt; break</a:t>
            </a:r>
            <a:endParaRPr dirty="0"/>
          </a:p>
          <a:p>
            <a:pPr marL="387350" lvl="0" indent="-228600" algn="l" rtl="0">
              <a:spcBef>
                <a:spcPts val="0"/>
              </a:spcBef>
              <a:spcAft>
                <a:spcPts val="0"/>
              </a:spcAft>
              <a:buClr>
                <a:schemeClr val="dk1"/>
              </a:buClr>
              <a:buSzPts val="1200"/>
              <a:buFont typeface="Calibri"/>
              <a:buAutoNum type="arabicPeriod"/>
            </a:pPr>
            <a:r>
              <a:rPr lang="de-DE" dirty="0" err="1"/>
              <a:t>Step</a:t>
            </a:r>
            <a:r>
              <a:rPr lang="de-DE" dirty="0"/>
              <a:t> after </a:t>
            </a:r>
            <a:r>
              <a:rPr lang="de-DE" dirty="0" err="1"/>
              <a:t>the</a:t>
            </a:r>
            <a:r>
              <a:rPr lang="de-DE" dirty="0"/>
              <a:t> break &gt; </a:t>
            </a:r>
            <a:r>
              <a:rPr lang="de-DE" dirty="0" err="1"/>
              <a:t>you</a:t>
            </a:r>
            <a:r>
              <a:rPr lang="de-DE" dirty="0"/>
              <a:t> will </a:t>
            </a:r>
            <a:r>
              <a:rPr lang="de-DE" dirty="0" err="1"/>
              <a:t>reflect</a:t>
            </a:r>
            <a:r>
              <a:rPr lang="de-DE" dirty="0"/>
              <a:t> on </a:t>
            </a:r>
            <a:r>
              <a:rPr lang="de-DE" dirty="0" err="1"/>
              <a:t>your</a:t>
            </a:r>
            <a:r>
              <a:rPr lang="de-DE" dirty="0"/>
              <a:t> own </a:t>
            </a:r>
            <a:r>
              <a:rPr lang="de-DE" dirty="0" err="1"/>
              <a:t>research</a:t>
            </a:r>
            <a:r>
              <a:rPr lang="de-DE" dirty="0"/>
              <a:t> and </a:t>
            </a:r>
            <a:r>
              <a:rPr lang="de-DE" dirty="0" err="1"/>
              <a:t>collect</a:t>
            </a:r>
            <a:r>
              <a:rPr lang="de-DE" dirty="0"/>
              <a:t> </a:t>
            </a:r>
            <a:r>
              <a:rPr lang="de-DE" dirty="0" err="1"/>
              <a:t>ideas</a:t>
            </a:r>
            <a:endParaRPr dirty="0"/>
          </a:p>
          <a:p>
            <a:pPr marL="387350" lvl="0" indent="-228600" algn="l" rtl="0">
              <a:spcBef>
                <a:spcPts val="0"/>
              </a:spcBef>
              <a:spcAft>
                <a:spcPts val="0"/>
              </a:spcAft>
              <a:buClr>
                <a:schemeClr val="dk1"/>
              </a:buClr>
              <a:buSzPts val="1200"/>
              <a:buFont typeface="Calibri"/>
              <a:buAutoNum type="arabicPeriod"/>
            </a:pPr>
            <a:r>
              <a:rPr lang="de-DE" dirty="0" err="1"/>
              <a:t>Step</a:t>
            </a:r>
            <a:r>
              <a:rPr lang="de-DE" dirty="0"/>
              <a:t> &gt; </a:t>
            </a:r>
            <a:r>
              <a:rPr lang="de-DE" dirty="0" err="1"/>
              <a:t>you</a:t>
            </a:r>
            <a:r>
              <a:rPr lang="de-DE" dirty="0"/>
              <a:t> will </a:t>
            </a:r>
            <a:r>
              <a:rPr lang="de-DE" dirty="0" err="1"/>
              <a:t>be</a:t>
            </a:r>
            <a:r>
              <a:rPr lang="de-DE" dirty="0"/>
              <a:t> </a:t>
            </a:r>
            <a:r>
              <a:rPr lang="de-DE" dirty="0" err="1"/>
              <a:t>put</a:t>
            </a:r>
            <a:r>
              <a:rPr lang="de-DE" dirty="0"/>
              <a:t> in </a:t>
            </a:r>
            <a:r>
              <a:rPr lang="de-DE" dirty="0" err="1"/>
              <a:t>breakouts</a:t>
            </a:r>
            <a:r>
              <a:rPr lang="de-DE" dirty="0"/>
              <a:t> </a:t>
            </a:r>
            <a:r>
              <a:rPr lang="de-DE" dirty="0" err="1"/>
              <a:t>with</a:t>
            </a:r>
            <a:r>
              <a:rPr lang="de-DE" dirty="0"/>
              <a:t> a </a:t>
            </a:r>
            <a:r>
              <a:rPr lang="de-DE" dirty="0" err="1"/>
              <a:t>partner</a:t>
            </a:r>
            <a:r>
              <a:rPr lang="de-DE" dirty="0"/>
              <a:t> </a:t>
            </a:r>
            <a:r>
              <a:rPr lang="de-DE" dirty="0" err="1"/>
              <a:t>to</a:t>
            </a:r>
            <a:r>
              <a:rPr lang="de-DE" dirty="0"/>
              <a:t> </a:t>
            </a:r>
            <a:r>
              <a:rPr lang="de-DE" dirty="0" err="1"/>
              <a:t>brainstorm</a:t>
            </a:r>
            <a:r>
              <a:rPr lang="de-DE" dirty="0"/>
              <a:t> </a:t>
            </a:r>
            <a:r>
              <a:rPr lang="de-DE" dirty="0" err="1"/>
              <a:t>together</a:t>
            </a:r>
            <a:r>
              <a:rPr lang="de-DE" dirty="0"/>
              <a:t> and </a:t>
            </a:r>
            <a:r>
              <a:rPr lang="de-DE" dirty="0" err="1"/>
              <a:t>give</a:t>
            </a:r>
            <a:r>
              <a:rPr lang="de-DE" dirty="0"/>
              <a:t> </a:t>
            </a:r>
            <a:r>
              <a:rPr lang="de-DE" dirty="0" err="1"/>
              <a:t>each</a:t>
            </a:r>
            <a:r>
              <a:rPr lang="de-DE" dirty="0"/>
              <a:t> </a:t>
            </a:r>
            <a:r>
              <a:rPr lang="de-DE" dirty="0" err="1"/>
              <a:t>other</a:t>
            </a:r>
            <a:r>
              <a:rPr lang="de-DE" dirty="0"/>
              <a:t> </a:t>
            </a:r>
            <a:r>
              <a:rPr lang="de-DE" dirty="0" err="1"/>
              <a:t>feedback</a:t>
            </a:r>
            <a:endParaRPr dirty="0"/>
          </a:p>
        </p:txBody>
      </p:sp>
    </p:spTree>
    <p:extLst>
      <p:ext uri="{BB962C8B-B14F-4D97-AF65-F5344CB8AC3E}">
        <p14:creationId xmlns:p14="http://schemas.microsoft.com/office/powerpoint/2010/main" val="1953030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200"/>
              <a:buFont typeface="Calibri"/>
              <a:buNone/>
            </a:pPr>
            <a:r>
              <a:rPr lang="de-DE" dirty="0" err="1"/>
              <a:t>Let‘s</a:t>
            </a:r>
            <a:r>
              <a:rPr lang="de-DE" dirty="0"/>
              <a:t> </a:t>
            </a:r>
            <a:r>
              <a:rPr lang="de-DE" dirty="0" err="1"/>
              <a:t>start</a:t>
            </a:r>
            <a:r>
              <a:rPr lang="de-DE" dirty="0"/>
              <a:t> </a:t>
            </a:r>
            <a:r>
              <a:rPr lang="de-DE" dirty="0" err="1"/>
              <a:t>with</a:t>
            </a:r>
            <a:r>
              <a:rPr lang="de-DE" dirty="0"/>
              <a:t> </a:t>
            </a:r>
            <a:r>
              <a:rPr lang="de-DE" dirty="0" err="1"/>
              <a:t>step</a:t>
            </a:r>
            <a:r>
              <a:rPr lang="de-DE" dirty="0"/>
              <a:t> </a:t>
            </a:r>
            <a:r>
              <a:rPr lang="de-DE" dirty="0" err="1"/>
              <a:t>one</a:t>
            </a:r>
            <a:r>
              <a:rPr lang="de-DE" dirty="0"/>
              <a:t> – </a:t>
            </a:r>
            <a:r>
              <a:rPr lang="de-DE" dirty="0" err="1"/>
              <a:t>get</a:t>
            </a:r>
            <a:r>
              <a:rPr lang="de-DE" dirty="0"/>
              <a:t> </a:t>
            </a:r>
            <a:r>
              <a:rPr lang="de-DE" dirty="0" err="1"/>
              <a:t>familiar</a:t>
            </a:r>
            <a:r>
              <a:rPr lang="de-DE" dirty="0"/>
              <a:t> </a:t>
            </a:r>
            <a:r>
              <a:rPr lang="de-DE" dirty="0" err="1"/>
              <a:t>with</a:t>
            </a:r>
            <a:r>
              <a:rPr lang="de-DE" dirty="0"/>
              <a:t> </a:t>
            </a:r>
            <a:r>
              <a:rPr lang="de-DE" dirty="0" err="1"/>
              <a:t>the</a:t>
            </a:r>
            <a:r>
              <a:rPr lang="de-DE" dirty="0"/>
              <a:t> SDGs</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C1D1-7AD6-9141-813A-8841F3513205}"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6190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sz="1100" dirty="0"/>
              <a:t>Hier Template mit SDGs als Überblick verteilen + auf die großen Plakate im Raum verweisen &gt; evtl. </a:t>
            </a:r>
            <a:r>
              <a:rPr lang="de-DE" sz="1100" dirty="0" err="1"/>
              <a:t>googlen</a:t>
            </a:r>
            <a:endParaRPr lang="de-DE" sz="11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Calibri"/>
              <a:buNone/>
            </a:pPr>
            <a:endParaRPr sz="1000" u="none" strike="noStrike" cap="none">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de-DE"/>
              <a:t>Let‘s come to the second step now. </a:t>
            </a:r>
            <a:endParaRPr sz="11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C1D1-7AD6-9141-813A-8841F3513205}"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0234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de-DE" dirty="0"/>
              <a:t>So just </a:t>
            </a:r>
            <a:r>
              <a:rPr lang="de-DE" dirty="0" err="1"/>
              <a:t>to</a:t>
            </a:r>
            <a:r>
              <a:rPr lang="de-DE" dirty="0"/>
              <a:t> </a:t>
            </a:r>
            <a:r>
              <a:rPr lang="de-DE" dirty="0" err="1"/>
              <a:t>give</a:t>
            </a:r>
            <a:r>
              <a:rPr lang="de-DE" dirty="0"/>
              <a:t> </a:t>
            </a:r>
            <a:r>
              <a:rPr lang="de-DE" dirty="0" err="1"/>
              <a:t>you</a:t>
            </a:r>
            <a:r>
              <a:rPr lang="de-DE" dirty="0"/>
              <a:t> </a:t>
            </a:r>
            <a:r>
              <a:rPr lang="de-DE" dirty="0" err="1"/>
              <a:t>another</a:t>
            </a:r>
            <a:r>
              <a:rPr lang="de-DE" dirty="0"/>
              <a:t> </a:t>
            </a:r>
            <a:r>
              <a:rPr lang="de-DE" dirty="0" err="1"/>
              <a:t>example</a:t>
            </a:r>
            <a:r>
              <a:rPr lang="de-DE" dirty="0"/>
              <a:t>: </a:t>
            </a:r>
            <a:r>
              <a:rPr lang="de-DE" dirty="0" err="1"/>
              <a:t>Hossam</a:t>
            </a:r>
            <a:r>
              <a:rPr lang="de-DE" dirty="0"/>
              <a:t> </a:t>
            </a:r>
            <a:r>
              <a:rPr lang="de-DE" dirty="0" err="1"/>
              <a:t>Shafy</a:t>
            </a:r>
            <a:r>
              <a:rPr lang="de-DE" dirty="0"/>
              <a:t> he was a </a:t>
            </a:r>
            <a:r>
              <a:rPr lang="de-DE" dirty="0" err="1"/>
              <a:t>participant</a:t>
            </a:r>
            <a:r>
              <a:rPr lang="de-DE" dirty="0"/>
              <a:t> at a </a:t>
            </a:r>
            <a:r>
              <a:rPr lang="de-DE" dirty="0" err="1"/>
              <a:t>few</a:t>
            </a:r>
            <a:r>
              <a:rPr lang="de-DE" dirty="0"/>
              <a:t> </a:t>
            </a:r>
            <a:r>
              <a:rPr lang="de-DE" dirty="0" err="1"/>
              <a:t>of</a:t>
            </a:r>
            <a:r>
              <a:rPr lang="de-DE" dirty="0"/>
              <a:t> </a:t>
            </a:r>
            <a:r>
              <a:rPr lang="de-DE" dirty="0" err="1"/>
              <a:t>our</a:t>
            </a:r>
            <a:r>
              <a:rPr lang="de-DE" dirty="0"/>
              <a:t> Workshops</a:t>
            </a:r>
          </a:p>
          <a:p>
            <a:pPr marL="15875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de-DE" dirty="0"/>
          </a:p>
          <a:p>
            <a:pPr marL="158750" lvl="0" indent="0" algn="l" rtl="0">
              <a:spcBef>
                <a:spcPts val="0"/>
              </a:spcBef>
              <a:spcAft>
                <a:spcPts val="0"/>
              </a:spcAft>
              <a:buClr>
                <a:schemeClr val="dk1"/>
              </a:buClr>
              <a:buSzPts val="1200"/>
              <a:buFont typeface="Calibri"/>
              <a:buNone/>
            </a:pPr>
            <a:r>
              <a:rPr lang="de-DE" dirty="0" err="1"/>
              <a:t>Hossam</a:t>
            </a:r>
            <a:r>
              <a:rPr lang="de-DE" dirty="0"/>
              <a:t> </a:t>
            </a:r>
            <a:r>
              <a:rPr lang="de-DE" dirty="0" err="1"/>
              <a:t>did</a:t>
            </a:r>
            <a:r>
              <a:rPr lang="de-DE" dirty="0"/>
              <a:t> </a:t>
            </a:r>
            <a:r>
              <a:rPr lang="de-DE" dirty="0" err="1"/>
              <a:t>his</a:t>
            </a:r>
            <a:r>
              <a:rPr lang="de-DE" dirty="0"/>
              <a:t> </a:t>
            </a:r>
            <a:r>
              <a:rPr lang="de-DE" dirty="0" err="1"/>
              <a:t>Phd</a:t>
            </a:r>
            <a:r>
              <a:rPr lang="de-DE" dirty="0"/>
              <a:t> in </a:t>
            </a:r>
            <a:r>
              <a:rPr lang="de-DE" dirty="0" err="1"/>
              <a:t>Metallurgy</a:t>
            </a:r>
            <a:r>
              <a:rPr lang="de-DE" dirty="0"/>
              <a:t> and </a:t>
            </a:r>
            <a:r>
              <a:rPr lang="de-DE" dirty="0" err="1"/>
              <a:t>Process</a:t>
            </a:r>
            <a:r>
              <a:rPr lang="de-DE" dirty="0"/>
              <a:t> </a:t>
            </a:r>
            <a:r>
              <a:rPr lang="de-DE" dirty="0" err="1"/>
              <a:t>Optimization</a:t>
            </a:r>
            <a:r>
              <a:rPr lang="de-DE" dirty="0"/>
              <a:t> </a:t>
            </a:r>
          </a:p>
          <a:p>
            <a:pPr marL="158750" lvl="0" indent="0" algn="l" rtl="0">
              <a:spcBef>
                <a:spcPts val="0"/>
              </a:spcBef>
              <a:spcAft>
                <a:spcPts val="0"/>
              </a:spcAft>
              <a:buClr>
                <a:schemeClr val="dk1"/>
              </a:buClr>
              <a:buSzPts val="1200"/>
              <a:buFont typeface="Calibri"/>
              <a:buNone/>
            </a:pPr>
            <a:endParaRPr lang="de-DE" dirty="0"/>
          </a:p>
          <a:p>
            <a:pPr marL="15875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de-DE" b="0" i="0" u="none" strike="noStrike" dirty="0">
                <a:solidFill>
                  <a:schemeClr val="dk1"/>
                </a:solidFill>
                <a:effectLst/>
                <a:latin typeface="Noticia Text"/>
                <a:sym typeface="Noticia Text"/>
              </a:rPr>
              <a:t>His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Ph.D</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research</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focused</a:t>
            </a:r>
            <a:r>
              <a:rPr lang="de-DE" b="0" i="0" u="none" strike="noStrike" dirty="0">
                <a:solidFill>
                  <a:srgbClr val="212121"/>
                </a:solidFill>
                <a:effectLst/>
                <a:latin typeface="Aptos" panose="020B0004020202020204" pitchFamily="34" charset="0"/>
              </a:rPr>
              <a:t> on </a:t>
            </a:r>
            <a:r>
              <a:rPr lang="de-DE" b="0" i="0" u="none" strike="noStrike" dirty="0" err="1">
                <a:solidFill>
                  <a:srgbClr val="212121"/>
                </a:solidFill>
                <a:effectLst/>
                <a:latin typeface="Aptos" panose="020B0004020202020204" pitchFamily="34" charset="0"/>
              </a:rPr>
              <a:t>developing</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prediction</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models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for</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process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interruptions</a:t>
            </a:r>
            <a:r>
              <a:rPr lang="de-DE" b="0" i="0" u="none" strike="noStrike" dirty="0">
                <a:solidFill>
                  <a:srgbClr val="212121"/>
                </a:solidFill>
                <a:effectLst/>
                <a:latin typeface="Aptos" panose="020B0004020202020204" pitchFamily="34" charset="0"/>
              </a:rPr>
              <a:t> in </a:t>
            </a:r>
            <a:r>
              <a:rPr lang="de-DE" b="0" i="0" u="none" strike="noStrike" dirty="0" err="1">
                <a:solidFill>
                  <a:srgbClr val="212121"/>
                </a:solidFill>
                <a:effectLst/>
                <a:latin typeface="Aptos" panose="020B0004020202020204" pitchFamily="34" charset="0"/>
              </a:rPr>
              <a:t>steel</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production</a:t>
            </a:r>
            <a:r>
              <a:rPr lang="de-DE" b="0" i="0" u="none" strike="noStrike" dirty="0">
                <a:solidFill>
                  <a:srgbClr val="212121"/>
                </a:solidFill>
                <a:effectLst/>
                <a:latin typeface="Aptos" panose="020B0004020202020204" pitchFamily="34" charset="0"/>
              </a:rPr>
              <a:t>. </a:t>
            </a:r>
          </a:p>
          <a:p>
            <a:pPr marL="15875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de-DE" b="0" i="0" u="none" strike="noStrike" dirty="0" err="1">
                <a:solidFill>
                  <a:srgbClr val="212121"/>
                </a:solidFill>
                <a:effectLst/>
                <a:latin typeface="Aptos" panose="020B0004020202020204" pitchFamily="34" charset="0"/>
              </a:rPr>
              <a:t>Typically</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steel</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production</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relies</a:t>
            </a:r>
            <a:r>
              <a:rPr lang="de-DE" b="0" i="0" u="none" strike="noStrike" dirty="0">
                <a:solidFill>
                  <a:srgbClr val="212121"/>
                </a:solidFill>
                <a:effectLst/>
                <a:latin typeface="Aptos" panose="020B0004020202020204" pitchFamily="34" charset="0"/>
              </a:rPr>
              <a:t> on </a:t>
            </a:r>
            <a:r>
              <a:rPr lang="de-DE" b="0" i="0" u="none" strike="noStrike" dirty="0" err="1">
                <a:solidFill>
                  <a:srgbClr val="212121"/>
                </a:solidFill>
                <a:effectLst/>
                <a:latin typeface="Aptos" panose="020B0004020202020204" pitchFamily="34" charset="0"/>
              </a:rPr>
              <a:t>automatic</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systems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guided</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by</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rules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set</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through</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experience</a:t>
            </a:r>
            <a:r>
              <a:rPr lang="de-DE" b="0" i="0" u="none" strike="noStrike" dirty="0">
                <a:solidFill>
                  <a:srgbClr val="212121"/>
                </a:solidFill>
                <a:effectLst/>
                <a:latin typeface="Aptos" panose="020B0004020202020204" pitchFamily="34" charset="0"/>
              </a:rPr>
              <a:t>. </a:t>
            </a:r>
          </a:p>
          <a:p>
            <a:pPr marL="15875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de-DE" b="0" i="0" u="none" strike="noStrike" dirty="0">
                <a:solidFill>
                  <a:srgbClr val="212121"/>
                </a:solidFill>
                <a:effectLst/>
                <a:latin typeface="Aptos" panose="020B0004020202020204" pitchFamily="34" charset="0"/>
              </a:rPr>
              <a:t>He </a:t>
            </a:r>
            <a:r>
              <a:rPr lang="de-DE" b="0" i="0" u="none" strike="noStrike" dirty="0" err="1">
                <a:solidFill>
                  <a:srgbClr val="212121"/>
                </a:solidFill>
                <a:effectLst/>
                <a:latin typeface="Aptos" panose="020B0004020202020204" pitchFamily="34" charset="0"/>
              </a:rPr>
              <a:t>improved</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these</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rules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using</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data</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analytics</a:t>
            </a:r>
            <a:r>
              <a:rPr lang="de-DE" b="0" i="0" u="none" strike="noStrike" dirty="0">
                <a:solidFill>
                  <a:srgbClr val="212121"/>
                </a:solidFill>
                <a:effectLst/>
                <a:latin typeface="Aptos" panose="020B0004020202020204" pitchFamily="34" charset="0"/>
              </a:rPr>
              <a:t> and lab </a:t>
            </a:r>
            <a:r>
              <a:rPr lang="de-DE" b="0" i="0" u="none" strike="noStrike" dirty="0" err="1">
                <a:solidFill>
                  <a:srgbClr val="212121"/>
                </a:solidFill>
                <a:effectLst/>
                <a:latin typeface="Aptos" panose="020B0004020202020204" pitchFamily="34" charset="0"/>
              </a:rPr>
              <a:t>work</a:t>
            </a:r>
            <a:r>
              <a:rPr lang="de-DE" b="0" i="0" u="none" strike="noStrike" dirty="0">
                <a:solidFill>
                  <a:srgbClr val="212121"/>
                </a:solidFill>
                <a:effectLst/>
                <a:latin typeface="Aptos" panose="020B0004020202020204" pitchFamily="34" charset="0"/>
              </a:rPr>
              <a:t>. </a:t>
            </a:r>
          </a:p>
          <a:p>
            <a:pPr marL="15875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de-DE" b="0" i="0" u="none" strike="noStrike" dirty="0">
                <a:solidFill>
                  <a:srgbClr val="212121"/>
                </a:solidFill>
                <a:effectLst/>
                <a:latin typeface="Aptos" panose="020B0004020202020204" pitchFamily="34" charset="0"/>
              </a:rPr>
              <a:t>His </a:t>
            </a:r>
            <a:r>
              <a:rPr lang="de-DE" b="0" i="0" u="none" strike="noStrike" dirty="0" err="1">
                <a:solidFill>
                  <a:srgbClr val="212121"/>
                </a:solidFill>
                <a:effectLst/>
                <a:latin typeface="Aptos" panose="020B0004020202020204" pitchFamily="34" charset="0"/>
              </a:rPr>
              <a:t>research</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produced</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decision</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trees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that</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predict</a:t>
            </a:r>
            <a:r>
              <a:rPr lang="de-DE" b="0" i="0" u="none" strike="noStrike" dirty="0">
                <a:solidFill>
                  <a:srgbClr val="212121"/>
                </a:solidFill>
                <a:effectLst/>
                <a:latin typeface="Aptos" panose="020B0004020202020204" pitchFamily="34" charset="0"/>
              </a:rPr>
              <a:t> potential </a:t>
            </a:r>
            <a:r>
              <a:rPr lang="de-DE" b="0" i="0" u="none" strike="noStrike" dirty="0" err="1">
                <a:solidFill>
                  <a:srgbClr val="212121"/>
                </a:solidFill>
                <a:effectLst/>
                <a:latin typeface="Aptos" panose="020B0004020202020204" pitchFamily="34" charset="0"/>
              </a:rPr>
              <a:t>problems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validated</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by</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historical</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data</a:t>
            </a:r>
            <a:r>
              <a:rPr lang="de-DE" b="0" i="0" u="none" strike="noStrike" dirty="0">
                <a:solidFill>
                  <a:srgbClr val="212121"/>
                </a:solidFill>
                <a:effectLst/>
                <a:latin typeface="Aptos" panose="020B0004020202020204" pitchFamily="34" charset="0"/>
              </a:rPr>
              <a:t>. </a:t>
            </a:r>
          </a:p>
          <a:p>
            <a:pPr marL="15875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de-DE" b="0" i="0" u="none" strike="noStrike" dirty="0">
                <a:solidFill>
                  <a:srgbClr val="212121"/>
                </a:solidFill>
                <a:effectLst/>
                <a:latin typeface="Aptos" panose="020B0004020202020204" pitchFamily="34" charset="0"/>
              </a:rPr>
              <a:t>By </a:t>
            </a:r>
            <a:r>
              <a:rPr lang="de-DE" b="0" i="0" u="none" strike="noStrike" dirty="0" err="1">
                <a:solidFill>
                  <a:srgbClr val="212121"/>
                </a:solidFill>
                <a:effectLst/>
                <a:latin typeface="Aptos" panose="020B0004020202020204" pitchFamily="34" charset="0"/>
              </a:rPr>
              <a:t>integrating</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these</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into</a:t>
            </a:r>
            <a:r>
              <a:rPr lang="de-DE" b="0" i="0" u="none" strike="noStrike" dirty="0">
                <a:solidFill>
                  <a:srgbClr val="212121"/>
                </a:solidFill>
                <a:effectLst/>
                <a:latin typeface="Aptos" panose="020B0004020202020204" pitchFamily="34" charset="0"/>
              </a:rPr>
              <a:t> a </a:t>
            </a:r>
            <a:r>
              <a:rPr lang="de-DE" b="0" i="0" u="none" strike="noStrike" dirty="0" err="1">
                <a:solidFill>
                  <a:srgbClr val="212121"/>
                </a:solidFill>
                <a:effectLst/>
                <a:latin typeface="Aptos" panose="020B0004020202020204" pitchFamily="34" charset="0"/>
              </a:rPr>
              <a:t>company's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automation</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system</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production</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setups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for</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various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steel</a:t>
            </a:r>
            <a:r>
              <a:rPr lang="de-DE" b="0" i="0" u="none" strike="noStrike" dirty="0">
                <a:solidFill>
                  <a:srgbClr val="212121"/>
                </a:solidFill>
                <a:effectLst/>
                <a:latin typeface="Aptos" panose="020B0004020202020204" pitchFamily="34" charset="0"/>
              </a:rPr>
              <a:t> grades </a:t>
            </a:r>
            <a:r>
              <a:rPr lang="de-DE" b="0" i="0" u="none" strike="noStrike" dirty="0" err="1">
                <a:solidFill>
                  <a:srgbClr val="212121"/>
                </a:solidFill>
                <a:effectLst/>
                <a:latin typeface="Aptos" panose="020B0004020202020204" pitchFamily="34" charset="0"/>
              </a:rPr>
              <a:t>could</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be</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optimized</a:t>
            </a:r>
            <a:r>
              <a:rPr lang="de-DE" b="0" i="0" u="none" strike="noStrike" dirty="0">
                <a:solidFill>
                  <a:srgbClr val="212121"/>
                </a:solidFill>
                <a:effectLst/>
                <a:latin typeface="Aptos" panose="020B0004020202020204" pitchFamily="34" charset="0"/>
              </a:rPr>
              <a:t>, </a:t>
            </a:r>
          </a:p>
          <a:p>
            <a:pPr marL="15875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de-DE" b="0" i="0" u="none" strike="noStrike" dirty="0" err="1">
                <a:solidFill>
                  <a:srgbClr val="212121"/>
                </a:solidFill>
                <a:effectLst/>
                <a:latin typeface="Aptos" panose="020B0004020202020204" pitchFamily="34" charset="0"/>
              </a:rPr>
              <a:t>Particularly</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automative</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industry</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can</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reduce</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interruptions</a:t>
            </a:r>
            <a:r>
              <a:rPr lang="de-DE" b="0" i="0" u="none" strike="noStrike" dirty="0">
                <a:solidFill>
                  <a:srgbClr val="212121"/>
                </a:solidFill>
                <a:effectLst/>
                <a:latin typeface="Aptos" panose="020B0004020202020204" pitchFamily="34" charset="0"/>
              </a:rPr>
              <a:t>, save </a:t>
            </a:r>
            <a:r>
              <a:rPr lang="de-DE" b="0" i="0" u="none" strike="noStrike" dirty="0" err="1">
                <a:solidFill>
                  <a:srgbClr val="212121"/>
                </a:solidFill>
                <a:effectLst/>
                <a:latin typeface="Aptos" panose="020B0004020202020204" pitchFamily="34" charset="0"/>
              </a:rPr>
              <a:t>materials</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protect</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machinery</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increase</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efficiency</a:t>
            </a:r>
            <a:r>
              <a:rPr lang="de-DE" b="0" i="0" u="none" strike="noStrike" dirty="0">
                <a:solidFill>
                  <a:srgbClr val="212121"/>
                </a:solidFill>
                <a:effectLst/>
                <a:latin typeface="Aptos" panose="020B0004020202020204" pitchFamily="34" charset="0"/>
              </a:rPr>
              <a:t>, and </a:t>
            </a:r>
            <a:r>
              <a:rPr lang="de-DE" b="0" i="0" u="none" strike="noStrike" dirty="0" err="1">
                <a:solidFill>
                  <a:srgbClr val="212121"/>
                </a:solidFill>
                <a:effectLst/>
                <a:latin typeface="Aptos" panose="020B0004020202020204" pitchFamily="34" charset="0"/>
              </a:rPr>
              <a:t>lower</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energy</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consumption</a:t>
            </a:r>
            <a:r>
              <a:rPr lang="de-DE" b="0" i="0" u="none" strike="noStrike" dirty="0">
                <a:solidFill>
                  <a:srgbClr val="212121"/>
                </a:solidFill>
                <a:effectLst/>
                <a:latin typeface="Aptos" panose="020B0004020202020204" pitchFamily="34" charset="0"/>
              </a:rPr>
              <a:t> and </a:t>
            </a:r>
            <a:r>
              <a:rPr lang="de-DE" b="0" i="0" u="none" strike="noStrike" dirty="0" err="1">
                <a:solidFill>
                  <a:srgbClr val="212121"/>
                </a:solidFill>
                <a:effectLst/>
                <a:latin typeface="Aptos" panose="020B0004020202020204" pitchFamily="34" charset="0"/>
              </a:rPr>
              <a:t>carbon</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dioxide</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emissions</a:t>
            </a:r>
            <a:r>
              <a:rPr lang="de-DE" b="0" i="0" u="none" strike="noStrike" dirty="0">
                <a:solidFill>
                  <a:srgbClr val="212121"/>
                </a:solidFill>
                <a:effectLst/>
                <a:latin typeface="Aptos" panose="020B0004020202020204" pitchFamily="34" charset="0"/>
              </a:rPr>
              <a:t>.</a:t>
            </a:r>
            <a:endParaRPr lang="de-DE" dirty="0">
              <a:solidFill>
                <a:schemeClr val="dk1"/>
              </a:solidFill>
              <a:latin typeface="Noticia Text"/>
              <a:sym typeface="Noticia Text"/>
            </a:endParaRPr>
          </a:p>
          <a:p>
            <a:pPr marL="158750" lvl="0" indent="0" algn="l" rtl="0">
              <a:spcBef>
                <a:spcPts val="0"/>
              </a:spcBef>
              <a:spcAft>
                <a:spcPts val="0"/>
              </a:spcAft>
              <a:buClr>
                <a:schemeClr val="dk1"/>
              </a:buClr>
              <a:buSzPts val="1200"/>
              <a:buFont typeface="Calibri"/>
              <a:buNone/>
            </a:pPr>
            <a:endParaRPr lang="de-DE" dirty="0"/>
          </a:p>
          <a:p>
            <a:pPr marL="158750" lvl="0" indent="0" algn="l" rtl="0">
              <a:spcBef>
                <a:spcPts val="0"/>
              </a:spcBef>
              <a:spcAft>
                <a:spcPts val="0"/>
              </a:spcAft>
              <a:buClr>
                <a:schemeClr val="dk1"/>
              </a:buClr>
              <a:buSzPts val="1200"/>
              <a:buFont typeface="Calibri"/>
              <a:buNone/>
            </a:pPr>
            <a:endParaRPr lang="de-DE" dirty="0"/>
          </a:p>
          <a:p>
            <a:pPr marL="158750" lvl="0" indent="0" algn="l" rtl="0">
              <a:spcBef>
                <a:spcPts val="0"/>
              </a:spcBef>
              <a:spcAft>
                <a:spcPts val="0"/>
              </a:spcAft>
              <a:buClr>
                <a:schemeClr val="dk1"/>
              </a:buClr>
              <a:buSzPts val="1200"/>
              <a:buFont typeface="Calibri"/>
              <a:buNone/>
            </a:pPr>
            <a:r>
              <a:rPr lang="de-DE" dirty="0" err="1"/>
              <a:t>We</a:t>
            </a:r>
            <a:r>
              <a:rPr lang="de-DE" dirty="0"/>
              <a:t> </a:t>
            </a:r>
            <a:r>
              <a:rPr lang="de-DE" dirty="0" err="1"/>
              <a:t>asked</a:t>
            </a:r>
            <a:r>
              <a:rPr lang="de-DE" dirty="0"/>
              <a:t> </a:t>
            </a:r>
            <a:r>
              <a:rPr lang="de-DE" dirty="0" err="1"/>
              <a:t>him</a:t>
            </a:r>
            <a:r>
              <a:rPr lang="de-DE" dirty="0"/>
              <a:t> in </a:t>
            </a:r>
            <a:r>
              <a:rPr lang="de-DE" dirty="0" err="1"/>
              <a:t>which</a:t>
            </a:r>
            <a:r>
              <a:rPr lang="de-DE" dirty="0"/>
              <a:t> SDGs he </a:t>
            </a:r>
            <a:r>
              <a:rPr lang="de-DE" dirty="0" err="1"/>
              <a:t>sees</a:t>
            </a:r>
            <a:r>
              <a:rPr lang="de-DE" dirty="0"/>
              <a:t> potential </a:t>
            </a:r>
            <a:r>
              <a:rPr lang="de-DE" dirty="0" err="1"/>
              <a:t>for</a:t>
            </a:r>
            <a:r>
              <a:rPr lang="de-DE" dirty="0"/>
              <a:t> a </a:t>
            </a:r>
            <a:r>
              <a:rPr lang="de-DE" dirty="0" err="1"/>
              <a:t>practical</a:t>
            </a:r>
            <a:r>
              <a:rPr lang="de-DE" dirty="0"/>
              <a:t> </a:t>
            </a:r>
            <a:r>
              <a:rPr lang="de-DE" dirty="0" err="1"/>
              <a:t>application</a:t>
            </a:r>
            <a:r>
              <a:rPr lang="de-DE" dirty="0"/>
              <a:t> </a:t>
            </a:r>
            <a:r>
              <a:rPr lang="de-DE" dirty="0" err="1"/>
              <a:t>of</a:t>
            </a:r>
            <a:r>
              <a:rPr lang="de-DE" dirty="0"/>
              <a:t> </a:t>
            </a:r>
            <a:r>
              <a:rPr lang="de-DE" dirty="0" err="1"/>
              <a:t>his</a:t>
            </a:r>
            <a:r>
              <a:rPr lang="de-DE" dirty="0"/>
              <a:t> </a:t>
            </a:r>
            <a:r>
              <a:rPr lang="de-DE" dirty="0" err="1"/>
              <a:t>research</a:t>
            </a:r>
            <a:r>
              <a:rPr lang="de-DE" dirty="0"/>
              <a:t> and he </a:t>
            </a:r>
            <a:r>
              <a:rPr lang="de-DE" dirty="0" err="1"/>
              <a:t>identified</a:t>
            </a:r>
            <a:r>
              <a:rPr lang="de-DE" dirty="0"/>
              <a:t> </a:t>
            </a:r>
            <a:r>
              <a:rPr lang="de-DE" dirty="0" err="1"/>
              <a:t>these</a:t>
            </a:r>
            <a:r>
              <a:rPr lang="de-DE" dirty="0"/>
              <a:t> 3 </a:t>
            </a:r>
            <a:r>
              <a:rPr lang="de-DE" dirty="0" err="1"/>
              <a:t>fields</a:t>
            </a:r>
            <a:r>
              <a:rPr lang="de-DE" dirty="0"/>
              <a:t>:</a:t>
            </a:r>
          </a:p>
          <a:p>
            <a:pPr marL="158750" lvl="0" indent="0" algn="l" rtl="0">
              <a:spcBef>
                <a:spcPts val="0"/>
              </a:spcBef>
              <a:spcAft>
                <a:spcPts val="0"/>
              </a:spcAft>
              <a:buClr>
                <a:schemeClr val="dk1"/>
              </a:buClr>
              <a:buSzPts val="1200"/>
              <a:buFont typeface="Calibri"/>
              <a:buNone/>
            </a:pPr>
            <a:endParaRPr lang="de-DE" dirty="0"/>
          </a:p>
          <a:p>
            <a:pPr marL="285750" lvl="0" indent="-285750" algn="l" rtl="0">
              <a:lnSpc>
                <a:spcPct val="130000"/>
              </a:lnSpc>
              <a:spcBef>
                <a:spcPts val="0"/>
              </a:spcBef>
              <a:spcAft>
                <a:spcPts val="0"/>
              </a:spcAft>
              <a:buClr>
                <a:srgbClr val="E30613"/>
              </a:buClr>
              <a:buSzPts val="1200"/>
              <a:buFont typeface="Arial"/>
              <a:buChar char="•"/>
            </a:pPr>
            <a:r>
              <a:rPr lang="de-DE" b="1" dirty="0">
                <a:solidFill>
                  <a:srgbClr val="E30613"/>
                </a:solidFill>
                <a:latin typeface="Noticia Text"/>
                <a:ea typeface="Noticia Text"/>
                <a:cs typeface="Noticia Text"/>
                <a:sym typeface="Noticia Text"/>
              </a:rPr>
              <a:t>4</a:t>
            </a:r>
            <a:r>
              <a:rPr lang="de-DE" dirty="0">
                <a:solidFill>
                  <a:srgbClr val="E30613"/>
                </a:solidFill>
                <a:latin typeface="Noticia Text"/>
                <a:ea typeface="Noticia Text"/>
                <a:cs typeface="Noticia Text"/>
                <a:sym typeface="Noticia Text"/>
              </a:rPr>
              <a:t> Quality </a:t>
            </a:r>
            <a:r>
              <a:rPr lang="de-DE" dirty="0" err="1">
                <a:solidFill>
                  <a:srgbClr val="E30613"/>
                </a:solidFill>
                <a:latin typeface="Noticia Text"/>
                <a:ea typeface="Noticia Text"/>
                <a:cs typeface="Noticia Text"/>
                <a:sym typeface="Noticia Text"/>
              </a:rPr>
              <a:t>education</a:t>
            </a:r>
            <a:r>
              <a:rPr lang="de-DE" dirty="0">
                <a:solidFill>
                  <a:srgbClr val="E30613"/>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because</a:t>
            </a:r>
            <a:r>
              <a:rPr lang="de-DE" dirty="0">
                <a:solidFill>
                  <a:schemeClr val="dk1"/>
                </a:solidFill>
                <a:latin typeface="Noticia Text"/>
                <a:ea typeface="Noticia Text"/>
                <a:cs typeface="Noticia Text"/>
                <a:sym typeface="Noticia Text"/>
              </a:rPr>
              <a:t> he </a:t>
            </a:r>
            <a:r>
              <a:rPr lang="de-DE" dirty="0" err="1">
                <a:solidFill>
                  <a:schemeClr val="dk1"/>
                </a:solidFill>
                <a:latin typeface="Noticia Text"/>
                <a:ea typeface="Noticia Text"/>
                <a:cs typeface="Noticia Text"/>
                <a:sym typeface="Noticia Text"/>
              </a:rPr>
              <a:t>used</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scientific</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data</a:t>
            </a:r>
            <a:r>
              <a:rPr lang="de-DE" dirty="0">
                <a:solidFill>
                  <a:schemeClr val="dk1"/>
                </a:solidFill>
                <a:latin typeface="Noticia Text"/>
                <a:ea typeface="Noticia Text"/>
                <a:cs typeface="Noticia Text"/>
                <a:sym typeface="Noticia Text"/>
              </a:rPr>
              <a:t> and </a:t>
            </a:r>
            <a:r>
              <a:rPr lang="de-DE" dirty="0" err="1">
                <a:solidFill>
                  <a:schemeClr val="dk1"/>
                </a:solidFill>
                <a:latin typeface="Noticia Text"/>
                <a:ea typeface="Noticia Text"/>
                <a:cs typeface="Noticia Text"/>
                <a:sym typeface="Noticia Text"/>
              </a:rPr>
              <a:t>academic</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research</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to</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tackle</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industrial</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challenges</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therefore</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bridged</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the</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gap</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between</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university</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study</a:t>
            </a:r>
            <a:r>
              <a:rPr lang="de-DE" dirty="0">
                <a:solidFill>
                  <a:schemeClr val="dk1"/>
                </a:solidFill>
                <a:latin typeface="Noticia Text"/>
                <a:ea typeface="Noticia Text"/>
                <a:cs typeface="Noticia Text"/>
                <a:sym typeface="Noticia Text"/>
              </a:rPr>
              <a:t> and </a:t>
            </a:r>
            <a:r>
              <a:rPr lang="de-DE" dirty="0" err="1">
                <a:solidFill>
                  <a:schemeClr val="dk1"/>
                </a:solidFill>
                <a:latin typeface="Noticia Text"/>
                <a:ea typeface="Noticia Text"/>
                <a:cs typeface="Noticia Text"/>
                <a:sym typeface="Noticia Text"/>
              </a:rPr>
              <a:t>work</a:t>
            </a:r>
            <a:r>
              <a:rPr lang="de-DE" dirty="0">
                <a:solidFill>
                  <a:schemeClr val="dk1"/>
                </a:solidFill>
                <a:latin typeface="Noticia Text"/>
                <a:ea typeface="Noticia Text"/>
                <a:cs typeface="Noticia Text"/>
                <a:sym typeface="Noticia Text"/>
              </a:rPr>
              <a:t> at </a:t>
            </a:r>
            <a:r>
              <a:rPr lang="de-DE" dirty="0" err="1">
                <a:solidFill>
                  <a:schemeClr val="dk1"/>
                </a:solidFill>
                <a:latin typeface="Noticia Text"/>
                <a:ea typeface="Noticia Text"/>
                <a:cs typeface="Noticia Text"/>
                <a:sym typeface="Noticia Text"/>
              </a:rPr>
              <a:t>the</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industry</a:t>
            </a:r>
            <a:endParaRPr lang="de-DE" dirty="0"/>
          </a:p>
          <a:p>
            <a:pPr marL="285750" lvl="0" indent="-285750" algn="l" rtl="0">
              <a:lnSpc>
                <a:spcPct val="130000"/>
              </a:lnSpc>
              <a:spcBef>
                <a:spcPts val="0"/>
              </a:spcBef>
              <a:spcAft>
                <a:spcPts val="0"/>
              </a:spcAft>
              <a:buClr>
                <a:srgbClr val="E30613"/>
              </a:buClr>
              <a:buSzPts val="1200"/>
              <a:buFont typeface="Arial"/>
              <a:buChar char="•"/>
            </a:pPr>
            <a:r>
              <a:rPr lang="de-DE" b="1" dirty="0">
                <a:solidFill>
                  <a:srgbClr val="E30613"/>
                </a:solidFill>
                <a:latin typeface="Noticia Text"/>
                <a:ea typeface="Noticia Text"/>
                <a:cs typeface="Noticia Text"/>
                <a:sym typeface="Noticia Text"/>
              </a:rPr>
              <a:t>8 </a:t>
            </a:r>
            <a:r>
              <a:rPr lang="de-DE" b="1" dirty="0" err="1">
                <a:solidFill>
                  <a:srgbClr val="E30613"/>
                </a:solidFill>
                <a:latin typeface="Noticia Text"/>
                <a:ea typeface="Noticia Text"/>
                <a:cs typeface="Noticia Text"/>
                <a:sym typeface="Noticia Text"/>
              </a:rPr>
              <a:t>his</a:t>
            </a:r>
            <a:r>
              <a:rPr lang="de-DE" b="1" dirty="0">
                <a:solidFill>
                  <a:srgbClr val="E30613"/>
                </a:solidFill>
                <a:latin typeface="Noticia Text"/>
                <a:ea typeface="Noticia Text"/>
                <a:cs typeface="Noticia Text"/>
                <a:sym typeface="Noticia Text"/>
              </a:rPr>
              <a:t> </a:t>
            </a:r>
            <a:r>
              <a:rPr lang="de-DE" b="1" dirty="0" err="1">
                <a:solidFill>
                  <a:srgbClr val="E30613"/>
                </a:solidFill>
                <a:latin typeface="Noticia Text"/>
                <a:ea typeface="Noticia Text"/>
                <a:cs typeface="Noticia Text"/>
                <a:sym typeface="Noticia Text"/>
              </a:rPr>
              <a:t>results</a:t>
            </a:r>
            <a:r>
              <a:rPr lang="de-DE" b="1" dirty="0">
                <a:solidFill>
                  <a:srgbClr val="E30613"/>
                </a:solidFill>
                <a:latin typeface="Noticia Text"/>
                <a:ea typeface="Noticia Text"/>
                <a:cs typeface="Noticia Text"/>
                <a:sym typeface="Noticia Text"/>
              </a:rPr>
              <a:t> </a:t>
            </a:r>
            <a:r>
              <a:rPr lang="de-DE" b="1" dirty="0" err="1">
                <a:solidFill>
                  <a:srgbClr val="E30613"/>
                </a:solidFill>
                <a:latin typeface="Noticia Text"/>
                <a:ea typeface="Noticia Text"/>
                <a:cs typeface="Noticia Text"/>
                <a:sym typeface="Noticia Text"/>
              </a:rPr>
              <a:t>enhanced</a:t>
            </a:r>
            <a:r>
              <a:rPr lang="de-DE" b="1" dirty="0">
                <a:solidFill>
                  <a:srgbClr val="E30613"/>
                </a:solidFill>
                <a:latin typeface="Noticia Text"/>
                <a:ea typeface="Noticia Text"/>
                <a:cs typeface="Noticia Text"/>
                <a:sym typeface="Noticia Text"/>
              </a:rPr>
              <a:t> </a:t>
            </a:r>
            <a:r>
              <a:rPr lang="de-DE" dirty="0">
                <a:solidFill>
                  <a:srgbClr val="E30613"/>
                </a:solidFill>
                <a:latin typeface="Noticia Text"/>
                <a:ea typeface="Noticia Text"/>
                <a:cs typeface="Noticia Text"/>
                <a:sym typeface="Noticia Text"/>
              </a:rPr>
              <a:t> </a:t>
            </a:r>
            <a:r>
              <a:rPr lang="de-DE" dirty="0" err="1">
                <a:solidFill>
                  <a:srgbClr val="E30613"/>
                </a:solidFill>
                <a:latin typeface="Noticia Text"/>
                <a:ea typeface="Noticia Text"/>
                <a:cs typeface="Noticia Text"/>
                <a:sym typeface="Noticia Text"/>
              </a:rPr>
              <a:t>Economic</a:t>
            </a:r>
            <a:r>
              <a:rPr lang="de-DE" dirty="0">
                <a:solidFill>
                  <a:srgbClr val="E30613"/>
                </a:solidFill>
                <a:latin typeface="Noticia Text"/>
                <a:ea typeface="Noticia Text"/>
                <a:cs typeface="Noticia Text"/>
                <a:sym typeface="Noticia Text"/>
              </a:rPr>
              <a:t> </a:t>
            </a:r>
            <a:r>
              <a:rPr lang="de-DE" dirty="0" err="1">
                <a:solidFill>
                  <a:srgbClr val="E30613"/>
                </a:solidFill>
                <a:latin typeface="Noticia Text"/>
                <a:ea typeface="Noticia Text"/>
                <a:cs typeface="Noticia Text"/>
                <a:sym typeface="Noticia Text"/>
              </a:rPr>
              <a:t>growth</a:t>
            </a:r>
            <a:r>
              <a:rPr lang="de-DE" dirty="0">
                <a:solidFill>
                  <a:srgbClr val="E30613"/>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higher</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production</a:t>
            </a:r>
            <a:r>
              <a:rPr lang="de-DE" dirty="0">
                <a:solidFill>
                  <a:schemeClr val="dk1"/>
                </a:solidFill>
                <a:latin typeface="Noticia Text"/>
                <a:ea typeface="Noticia Text"/>
                <a:cs typeface="Noticia Text"/>
                <a:sym typeface="Noticia Text"/>
              </a:rPr>
              <a:t> rate </a:t>
            </a:r>
            <a:r>
              <a:rPr lang="de-DE" dirty="0" err="1">
                <a:solidFill>
                  <a:schemeClr val="dk1"/>
                </a:solidFill>
                <a:latin typeface="Noticia Text"/>
                <a:ea typeface="Noticia Text"/>
                <a:cs typeface="Noticia Text"/>
                <a:sym typeface="Noticia Text"/>
              </a:rPr>
              <a:t>reached</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less</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interruptions</a:t>
            </a:r>
            <a:r>
              <a:rPr lang="de-DE" dirty="0">
                <a:solidFill>
                  <a:schemeClr val="dk1"/>
                </a:solidFill>
                <a:latin typeface="Noticia Text"/>
                <a:ea typeface="Noticia Text"/>
                <a:cs typeface="Noticia Text"/>
                <a:sym typeface="Noticia Text"/>
              </a:rPr>
              <a:t> in </a:t>
            </a:r>
            <a:r>
              <a:rPr lang="de-DE" dirty="0" err="1">
                <a:solidFill>
                  <a:schemeClr val="dk1"/>
                </a:solidFill>
                <a:latin typeface="Noticia Text"/>
                <a:ea typeface="Noticia Text"/>
                <a:cs typeface="Noticia Text"/>
                <a:sym typeface="Noticia Text"/>
              </a:rPr>
              <a:t>the</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production</a:t>
            </a:r>
            <a:r>
              <a:rPr lang="de-DE" dirty="0">
                <a:solidFill>
                  <a:schemeClr val="dk1"/>
                </a:solidFill>
                <a:latin typeface="Noticia Text"/>
                <a:ea typeface="Noticia Text"/>
                <a:cs typeface="Noticia Text"/>
                <a:sym typeface="Noticia Text"/>
              </a:rPr>
              <a:t> (high </a:t>
            </a:r>
            <a:r>
              <a:rPr lang="de-DE" dirty="0" err="1">
                <a:solidFill>
                  <a:schemeClr val="dk1"/>
                </a:solidFill>
                <a:latin typeface="Noticia Text"/>
                <a:ea typeface="Noticia Text"/>
                <a:cs typeface="Noticia Text"/>
                <a:sym typeface="Noticia Text"/>
              </a:rPr>
              <a:t>impact</a:t>
            </a:r>
            <a:r>
              <a:rPr lang="de-DE" dirty="0">
                <a:solidFill>
                  <a:schemeClr val="dk1"/>
                </a:solidFill>
                <a:latin typeface="Noticia Text"/>
                <a:ea typeface="Noticia Text"/>
                <a:cs typeface="Noticia Text"/>
                <a:sym typeface="Noticia Text"/>
              </a:rPr>
              <a:t> in </a:t>
            </a:r>
            <a:r>
              <a:rPr lang="de-DE" dirty="0" err="1">
                <a:solidFill>
                  <a:schemeClr val="dk1"/>
                </a:solidFill>
                <a:latin typeface="Noticia Text"/>
                <a:ea typeface="Noticia Text"/>
                <a:cs typeface="Noticia Text"/>
                <a:sym typeface="Noticia Text"/>
              </a:rPr>
              <a:t>terms</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of</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money</a:t>
            </a:r>
            <a:r>
              <a:rPr lang="de-DE" dirty="0">
                <a:solidFill>
                  <a:schemeClr val="dk1"/>
                </a:solidFill>
                <a:latin typeface="Noticia Text"/>
                <a:ea typeface="Noticia Text"/>
                <a:cs typeface="Noticia Text"/>
                <a:sym typeface="Noticia Text"/>
              </a:rPr>
              <a:t> </a:t>
            </a:r>
            <a:endParaRPr lang="de-DE" dirty="0"/>
          </a:p>
          <a:p>
            <a:pPr marL="285750" lvl="0" indent="-285750" algn="l" rtl="0">
              <a:lnSpc>
                <a:spcPct val="130000"/>
              </a:lnSpc>
              <a:spcBef>
                <a:spcPts val="0"/>
              </a:spcBef>
              <a:spcAft>
                <a:spcPts val="0"/>
              </a:spcAft>
              <a:buClr>
                <a:srgbClr val="E30613"/>
              </a:buClr>
              <a:buSzPts val="1200"/>
              <a:buFont typeface="Arial"/>
              <a:buChar char="•"/>
            </a:pPr>
            <a:r>
              <a:rPr lang="de-DE" b="1" dirty="0">
                <a:solidFill>
                  <a:srgbClr val="E30613"/>
                </a:solidFill>
                <a:latin typeface="Noticia Text"/>
                <a:ea typeface="Noticia Text"/>
                <a:cs typeface="Noticia Text"/>
                <a:sym typeface="Noticia Text"/>
              </a:rPr>
              <a:t>13</a:t>
            </a:r>
            <a:r>
              <a:rPr lang="de-DE" dirty="0">
                <a:solidFill>
                  <a:srgbClr val="E30613"/>
                </a:solidFill>
                <a:latin typeface="Noticia Text"/>
                <a:ea typeface="Noticia Text"/>
                <a:cs typeface="Noticia Text"/>
                <a:sym typeface="Noticia Text"/>
              </a:rPr>
              <a:t> Climate </a:t>
            </a:r>
            <a:r>
              <a:rPr lang="de-DE" dirty="0" err="1">
                <a:solidFill>
                  <a:srgbClr val="E30613"/>
                </a:solidFill>
                <a:latin typeface="Noticia Text"/>
                <a:ea typeface="Noticia Text"/>
                <a:cs typeface="Noticia Text"/>
                <a:sym typeface="Noticia Text"/>
              </a:rPr>
              <a:t>action</a:t>
            </a:r>
            <a:r>
              <a:rPr lang="de-DE" dirty="0">
                <a:solidFill>
                  <a:srgbClr val="E30613"/>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help</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to</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reduce</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the</a:t>
            </a:r>
            <a:r>
              <a:rPr lang="de-DE" dirty="0">
                <a:solidFill>
                  <a:schemeClr val="dk1"/>
                </a:solidFill>
                <a:latin typeface="Noticia Text"/>
                <a:ea typeface="Noticia Text"/>
                <a:cs typeface="Noticia Text"/>
                <a:sym typeface="Noticia Text"/>
              </a:rPr>
              <a:t> </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carbon</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dioxide</a:t>
            </a:r>
            <a:r>
              <a:rPr lang="de-DE" b="0" i="0" u="none" strike="noStrike" dirty="0">
                <a:solidFill>
                  <a:srgbClr val="212121"/>
                </a:solidFill>
                <a:effectLst/>
                <a:latin typeface="Aptos" panose="020B0004020202020204" pitchFamily="34" charset="0"/>
              </a:rPr>
              <a:t> </a:t>
            </a:r>
            <a:r>
              <a:rPr lang="de-DE" b="0" i="0" u="none" strike="noStrike" dirty="0" err="1">
                <a:solidFill>
                  <a:srgbClr val="212121"/>
                </a:solidFill>
                <a:effectLst/>
                <a:latin typeface="Aptos" panose="020B0004020202020204" pitchFamily="34" charset="0"/>
              </a:rPr>
              <a:t>emissions</a:t>
            </a:r>
            <a:r>
              <a:rPr lang="de-DE" dirty="0">
                <a:solidFill>
                  <a:schemeClr val="dk1"/>
                </a:solidFill>
                <a:latin typeface="Noticia Text"/>
                <a:ea typeface="Noticia Text"/>
                <a:cs typeface="Noticia Text"/>
                <a:sym typeface="Noticia Text"/>
              </a:rPr>
              <a:t> per </a:t>
            </a:r>
            <a:r>
              <a:rPr lang="de-DE" dirty="0" err="1">
                <a:solidFill>
                  <a:schemeClr val="dk1"/>
                </a:solidFill>
                <a:latin typeface="Noticia Text"/>
                <a:ea typeface="Noticia Text"/>
                <a:cs typeface="Noticia Text"/>
                <a:sym typeface="Noticia Text"/>
              </a:rPr>
              <a:t>produced</a:t>
            </a:r>
            <a:r>
              <a:rPr lang="de-DE" dirty="0">
                <a:solidFill>
                  <a:schemeClr val="dk1"/>
                </a:solidFill>
                <a:latin typeface="Noticia Text"/>
                <a:ea typeface="Noticia Text"/>
                <a:cs typeface="Noticia Text"/>
                <a:sym typeface="Noticia Text"/>
              </a:rPr>
              <a:t> ton </a:t>
            </a:r>
            <a:r>
              <a:rPr lang="de-DE" dirty="0" err="1">
                <a:solidFill>
                  <a:schemeClr val="dk1"/>
                </a:solidFill>
                <a:latin typeface="Noticia Text"/>
                <a:ea typeface="Noticia Text"/>
                <a:cs typeface="Noticia Text"/>
                <a:sym typeface="Noticia Text"/>
              </a:rPr>
              <a:t>of</a:t>
            </a:r>
            <a:r>
              <a:rPr lang="de-DE" dirty="0">
                <a:solidFill>
                  <a:schemeClr val="dk1"/>
                </a:solidFill>
                <a:latin typeface="Noticia Text"/>
                <a:ea typeface="Noticia Text"/>
                <a:cs typeface="Noticia Text"/>
                <a:sym typeface="Noticia Text"/>
              </a:rPr>
              <a:t> </a:t>
            </a:r>
            <a:r>
              <a:rPr lang="de-DE" dirty="0" err="1">
                <a:solidFill>
                  <a:schemeClr val="dk1"/>
                </a:solidFill>
                <a:latin typeface="Noticia Text"/>
                <a:ea typeface="Noticia Text"/>
                <a:cs typeface="Noticia Text"/>
                <a:sym typeface="Noticia Text"/>
              </a:rPr>
              <a:t>steel</a:t>
            </a:r>
            <a:r>
              <a:rPr lang="de-DE" dirty="0">
                <a:solidFill>
                  <a:schemeClr val="dk1"/>
                </a:solidFill>
                <a:latin typeface="Noticia Text"/>
                <a:ea typeface="Noticia Text"/>
                <a:cs typeface="Noticia Text"/>
                <a:sym typeface="Noticia Text"/>
              </a:rPr>
              <a:t>. Energy </a:t>
            </a:r>
            <a:r>
              <a:rPr lang="de-DE" dirty="0" err="1">
                <a:solidFill>
                  <a:schemeClr val="dk1"/>
                </a:solidFill>
                <a:latin typeface="Noticia Text"/>
                <a:ea typeface="Noticia Text"/>
                <a:cs typeface="Noticia Text"/>
                <a:sym typeface="Noticia Text"/>
              </a:rPr>
              <a:t>saving</a:t>
            </a:r>
            <a:r>
              <a:rPr lang="de-DE" dirty="0">
                <a:solidFill>
                  <a:schemeClr val="dk1"/>
                </a:solidFill>
                <a:latin typeface="Noticia Text"/>
                <a:ea typeface="Noticia Text"/>
                <a:cs typeface="Noticia Text"/>
                <a:sym typeface="Noticia Text"/>
              </a:rPr>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22B72-2661-4B58-19F9-8A4D4866C2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DB79A70-0182-6B9C-DDF9-00BA7CF2EC8F}"/>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65B20ADF-7197-E5A7-8941-6798E636A005}"/>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A61770A-2EC5-1AFF-96CD-6C899720B441}"/>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C1D1-7AD6-9141-813A-8841F3513205}"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54835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FontTx/>
              <a:buNone/>
            </a:pPr>
            <a:r>
              <a:rPr lang="en-US" b="1" dirty="0"/>
              <a:t>Young Entrepreneurs in Science (YES)</a:t>
            </a:r>
            <a:r>
              <a:rPr lang="en-US" dirty="0"/>
              <a:t>:</a:t>
            </a:r>
          </a:p>
          <a:p>
            <a:pPr>
              <a:buFont typeface="Arial" panose="020B0604020202020204" pitchFamily="34" charset="0"/>
              <a:buChar char="•"/>
            </a:pPr>
            <a:r>
              <a:rPr lang="en-US" dirty="0"/>
              <a:t>Originally started as an offline workshop series in various cities across Germany.</a:t>
            </a:r>
          </a:p>
          <a:p>
            <a:pPr>
              <a:buFont typeface="Arial" panose="020B0604020202020204" pitchFamily="34" charset="0"/>
              <a:buChar char="•"/>
            </a:pPr>
            <a:r>
              <a:rPr lang="en-US" dirty="0"/>
              <a:t>Now offers a diverse program of Offline and Online workshops tailored for PhDs, Postdocs and Master students</a:t>
            </a:r>
          </a:p>
          <a:p>
            <a:pPr>
              <a:buFont typeface="Arial" panose="020B0604020202020204" pitchFamily="34" charset="0"/>
              <a:buChar char="•"/>
            </a:pPr>
            <a:endParaRPr lang="en-US" dirty="0"/>
          </a:p>
          <a:p>
            <a:pPr marL="158750" indent="0">
              <a:buFontTx/>
              <a:buNone/>
            </a:pPr>
            <a:r>
              <a:rPr lang="en-US" b="1" dirty="0"/>
              <a:t>Project Team</a:t>
            </a:r>
            <a:r>
              <a:rPr lang="en-US" dirty="0"/>
              <a:t>:</a:t>
            </a:r>
          </a:p>
          <a:p>
            <a:pPr>
              <a:buFont typeface="Arial" panose="020B0604020202020204" pitchFamily="34" charset="0"/>
              <a:buChar char="•"/>
            </a:pPr>
            <a:r>
              <a:rPr lang="en-US" dirty="0"/>
              <a:t>Comprises 12 team members.</a:t>
            </a:r>
          </a:p>
          <a:p>
            <a:pPr>
              <a:buFont typeface="Arial" panose="020B0604020202020204" pitchFamily="34" charset="0"/>
              <a:buChar char="•"/>
            </a:pPr>
            <a:r>
              <a:rPr lang="en-US" dirty="0"/>
              <a:t>Part of the </a:t>
            </a:r>
            <a:r>
              <a:rPr lang="en-US" b="1" dirty="0"/>
              <a:t>Falling Walls Foundation</a:t>
            </a:r>
            <a:r>
              <a:rPr lang="en-US" dirty="0"/>
              <a:t>, a non-profit organization based in Berlin.</a:t>
            </a:r>
          </a:p>
          <a:p>
            <a:pPr marL="158750" indent="0">
              <a:buFontTx/>
              <a:buNone/>
            </a:pPr>
            <a:endParaRPr lang="en-US" dirty="0"/>
          </a:p>
          <a:p>
            <a:pPr marL="158750" indent="0">
              <a:buFontTx/>
              <a:buNone/>
            </a:pPr>
            <a:r>
              <a:rPr lang="en-US" b="1" dirty="0"/>
              <a:t>Falling Walls Foundation</a:t>
            </a:r>
            <a:r>
              <a:rPr lang="en-US" dirty="0"/>
              <a:t>:</a:t>
            </a:r>
          </a:p>
          <a:p>
            <a:pPr>
              <a:buFont typeface="Arial" panose="020B0604020202020204" pitchFamily="34" charset="0"/>
              <a:buChar char="•"/>
            </a:pPr>
            <a:r>
              <a:rPr lang="en-US" dirty="0"/>
              <a:t>Aims to communicate science and research to the public.</a:t>
            </a:r>
          </a:p>
          <a:p>
            <a:pPr>
              <a:buFont typeface="Arial" panose="020B0604020202020204" pitchFamily="34" charset="0"/>
              <a:buChar char="•"/>
            </a:pPr>
            <a:r>
              <a:rPr lang="en-US" dirty="0"/>
              <a:t>Promotes interdisciplinary exchange and collaboration.</a:t>
            </a:r>
          </a:p>
          <a:p>
            <a:pPr>
              <a:buFont typeface="Arial" panose="020B0604020202020204" pitchFamily="34" charset="0"/>
              <a:buChar char="•"/>
            </a:pPr>
            <a:endParaRPr lang="en-US" dirty="0"/>
          </a:p>
          <a:p>
            <a:pPr marL="158750" indent="0">
              <a:buFontTx/>
              <a:buNone/>
            </a:pPr>
            <a:r>
              <a:rPr lang="en-US" b="1" dirty="0"/>
              <a:t>Workshop Benefits</a:t>
            </a:r>
            <a:r>
              <a:rPr lang="en-US" dirty="0"/>
              <a:t>:</a:t>
            </a:r>
          </a:p>
          <a:p>
            <a:pPr>
              <a:buFont typeface="Arial" panose="020B0604020202020204" pitchFamily="34" charset="0"/>
              <a:buChar char="•"/>
            </a:pPr>
            <a:r>
              <a:rPr lang="en-US" dirty="0"/>
              <a:t>Strongly supported by a broad network in academia and business.</a:t>
            </a:r>
          </a:p>
          <a:p>
            <a:pPr>
              <a:buFont typeface="Arial" panose="020B0604020202020204" pitchFamily="34" charset="0"/>
              <a:buChar char="•"/>
            </a:pPr>
            <a:r>
              <a:rPr lang="en-US" dirty="0"/>
              <a:t>Designed to foster entrepreneurial thinking and skills among researchers: cultural transfer </a:t>
            </a:r>
          </a:p>
          <a:p>
            <a:pPr>
              <a:buFont typeface="Arial" panose="020B0604020202020204" pitchFamily="34" charset="0"/>
              <a:buChar char="•"/>
            </a:pPr>
            <a:endParaRPr lang="en-US" dirty="0"/>
          </a:p>
          <a:p>
            <a:pPr marL="158750" indent="0">
              <a:buFontTx/>
              <a:buNone/>
            </a:pPr>
            <a:r>
              <a:rPr lang="en-US" b="1" dirty="0"/>
              <a:t>BMBF</a:t>
            </a:r>
            <a:r>
              <a:rPr lang="en-US" dirty="0"/>
              <a:t>:</a:t>
            </a:r>
          </a:p>
          <a:p>
            <a:pPr>
              <a:buFont typeface="Arial" panose="020B0604020202020204" pitchFamily="34" charset="0"/>
              <a:buChar char="•"/>
            </a:pPr>
            <a:r>
              <a:rPr lang="en-US" dirty="0"/>
              <a:t>Participation is made possible free of charge through funding from the </a:t>
            </a:r>
            <a:r>
              <a:rPr lang="en-US" b="1" dirty="0"/>
              <a:t>BMBF (Federal Ministry of Education and Research)</a:t>
            </a:r>
            <a:r>
              <a:rPr lang="en-US" dirty="0"/>
              <a:t>.</a:t>
            </a:r>
          </a:p>
          <a:p>
            <a:pPr marL="158750" indent="0" hangingPunct="0">
              <a:buNone/>
            </a:pPr>
            <a:endParaRPr lang="de-DE" dirty="0">
              <a:cs typeface="Calibri" panose="020F0502020204030204"/>
            </a:endParaRPr>
          </a:p>
          <a:p>
            <a:pPr marL="158750" indent="0">
              <a:buNone/>
            </a:pPr>
            <a:endParaRPr lang="en-GB" dirty="0">
              <a:cs typeface="Calibri" panose="020F0502020204030204"/>
            </a:endParaRPr>
          </a:p>
        </p:txBody>
      </p:sp>
    </p:spTree>
    <p:extLst>
      <p:ext uri="{BB962C8B-B14F-4D97-AF65-F5344CB8AC3E}">
        <p14:creationId xmlns:p14="http://schemas.microsoft.com/office/powerpoint/2010/main" val="2503603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C1D1-7AD6-9141-813A-8841F3513205}"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7132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a:extLst>
            <a:ext uri="{FF2B5EF4-FFF2-40B4-BE49-F238E27FC236}">
              <a16:creationId xmlns:a16="http://schemas.microsoft.com/office/drawing/2014/main" id="{5F8E853F-5477-281B-ACC0-512A2A0EA34A}"/>
            </a:ext>
          </a:extLst>
        </p:cNvPr>
        <p:cNvGrpSpPr/>
        <p:nvPr/>
      </p:nvGrpSpPr>
      <p:grpSpPr>
        <a:xfrm>
          <a:off x="0" y="0"/>
          <a:ext cx="0" cy="0"/>
          <a:chOff x="0" y="0"/>
          <a:chExt cx="0" cy="0"/>
        </a:xfrm>
      </p:grpSpPr>
      <p:sp>
        <p:nvSpPr>
          <p:cNvPr id="518" name="Google Shape;518;p33:notes">
            <a:extLst>
              <a:ext uri="{FF2B5EF4-FFF2-40B4-BE49-F238E27FC236}">
                <a16:creationId xmlns:a16="http://schemas.microsoft.com/office/drawing/2014/main" id="{560212F1-3884-DABE-A1CC-090DA51985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33:notes">
            <a:extLst>
              <a:ext uri="{FF2B5EF4-FFF2-40B4-BE49-F238E27FC236}">
                <a16:creationId xmlns:a16="http://schemas.microsoft.com/office/drawing/2014/main" id="{77095649-402E-17C9-C283-B3314009923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de-DE"/>
              <a:t>We invite yout to work on a template that we’ve created for you</a:t>
            </a:r>
            <a:endParaRPr/>
          </a:p>
          <a:p>
            <a:pPr marL="0" marR="0" lvl="0" indent="0" algn="l" rtl="0">
              <a:lnSpc>
                <a:spcPct val="100000"/>
              </a:lnSpc>
              <a:spcBef>
                <a:spcPts val="0"/>
              </a:spcBef>
              <a:spcAft>
                <a:spcPts val="0"/>
              </a:spcAft>
              <a:buClr>
                <a:srgbClr val="000000"/>
              </a:buClr>
              <a:buSzPts val="1100"/>
              <a:buFont typeface="Arial"/>
              <a:buNone/>
            </a:pPr>
            <a:r>
              <a:rPr lang="de-DE"/>
              <a:t>You will have 10mins in total to reflect about the connection between your research topic and the different SDGs that you just got familiar with.</a:t>
            </a:r>
            <a:endParaRPr/>
          </a:p>
          <a:p>
            <a:pPr marL="0" marR="0" lvl="0" indent="0" algn="l" rtl="0">
              <a:lnSpc>
                <a:spcPct val="100000"/>
              </a:lnSpc>
              <a:spcBef>
                <a:spcPts val="0"/>
              </a:spcBef>
              <a:spcAft>
                <a:spcPts val="0"/>
              </a:spcAft>
              <a:buClr>
                <a:srgbClr val="000000"/>
              </a:buClr>
              <a:buSzPts val="1100"/>
              <a:buFont typeface="Arial"/>
              <a:buNone/>
            </a:pPr>
            <a:r>
              <a:rPr lang="de-DE"/>
              <a:t>We brought you these 2 questions and you can mark your results on the template…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de-DE"/>
              <a:t>To make it a bit more concrete and easier to understand, let me show you an example:</a:t>
            </a:r>
            <a:endParaRPr/>
          </a:p>
          <a:p>
            <a:pPr marL="0" marR="0" lvl="0" indent="0" algn="l" rtl="0">
              <a:lnSpc>
                <a:spcPct val="100000"/>
              </a:lnSpc>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4124626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de-DE" dirty="0">
                <a:solidFill>
                  <a:srgbClr val="E30613"/>
                </a:solidFill>
              </a:rPr>
              <a:t>https://</a:t>
            </a:r>
            <a:r>
              <a:rPr lang="de-DE" dirty="0" err="1">
                <a:solidFill>
                  <a:srgbClr val="E30613"/>
                </a:solidFill>
              </a:rPr>
              <a:t>docs.google.com</a:t>
            </a:r>
            <a:r>
              <a:rPr lang="de-DE" dirty="0">
                <a:solidFill>
                  <a:srgbClr val="E30613"/>
                </a:solidFill>
              </a:rPr>
              <a:t>/</a:t>
            </a:r>
            <a:r>
              <a:rPr lang="de-DE" dirty="0" err="1">
                <a:solidFill>
                  <a:srgbClr val="E30613"/>
                </a:solidFill>
              </a:rPr>
              <a:t>presentation</a:t>
            </a:r>
            <a:r>
              <a:rPr lang="de-DE" dirty="0">
                <a:solidFill>
                  <a:srgbClr val="E30613"/>
                </a:solidFill>
              </a:rPr>
              <a:t>/d/1aIyCTZNsuDxygpK1ca4Ix8JkU9m80dNF/</a:t>
            </a:r>
            <a:r>
              <a:rPr lang="de-DE" dirty="0" err="1">
                <a:solidFill>
                  <a:srgbClr val="E30613"/>
                </a:solidFill>
              </a:rPr>
              <a:t>edit#slide</a:t>
            </a:r>
            <a:r>
              <a:rPr lang="de-DE" dirty="0">
                <a:solidFill>
                  <a:srgbClr val="E30613"/>
                </a:solidFill>
              </a:rPr>
              <a:t>=id.p1</a:t>
            </a:r>
          </a:p>
          <a:p>
            <a:pPr marL="457200" marR="0" lvl="0" indent="-298450" algn="l" rtl="0">
              <a:lnSpc>
                <a:spcPct val="100000"/>
              </a:lnSpc>
              <a:spcBef>
                <a:spcPts val="0"/>
              </a:spcBef>
              <a:spcAft>
                <a:spcPts val="0"/>
              </a:spcAft>
              <a:buClr>
                <a:srgbClr val="000000"/>
              </a:buClr>
              <a:buSzPts val="1100"/>
              <a:buFont typeface="Arial"/>
              <a:buChar char="●"/>
            </a:pPr>
            <a:endParaRPr lang="de-DE" dirty="0">
              <a:solidFill>
                <a:srgbClr val="E30613"/>
              </a:solidFill>
            </a:endParaRPr>
          </a:p>
          <a:p>
            <a:pPr marL="457200" marR="0" lvl="0" indent="-298450" algn="l" rtl="0">
              <a:lnSpc>
                <a:spcPct val="100000"/>
              </a:lnSpc>
              <a:spcBef>
                <a:spcPts val="0"/>
              </a:spcBef>
              <a:spcAft>
                <a:spcPts val="0"/>
              </a:spcAft>
              <a:buClr>
                <a:srgbClr val="000000"/>
              </a:buClr>
              <a:buSzPts val="1100"/>
              <a:buFont typeface="Arial"/>
              <a:buChar char="●"/>
            </a:pPr>
            <a:endParaRPr dirty="0"/>
          </a:p>
          <a:p>
            <a:pPr marL="0" lvl="0" indent="0" algn="l" rtl="0">
              <a:spcBef>
                <a:spcPts val="0"/>
              </a:spcBef>
              <a:spcAft>
                <a:spcPts val="0"/>
              </a:spcAft>
              <a:buNone/>
            </a:pPr>
            <a:r>
              <a:rPr lang="de-DE" dirty="0" err="1"/>
              <a:t>We</a:t>
            </a:r>
            <a:r>
              <a:rPr lang="de-DE" dirty="0"/>
              <a:t> </a:t>
            </a:r>
            <a:r>
              <a:rPr lang="de-DE" dirty="0" err="1"/>
              <a:t>prepared</a:t>
            </a:r>
            <a:r>
              <a:rPr lang="de-DE" dirty="0"/>
              <a:t> </a:t>
            </a:r>
            <a:r>
              <a:rPr lang="de-DE" dirty="0" err="1"/>
              <a:t>this</a:t>
            </a:r>
            <a:r>
              <a:rPr lang="de-DE" dirty="0"/>
              <a:t> </a:t>
            </a:r>
            <a:r>
              <a:rPr lang="de-DE" dirty="0" err="1"/>
              <a:t>template</a:t>
            </a:r>
            <a:r>
              <a:rPr lang="de-DE" dirty="0"/>
              <a:t> </a:t>
            </a:r>
            <a:r>
              <a:rPr lang="de-DE" dirty="0" err="1"/>
              <a:t>for</a:t>
            </a:r>
            <a:r>
              <a:rPr lang="de-DE" dirty="0"/>
              <a:t> </a:t>
            </a:r>
            <a:r>
              <a:rPr lang="de-DE" dirty="0" err="1"/>
              <a:t>you</a:t>
            </a:r>
            <a:r>
              <a:rPr lang="de-DE" dirty="0"/>
              <a:t> </a:t>
            </a:r>
            <a:r>
              <a:rPr lang="de-DE" dirty="0" err="1"/>
              <a:t>with</a:t>
            </a:r>
            <a:r>
              <a:rPr lang="de-DE" dirty="0"/>
              <a:t> all </a:t>
            </a:r>
            <a:r>
              <a:rPr lang="de-DE" dirty="0" err="1"/>
              <a:t>the</a:t>
            </a:r>
            <a:r>
              <a:rPr lang="de-DE" dirty="0"/>
              <a:t> SDGs on </a:t>
            </a:r>
            <a:r>
              <a:rPr lang="de-DE" dirty="0" err="1"/>
              <a:t>the</a:t>
            </a:r>
            <a:r>
              <a:rPr lang="de-DE" dirty="0"/>
              <a:t> </a:t>
            </a:r>
            <a:r>
              <a:rPr lang="de-DE" dirty="0" err="1"/>
              <a:t>left</a:t>
            </a:r>
            <a:endParaRPr dirty="0"/>
          </a:p>
          <a:p>
            <a:pPr marL="0" lvl="0" indent="0" algn="l" rtl="0">
              <a:spcBef>
                <a:spcPts val="0"/>
              </a:spcBef>
              <a:spcAft>
                <a:spcPts val="0"/>
              </a:spcAft>
              <a:buNone/>
            </a:pPr>
            <a:r>
              <a:rPr lang="de-DE" dirty="0" err="1"/>
              <a:t>You</a:t>
            </a:r>
            <a:r>
              <a:rPr lang="de-DE" dirty="0"/>
              <a:t> </a:t>
            </a:r>
            <a:r>
              <a:rPr lang="de-DE" dirty="0" err="1"/>
              <a:t>can</a:t>
            </a:r>
            <a:r>
              <a:rPr lang="de-DE" dirty="0"/>
              <a:t> </a:t>
            </a:r>
            <a:r>
              <a:rPr lang="de-DE" dirty="0" err="1"/>
              <a:t>drag</a:t>
            </a:r>
            <a:r>
              <a:rPr lang="de-DE" dirty="0"/>
              <a:t> and </a:t>
            </a:r>
            <a:r>
              <a:rPr lang="de-DE" dirty="0" err="1"/>
              <a:t>drop</a:t>
            </a:r>
            <a:r>
              <a:rPr lang="de-DE" dirty="0"/>
              <a:t> </a:t>
            </a:r>
            <a:r>
              <a:rPr lang="de-DE" dirty="0" err="1"/>
              <a:t>each</a:t>
            </a:r>
            <a:r>
              <a:rPr lang="de-DE" dirty="0"/>
              <a:t> </a:t>
            </a:r>
            <a:r>
              <a:rPr lang="de-DE" dirty="0" err="1"/>
              <a:t>one</a:t>
            </a:r>
            <a:r>
              <a:rPr lang="de-DE" dirty="0"/>
              <a:t> </a:t>
            </a:r>
            <a:r>
              <a:rPr lang="de-DE" dirty="0" err="1"/>
              <a:t>of</a:t>
            </a:r>
            <a:r>
              <a:rPr lang="de-DE" dirty="0"/>
              <a:t> </a:t>
            </a:r>
            <a:r>
              <a:rPr lang="de-DE" dirty="0" err="1"/>
              <a:t>them</a:t>
            </a:r>
            <a:r>
              <a:rPr lang="de-DE" dirty="0"/>
              <a:t> </a:t>
            </a:r>
            <a:r>
              <a:rPr lang="de-DE" dirty="0" err="1"/>
              <a:t>to</a:t>
            </a:r>
            <a:r>
              <a:rPr lang="de-DE" dirty="0"/>
              <a:t> </a:t>
            </a:r>
            <a:r>
              <a:rPr lang="de-DE" dirty="0" err="1"/>
              <a:t>the</a:t>
            </a:r>
            <a:r>
              <a:rPr lang="de-DE" dirty="0"/>
              <a:t> </a:t>
            </a:r>
            <a:r>
              <a:rPr lang="de-DE" dirty="0" err="1"/>
              <a:t>right</a:t>
            </a:r>
            <a:r>
              <a:rPr lang="de-DE" dirty="0"/>
              <a:t> - so </a:t>
            </a:r>
            <a:r>
              <a:rPr lang="de-DE" dirty="0" err="1"/>
              <a:t>we’d</a:t>
            </a:r>
            <a:r>
              <a:rPr lang="de-DE" dirty="0"/>
              <a:t> </a:t>
            </a:r>
            <a:r>
              <a:rPr lang="de-DE" dirty="0" err="1"/>
              <a:t>ask</a:t>
            </a:r>
            <a:r>
              <a:rPr lang="de-DE" dirty="0"/>
              <a:t> </a:t>
            </a:r>
            <a:r>
              <a:rPr lang="de-DE" dirty="0" err="1"/>
              <a:t>you</a:t>
            </a:r>
            <a:r>
              <a:rPr lang="de-DE" dirty="0"/>
              <a:t> </a:t>
            </a:r>
            <a:r>
              <a:rPr lang="de-DE" dirty="0" err="1"/>
              <a:t>to</a:t>
            </a:r>
            <a:r>
              <a:rPr lang="de-DE" dirty="0"/>
              <a:t> pick 4 SDGs </a:t>
            </a:r>
            <a:r>
              <a:rPr lang="de-DE" dirty="0" err="1"/>
              <a:t>that</a:t>
            </a:r>
            <a:r>
              <a:rPr lang="de-DE" dirty="0"/>
              <a:t> </a:t>
            </a:r>
            <a:r>
              <a:rPr lang="de-DE" dirty="0" err="1"/>
              <a:t>you</a:t>
            </a:r>
            <a:r>
              <a:rPr lang="de-DE" dirty="0"/>
              <a:t> </a:t>
            </a:r>
            <a:r>
              <a:rPr lang="de-DE" dirty="0" err="1"/>
              <a:t>can</a:t>
            </a:r>
            <a:r>
              <a:rPr lang="de-DE" dirty="0"/>
              <a:t> </a:t>
            </a:r>
            <a:r>
              <a:rPr lang="de-DE" dirty="0" err="1"/>
              <a:t>relate</a:t>
            </a:r>
            <a:r>
              <a:rPr lang="de-DE" dirty="0"/>
              <a:t> </a:t>
            </a:r>
            <a:r>
              <a:rPr lang="de-DE" dirty="0" err="1"/>
              <a:t>to</a:t>
            </a:r>
            <a:r>
              <a:rPr lang="de-DE" dirty="0"/>
              <a:t> </a:t>
            </a:r>
            <a:r>
              <a:rPr lang="de-DE" dirty="0" err="1"/>
              <a:t>your</a:t>
            </a:r>
            <a:r>
              <a:rPr lang="de-DE" dirty="0"/>
              <a:t> </a:t>
            </a:r>
            <a:r>
              <a:rPr lang="de-DE" dirty="0" err="1"/>
              <a:t>research</a:t>
            </a:r>
            <a:r>
              <a:rPr lang="de-DE" dirty="0"/>
              <a:t> </a:t>
            </a:r>
            <a:r>
              <a:rPr lang="de-DE" dirty="0" err="1"/>
              <a:t>topic</a:t>
            </a:r>
            <a:endParaRPr dirty="0"/>
          </a:p>
          <a:p>
            <a:pPr marL="0" lvl="0" indent="0" algn="l" rtl="0">
              <a:spcBef>
                <a:spcPts val="0"/>
              </a:spcBef>
              <a:spcAft>
                <a:spcPts val="0"/>
              </a:spcAft>
              <a:buNone/>
            </a:pPr>
            <a:r>
              <a:rPr lang="de-DE" dirty="0" err="1"/>
              <a:t>There’s</a:t>
            </a:r>
            <a:r>
              <a:rPr lang="de-DE" dirty="0"/>
              <a:t> </a:t>
            </a:r>
            <a:r>
              <a:rPr lang="de-DE" dirty="0" err="1"/>
              <a:t>space</a:t>
            </a:r>
            <a:r>
              <a:rPr lang="de-DE" dirty="0"/>
              <a:t> </a:t>
            </a:r>
            <a:r>
              <a:rPr lang="de-DE" dirty="0" err="1"/>
              <a:t>next</a:t>
            </a:r>
            <a:r>
              <a:rPr lang="de-DE" dirty="0"/>
              <a:t> </a:t>
            </a:r>
            <a:r>
              <a:rPr lang="de-DE" dirty="0" err="1"/>
              <a:t>to</a:t>
            </a:r>
            <a:r>
              <a:rPr lang="de-DE" dirty="0"/>
              <a:t> </a:t>
            </a:r>
            <a:r>
              <a:rPr lang="de-DE" dirty="0" err="1"/>
              <a:t>the</a:t>
            </a:r>
            <a:r>
              <a:rPr lang="de-DE" dirty="0"/>
              <a:t> 4 </a:t>
            </a:r>
            <a:r>
              <a:rPr lang="de-DE" dirty="0" err="1"/>
              <a:t>fields</a:t>
            </a:r>
            <a:r>
              <a:rPr lang="de-DE" dirty="0"/>
              <a:t> </a:t>
            </a:r>
            <a:r>
              <a:rPr lang="de-DE" dirty="0" err="1"/>
              <a:t>to</a:t>
            </a:r>
            <a:r>
              <a:rPr lang="de-DE" dirty="0"/>
              <a:t> </a:t>
            </a:r>
            <a:r>
              <a:rPr lang="de-DE" dirty="0" err="1"/>
              <a:t>write</a:t>
            </a:r>
            <a:r>
              <a:rPr lang="de-DE" dirty="0"/>
              <a:t> a </a:t>
            </a:r>
            <a:r>
              <a:rPr lang="de-DE" dirty="0" err="1"/>
              <a:t>short</a:t>
            </a:r>
            <a:r>
              <a:rPr lang="de-DE" dirty="0"/>
              <a:t> </a:t>
            </a:r>
            <a:r>
              <a:rPr lang="de-DE" dirty="0" err="1"/>
              <a:t>description</a:t>
            </a:r>
            <a:r>
              <a:rPr lang="de-DE" dirty="0"/>
              <a:t> </a:t>
            </a:r>
            <a:r>
              <a:rPr lang="de-DE" dirty="0" err="1"/>
              <a:t>why</a:t>
            </a:r>
            <a:r>
              <a:rPr lang="de-DE" dirty="0"/>
              <a:t>/</a:t>
            </a:r>
            <a:r>
              <a:rPr lang="de-DE" dirty="0" err="1"/>
              <a:t>how</a:t>
            </a:r>
            <a:r>
              <a:rPr lang="de-DE" dirty="0"/>
              <a:t> </a:t>
            </a:r>
            <a:r>
              <a:rPr lang="de-DE" dirty="0" err="1"/>
              <a:t>your</a:t>
            </a:r>
            <a:r>
              <a:rPr lang="de-DE" dirty="0"/>
              <a:t> </a:t>
            </a:r>
            <a:r>
              <a:rPr lang="de-DE" dirty="0" err="1"/>
              <a:t>research</a:t>
            </a:r>
            <a:r>
              <a:rPr lang="de-DE" dirty="0"/>
              <a:t> </a:t>
            </a:r>
            <a:r>
              <a:rPr lang="de-DE" dirty="0" err="1"/>
              <a:t>offers</a:t>
            </a:r>
            <a:r>
              <a:rPr lang="de-DE" dirty="0"/>
              <a:t> potential </a:t>
            </a:r>
            <a:r>
              <a:rPr lang="de-DE" dirty="0" err="1"/>
              <a:t>for</a:t>
            </a:r>
            <a:r>
              <a:rPr lang="de-DE" dirty="0"/>
              <a:t> </a:t>
            </a:r>
            <a:r>
              <a:rPr lang="de-DE" dirty="0" err="1"/>
              <a:t>this</a:t>
            </a:r>
            <a:r>
              <a:rPr lang="de-DE" dirty="0"/>
              <a:t> SDG</a:t>
            </a:r>
            <a:endParaRPr dirty="0"/>
          </a:p>
          <a:p>
            <a:pPr marL="0" lvl="0" indent="0" algn="l" rtl="0">
              <a:spcBef>
                <a:spcPts val="0"/>
              </a:spcBef>
              <a:spcAft>
                <a:spcPts val="0"/>
              </a:spcAft>
              <a:buNone/>
            </a:pPr>
            <a:r>
              <a:rPr lang="de-DE" dirty="0"/>
              <a:t>And </a:t>
            </a:r>
            <a:r>
              <a:rPr lang="de-DE" dirty="0" err="1"/>
              <a:t>then</a:t>
            </a:r>
            <a:r>
              <a:rPr lang="de-DE" dirty="0"/>
              <a:t> on </a:t>
            </a:r>
            <a:r>
              <a:rPr lang="de-DE" dirty="0" err="1"/>
              <a:t>the</a:t>
            </a:r>
            <a:r>
              <a:rPr lang="de-DE" dirty="0"/>
              <a:t> </a:t>
            </a:r>
            <a:r>
              <a:rPr lang="de-DE" dirty="0" err="1"/>
              <a:t>very</a:t>
            </a:r>
            <a:r>
              <a:rPr lang="de-DE" dirty="0"/>
              <a:t> </a:t>
            </a:r>
            <a:r>
              <a:rPr lang="de-DE" dirty="0" err="1"/>
              <a:t>right</a:t>
            </a:r>
            <a:r>
              <a:rPr lang="de-DE" dirty="0"/>
              <a:t> </a:t>
            </a:r>
            <a:r>
              <a:rPr lang="de-DE" dirty="0" err="1"/>
              <a:t>field</a:t>
            </a:r>
            <a:r>
              <a:rPr lang="de-DE" dirty="0"/>
              <a:t> </a:t>
            </a:r>
            <a:r>
              <a:rPr lang="de-DE" dirty="0" err="1"/>
              <a:t>you</a:t>
            </a:r>
            <a:r>
              <a:rPr lang="de-DE" dirty="0"/>
              <a:t> </a:t>
            </a:r>
            <a:r>
              <a:rPr lang="de-DE" dirty="0" err="1"/>
              <a:t>can</a:t>
            </a:r>
            <a:r>
              <a:rPr lang="de-DE" dirty="0"/>
              <a:t> </a:t>
            </a:r>
            <a:r>
              <a:rPr lang="de-DE" dirty="0" err="1"/>
              <a:t>start</a:t>
            </a:r>
            <a:r>
              <a:rPr lang="de-DE" dirty="0"/>
              <a:t> </a:t>
            </a:r>
            <a:r>
              <a:rPr lang="de-DE" dirty="0" err="1"/>
              <a:t>brainstorm</a:t>
            </a:r>
            <a:r>
              <a:rPr lang="de-DE" dirty="0"/>
              <a:t> </a:t>
            </a:r>
            <a:r>
              <a:rPr lang="de-DE" dirty="0" err="1"/>
              <a:t>rough</a:t>
            </a:r>
            <a:r>
              <a:rPr lang="de-DE" dirty="0"/>
              <a:t> </a:t>
            </a:r>
            <a:r>
              <a:rPr lang="de-DE" dirty="0" err="1"/>
              <a:t>ideas</a:t>
            </a:r>
            <a:r>
              <a:rPr lang="de-DE" dirty="0"/>
              <a:t> - </a:t>
            </a:r>
            <a:r>
              <a:rPr lang="de-DE" dirty="0" err="1"/>
              <a:t>what</a:t>
            </a:r>
            <a:r>
              <a:rPr lang="de-DE" dirty="0"/>
              <a:t> </a:t>
            </a:r>
            <a:r>
              <a:rPr lang="de-DE" dirty="0" err="1"/>
              <a:t>could</a:t>
            </a:r>
            <a:r>
              <a:rPr lang="de-DE" dirty="0"/>
              <a:t> </a:t>
            </a:r>
            <a:r>
              <a:rPr lang="de-DE" dirty="0" err="1"/>
              <a:t>be</a:t>
            </a:r>
            <a:r>
              <a:rPr lang="de-DE" dirty="0"/>
              <a:t> </a:t>
            </a:r>
            <a:r>
              <a:rPr lang="de-DE" dirty="0" err="1"/>
              <a:t>practical</a:t>
            </a:r>
            <a:r>
              <a:rPr lang="de-DE" dirty="0"/>
              <a:t> </a:t>
            </a:r>
            <a:r>
              <a:rPr lang="de-DE" dirty="0" err="1"/>
              <a:t>applications</a:t>
            </a:r>
            <a:r>
              <a:rPr lang="de-DE" dirty="0"/>
              <a:t>, </a:t>
            </a:r>
            <a:r>
              <a:rPr lang="de-DE" dirty="0" err="1"/>
              <a:t>trying</a:t>
            </a:r>
            <a:r>
              <a:rPr lang="de-DE" dirty="0"/>
              <a:t> </a:t>
            </a:r>
            <a:r>
              <a:rPr lang="de-DE" dirty="0" err="1"/>
              <a:t>to</a:t>
            </a:r>
            <a:r>
              <a:rPr lang="de-DE" dirty="0"/>
              <a:t> </a:t>
            </a:r>
            <a:r>
              <a:rPr lang="de-DE" dirty="0" err="1"/>
              <a:t>make</a:t>
            </a:r>
            <a:r>
              <a:rPr lang="de-DE" dirty="0"/>
              <a:t> </a:t>
            </a:r>
            <a:r>
              <a:rPr lang="de-DE" dirty="0" err="1"/>
              <a:t>this</a:t>
            </a:r>
            <a:r>
              <a:rPr lang="de-DE" dirty="0"/>
              <a:t> link </a:t>
            </a:r>
            <a:r>
              <a:rPr lang="de-DE" dirty="0" err="1"/>
              <a:t>as</a:t>
            </a:r>
            <a:r>
              <a:rPr lang="de-DE" dirty="0"/>
              <a:t> </a:t>
            </a:r>
            <a:r>
              <a:rPr lang="de-DE" dirty="0" err="1"/>
              <a:t>concrete</a:t>
            </a:r>
            <a:r>
              <a:rPr lang="de-DE" dirty="0"/>
              <a:t> </a:t>
            </a:r>
            <a:r>
              <a:rPr lang="de-DE" dirty="0" err="1"/>
              <a:t>as</a:t>
            </a:r>
            <a:r>
              <a:rPr lang="de-DE" dirty="0"/>
              <a:t> </a:t>
            </a:r>
            <a:r>
              <a:rPr lang="de-DE" dirty="0" err="1"/>
              <a:t>you</a:t>
            </a:r>
            <a:r>
              <a:rPr lang="de-DE" dirty="0"/>
              <a:t> </a:t>
            </a:r>
            <a:r>
              <a:rPr lang="de-DE" dirty="0" err="1"/>
              <a:t>can</a:t>
            </a:r>
            <a:r>
              <a:rPr lang="de-DE" dirty="0"/>
              <a:t> at </a:t>
            </a:r>
            <a:r>
              <a:rPr lang="de-DE" dirty="0" err="1"/>
              <a:t>the</a:t>
            </a:r>
            <a:r>
              <a:rPr lang="de-DE" dirty="0"/>
              <a:t> </a:t>
            </a:r>
            <a:r>
              <a:rPr lang="de-DE" dirty="0" err="1"/>
              <a:t>moment</a:t>
            </a:r>
            <a:r>
              <a:rPr lang="de-DE" dirty="0"/>
              <a:t>.</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de-DE" dirty="0" err="1"/>
              <a:t>Let‘s</a:t>
            </a:r>
            <a:r>
              <a:rPr lang="de-DE" dirty="0"/>
              <a:t> </a:t>
            </a:r>
            <a:r>
              <a:rPr lang="de-DE" dirty="0" err="1"/>
              <a:t>come</a:t>
            </a:r>
            <a:r>
              <a:rPr lang="de-DE" dirty="0"/>
              <a:t> </a:t>
            </a:r>
            <a:r>
              <a:rPr lang="de-DE" dirty="0" err="1"/>
              <a:t>to</a:t>
            </a:r>
            <a:r>
              <a:rPr lang="de-DE" dirty="0"/>
              <a:t> </a:t>
            </a:r>
            <a:r>
              <a:rPr lang="de-DE" dirty="0" err="1"/>
              <a:t>the</a:t>
            </a:r>
            <a:r>
              <a:rPr lang="de-DE" dirty="0"/>
              <a:t> </a:t>
            </a:r>
            <a:r>
              <a:rPr lang="de-DE" dirty="0" err="1"/>
              <a:t>third</a:t>
            </a:r>
            <a:r>
              <a:rPr lang="de-DE" dirty="0"/>
              <a:t> </a:t>
            </a:r>
            <a:r>
              <a:rPr lang="de-DE" dirty="0" err="1"/>
              <a:t>step</a:t>
            </a:r>
            <a:r>
              <a:rPr lang="de-DE" dirty="0"/>
              <a:t> </a:t>
            </a:r>
            <a:r>
              <a:rPr lang="de-DE" dirty="0" err="1"/>
              <a:t>now</a:t>
            </a:r>
            <a:r>
              <a:rPr lang="de-DE" dirty="0"/>
              <a:t>. </a:t>
            </a:r>
            <a:endParaRPr dirty="0"/>
          </a:p>
          <a:p>
            <a:pPr marL="0" lvl="0" indent="0" algn="l" rtl="0">
              <a:spcBef>
                <a:spcPts val="0"/>
              </a:spcBef>
              <a:spcAft>
                <a:spcPts val="0"/>
              </a:spcAft>
              <a:buClr>
                <a:schemeClr val="dk1"/>
              </a:buClr>
              <a:buSzPts val="1200"/>
              <a:buFont typeface="Calibri"/>
              <a:buNone/>
            </a:pPr>
            <a:r>
              <a:rPr lang="de-DE" dirty="0" err="1"/>
              <a:t>We</a:t>
            </a:r>
            <a:r>
              <a:rPr lang="de-DE" dirty="0"/>
              <a:t> </a:t>
            </a:r>
            <a:r>
              <a:rPr lang="de-DE" dirty="0" err="1"/>
              <a:t>would</a:t>
            </a:r>
            <a:r>
              <a:rPr lang="de-DE" dirty="0"/>
              <a:t> like </a:t>
            </a:r>
            <a:r>
              <a:rPr lang="de-DE" dirty="0" err="1"/>
              <a:t>to</a:t>
            </a:r>
            <a:r>
              <a:rPr lang="de-DE" dirty="0"/>
              <a:t> </a:t>
            </a:r>
            <a:r>
              <a:rPr lang="de-DE" dirty="0" err="1"/>
              <a:t>offer</a:t>
            </a:r>
            <a:r>
              <a:rPr lang="de-DE" dirty="0"/>
              <a:t> </a:t>
            </a:r>
            <a:r>
              <a:rPr lang="de-DE" dirty="0" err="1"/>
              <a:t>you</a:t>
            </a:r>
            <a:r>
              <a:rPr lang="de-DE" dirty="0"/>
              <a:t> support </a:t>
            </a:r>
            <a:r>
              <a:rPr lang="de-DE" dirty="0" err="1"/>
              <a:t>of</a:t>
            </a:r>
            <a:r>
              <a:rPr lang="de-DE" dirty="0"/>
              <a:t> 2 </a:t>
            </a:r>
            <a:r>
              <a:rPr lang="de-DE" dirty="0" err="1"/>
              <a:t>of</a:t>
            </a:r>
            <a:r>
              <a:rPr lang="de-DE" dirty="0"/>
              <a:t> </a:t>
            </a:r>
            <a:r>
              <a:rPr lang="de-DE" dirty="0" err="1"/>
              <a:t>your</a:t>
            </a:r>
            <a:r>
              <a:rPr lang="de-DE" dirty="0"/>
              <a:t> </a:t>
            </a:r>
            <a:r>
              <a:rPr lang="de-DE" dirty="0" err="1"/>
              <a:t>peers</a:t>
            </a:r>
            <a:r>
              <a:rPr lang="de-DE" dirty="0"/>
              <a:t> </a:t>
            </a:r>
            <a:r>
              <a:rPr lang="de-DE" dirty="0" err="1"/>
              <a:t>to</a:t>
            </a:r>
            <a:r>
              <a:rPr lang="de-DE" dirty="0"/>
              <a:t> </a:t>
            </a:r>
            <a:r>
              <a:rPr lang="de-DE" dirty="0" err="1"/>
              <a:t>continue</a:t>
            </a:r>
            <a:r>
              <a:rPr lang="de-DE" dirty="0"/>
              <a:t> </a:t>
            </a:r>
            <a:r>
              <a:rPr lang="de-DE" dirty="0" err="1"/>
              <a:t>brainstorming</a:t>
            </a:r>
            <a:r>
              <a:rPr lang="de-DE" dirty="0"/>
              <a:t> </a:t>
            </a:r>
            <a:r>
              <a:rPr lang="de-DE" dirty="0" err="1"/>
              <a:t>together</a:t>
            </a:r>
            <a:r>
              <a:rPr lang="de-DE" dirty="0"/>
              <a:t>.</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71636-8529-74E6-A780-185EFD4300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E6644C8-6308-053B-EEE0-8F82CCA386A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093983D0-72FE-C13B-0BB7-17F011AECA35}"/>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0A5C7354-B59E-D3F4-C382-735060E79EE3}"/>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C1D1-7AD6-9141-813A-8841F3513205}"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81282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rgbClr val="E30613"/>
              </a:buClr>
              <a:buSzPts val="1200"/>
              <a:buFont typeface="Arial"/>
              <a:buNone/>
            </a:pPr>
            <a:endParaRPr dirty="0"/>
          </a:p>
          <a:p>
            <a:pPr marL="158750" lvl="0" indent="0" algn="l" rtl="0">
              <a:spcBef>
                <a:spcPts val="0"/>
              </a:spcBef>
              <a:spcAft>
                <a:spcPts val="0"/>
              </a:spcAft>
              <a:buClr>
                <a:schemeClr val="dk1"/>
              </a:buClr>
              <a:buSzPts val="1200"/>
              <a:buFont typeface="Calibri"/>
              <a:buNone/>
            </a:pPr>
            <a:r>
              <a:rPr lang="de-DE" dirty="0" err="1"/>
              <a:t>Following</a:t>
            </a:r>
            <a:r>
              <a:rPr lang="de-DE" dirty="0"/>
              <a:t> </a:t>
            </a:r>
            <a:r>
              <a:rPr lang="de-DE" dirty="0" err="1"/>
              <a:t>questions</a:t>
            </a:r>
            <a:r>
              <a:rPr lang="de-DE" dirty="0"/>
              <a:t> </a:t>
            </a:r>
            <a:r>
              <a:rPr lang="de-DE" dirty="0" err="1"/>
              <a:t>could</a:t>
            </a:r>
            <a:r>
              <a:rPr lang="de-DE" dirty="0"/>
              <a:t> </a:t>
            </a:r>
            <a:r>
              <a:rPr lang="de-DE" dirty="0" err="1"/>
              <a:t>be</a:t>
            </a:r>
            <a:r>
              <a:rPr lang="de-DE" dirty="0"/>
              <a:t> </a:t>
            </a:r>
            <a:r>
              <a:rPr lang="de-DE" dirty="0" err="1"/>
              <a:t>helpful</a:t>
            </a:r>
            <a:r>
              <a:rPr lang="de-DE" dirty="0"/>
              <a:t> </a:t>
            </a:r>
            <a:r>
              <a:rPr lang="de-DE" dirty="0" err="1"/>
              <a:t>for</a:t>
            </a:r>
            <a:r>
              <a:rPr lang="de-DE" dirty="0"/>
              <a:t> </a:t>
            </a:r>
            <a:r>
              <a:rPr lang="de-DE" dirty="0" err="1"/>
              <a:t>the</a:t>
            </a:r>
            <a:r>
              <a:rPr lang="de-DE" dirty="0"/>
              <a:t> </a:t>
            </a:r>
            <a:r>
              <a:rPr lang="de-DE" dirty="0" err="1"/>
              <a:t>exchange</a:t>
            </a:r>
            <a:r>
              <a:rPr lang="de-DE" dirty="0"/>
              <a:t> in </a:t>
            </a:r>
            <a:r>
              <a:rPr lang="de-DE" dirty="0" err="1"/>
              <a:t>the</a:t>
            </a:r>
            <a:r>
              <a:rPr lang="de-DE" dirty="0"/>
              <a:t> </a:t>
            </a:r>
            <a:r>
              <a:rPr lang="de-DE" dirty="0" err="1"/>
              <a:t>breakouts</a:t>
            </a:r>
            <a:r>
              <a:rPr lang="de-DE" dirty="0"/>
              <a:t> – </a:t>
            </a:r>
            <a:r>
              <a:rPr lang="de-DE" dirty="0" err="1"/>
              <a:t>you</a:t>
            </a:r>
            <a:r>
              <a:rPr lang="de-DE" dirty="0"/>
              <a:t> </a:t>
            </a:r>
            <a:r>
              <a:rPr lang="de-DE" dirty="0" err="1"/>
              <a:t>can</a:t>
            </a:r>
            <a:r>
              <a:rPr lang="de-DE" dirty="0"/>
              <a:t> </a:t>
            </a:r>
            <a:r>
              <a:rPr lang="de-DE" dirty="0" err="1"/>
              <a:t>take</a:t>
            </a:r>
            <a:r>
              <a:rPr lang="de-DE" dirty="0"/>
              <a:t> </a:t>
            </a:r>
            <a:r>
              <a:rPr lang="de-DE" dirty="0" err="1"/>
              <a:t>them</a:t>
            </a:r>
            <a:r>
              <a:rPr lang="de-DE" dirty="0"/>
              <a:t> </a:t>
            </a:r>
            <a:r>
              <a:rPr lang="de-DE" dirty="0" err="1"/>
              <a:t>as</a:t>
            </a:r>
            <a:r>
              <a:rPr lang="de-DE" dirty="0"/>
              <a:t> </a:t>
            </a:r>
            <a:r>
              <a:rPr lang="de-DE" dirty="0" err="1"/>
              <a:t>guidance</a:t>
            </a:r>
            <a:r>
              <a:rPr lang="de-DE" dirty="0"/>
              <a:t> </a:t>
            </a:r>
            <a:r>
              <a:rPr lang="de-DE" dirty="0" err="1"/>
              <a:t>to</a:t>
            </a:r>
            <a:r>
              <a:rPr lang="de-DE" dirty="0"/>
              <a:t> </a:t>
            </a:r>
            <a:r>
              <a:rPr lang="de-DE" dirty="0" err="1"/>
              <a:t>talk</a:t>
            </a:r>
            <a:r>
              <a:rPr lang="de-DE" dirty="0"/>
              <a:t> </a:t>
            </a:r>
            <a:r>
              <a:rPr lang="de-DE" dirty="0" err="1"/>
              <a:t>about</a:t>
            </a:r>
            <a:r>
              <a:rPr lang="de-DE" dirty="0"/>
              <a:t> </a:t>
            </a:r>
            <a:r>
              <a:rPr lang="de-DE" dirty="0" err="1"/>
              <a:t>the</a:t>
            </a:r>
            <a:r>
              <a:rPr lang="de-DE" dirty="0"/>
              <a:t> </a:t>
            </a:r>
            <a:r>
              <a:rPr lang="de-DE" dirty="0" err="1"/>
              <a:t>idea</a:t>
            </a:r>
            <a:r>
              <a:rPr lang="de-DE" dirty="0"/>
              <a:t> and </a:t>
            </a:r>
            <a:r>
              <a:rPr lang="de-DE" dirty="0" err="1"/>
              <a:t>templates</a:t>
            </a:r>
            <a:r>
              <a:rPr lang="de-DE" dirty="0"/>
              <a:t> </a:t>
            </a:r>
            <a:r>
              <a:rPr lang="de-DE" dirty="0" err="1"/>
              <a:t>of</a:t>
            </a:r>
            <a:r>
              <a:rPr lang="de-DE" dirty="0"/>
              <a:t> all </a:t>
            </a:r>
            <a:r>
              <a:rPr lang="de-DE" dirty="0" err="1"/>
              <a:t>members</a:t>
            </a:r>
            <a:r>
              <a:rPr lang="de-DE" dirty="0"/>
              <a:t> </a:t>
            </a:r>
            <a:r>
              <a:rPr lang="de-DE" dirty="0" err="1"/>
              <a:t>from</a:t>
            </a:r>
            <a:r>
              <a:rPr lang="de-DE" dirty="0"/>
              <a:t> </a:t>
            </a:r>
            <a:r>
              <a:rPr lang="de-DE" dirty="0" err="1"/>
              <a:t>the</a:t>
            </a:r>
            <a:r>
              <a:rPr lang="de-DE" dirty="0"/>
              <a:t> </a:t>
            </a:r>
            <a:r>
              <a:rPr lang="de-DE" dirty="0" err="1"/>
              <a:t>brainstorming</a:t>
            </a:r>
            <a:r>
              <a:rPr lang="de-DE" dirty="0"/>
              <a:t> </a:t>
            </a:r>
            <a:r>
              <a:rPr lang="de-DE" dirty="0" err="1"/>
              <a:t>session</a:t>
            </a:r>
            <a:r>
              <a:rPr lang="de-DE" dirty="0"/>
              <a:t>.</a:t>
            </a:r>
            <a:endParaRPr dirty="0"/>
          </a:p>
        </p:txBody>
      </p:sp>
    </p:spTree>
    <p:extLst>
      <p:ext uri="{BB962C8B-B14F-4D97-AF65-F5344CB8AC3E}">
        <p14:creationId xmlns:p14="http://schemas.microsoft.com/office/powerpoint/2010/main" val="15108520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de-DE" dirty="0"/>
              <a:t>Gerne SDG Worksheets auf Pinnwand pinnen und gemeinsam angucken</a:t>
            </a:r>
          </a:p>
        </p:txBody>
      </p:sp>
      <p:sp>
        <p:nvSpPr>
          <p:cNvPr id="600" name="Google Shape;60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Noticia Text"/>
                <a:ea typeface="Noticia Text"/>
                <a:cs typeface="Noticia Text"/>
                <a:sym typeface="Noticia Tex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r>
              <a:rPr lang="de-DE" sz="1100"/>
              <a:t>We‘ve focused a lot on the Why, the purpose and the impact of your research. Now coming to the end of this module we want to remind you that you are allowed and you also should be able to make money with what you do.</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200"/>
              <a:buFont typeface="Arial"/>
              <a:buNone/>
            </a:pPr>
            <a:r>
              <a:rPr lang="de-DE"/>
              <a:t>Remember this graphic from the beginning, you need to have a viable business case in order to create robust innovation.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de-DE"/>
              <a:t>And after having started with the why, it’s always important to get back to the what and the how. </a:t>
            </a:r>
            <a:endParaRPr/>
          </a:p>
          <a:p>
            <a:pPr marL="0" lvl="0" indent="0" algn="l" rtl="0">
              <a:spcBef>
                <a:spcPts val="0"/>
              </a:spcBef>
              <a:spcAft>
                <a:spcPts val="0"/>
              </a:spcAft>
              <a:buClr>
                <a:schemeClr val="dk1"/>
              </a:buClr>
              <a:buSzPts val="1200"/>
              <a:buFont typeface="Calibri"/>
              <a:buNone/>
            </a:pPr>
            <a:endParaRPr/>
          </a:p>
        </p:txBody>
      </p:sp>
      <p:sp>
        <p:nvSpPr>
          <p:cNvPr id="633" name="Google Shape;633;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Noticia Text"/>
                <a:ea typeface="Noticia Text"/>
                <a:cs typeface="Noticia Text"/>
                <a:sym typeface="Noticia Tex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24C32-45BB-9AD6-10DD-48EB0118F23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C883B14-E8E6-C23B-AAA4-3D4700242FB1}"/>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41B90F0-08D2-9D22-B75D-73DAF6F29206}"/>
              </a:ext>
            </a:extLst>
          </p:cNvPr>
          <p:cNvSpPr>
            <a:spLocks noGrp="1"/>
          </p:cNvSpPr>
          <p:nvPr>
            <p:ph type="body" idx="1"/>
          </p:nvPr>
        </p:nvSpPr>
        <p:spPr/>
        <p:txBody>
          <a:bodyPr/>
          <a:lstStyle/>
          <a:p>
            <a:pPr marL="0" lvl="0" indent="0" algn="l" rtl="0">
              <a:spcBef>
                <a:spcPts val="0"/>
              </a:spcBef>
              <a:spcAft>
                <a:spcPts val="0"/>
              </a:spcAft>
              <a:buNone/>
            </a:pPr>
            <a:r>
              <a:rPr lang="de-DE" sz="1100" dirty="0"/>
              <a:t>(Academic) Partners </a:t>
            </a:r>
            <a:r>
              <a:rPr lang="de-DE" sz="1100" dirty="0" err="1"/>
              <a:t>welcome</a:t>
            </a:r>
            <a:r>
              <a:rPr lang="de-DE" sz="1100" dirty="0"/>
              <a:t> </a:t>
            </a:r>
            <a:r>
              <a:rPr lang="de-DE" sz="1100" dirty="0" err="1"/>
              <a:t>the</a:t>
            </a:r>
            <a:r>
              <a:rPr lang="de-DE" sz="1100" dirty="0"/>
              <a:t> </a:t>
            </a:r>
            <a:r>
              <a:rPr lang="de-DE" sz="1100" dirty="0" err="1"/>
              <a:t>participants</a:t>
            </a:r>
            <a:endParaRPr lang="de-DE" sz="1100" dirty="0"/>
          </a:p>
        </p:txBody>
      </p:sp>
    </p:spTree>
    <p:extLst>
      <p:ext uri="{BB962C8B-B14F-4D97-AF65-F5344CB8AC3E}">
        <p14:creationId xmlns:p14="http://schemas.microsoft.com/office/powerpoint/2010/main" val="33898512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r>
              <a:rPr lang="de-DE" dirty="0"/>
              <a:t>Coming back </a:t>
            </a:r>
            <a:r>
              <a:rPr lang="de-DE" dirty="0" err="1"/>
              <a:t>to</a:t>
            </a:r>
            <a:r>
              <a:rPr lang="de-DE" dirty="0"/>
              <a:t> </a:t>
            </a:r>
            <a:r>
              <a:rPr lang="de-DE" dirty="0" err="1"/>
              <a:t>traceless</a:t>
            </a:r>
            <a:r>
              <a:rPr lang="de-DE" dirty="0"/>
              <a:t> </a:t>
            </a:r>
            <a:r>
              <a:rPr lang="de-DE" dirty="0" err="1"/>
              <a:t>materials</a:t>
            </a:r>
            <a:r>
              <a:rPr lang="de-DE" dirty="0"/>
              <a:t> </a:t>
            </a:r>
            <a:r>
              <a:rPr lang="de-DE" dirty="0" err="1"/>
              <a:t>their</a:t>
            </a:r>
            <a:r>
              <a:rPr lang="de-DE" dirty="0"/>
              <a:t> </a:t>
            </a:r>
            <a:r>
              <a:rPr lang="de-DE" dirty="0" err="1"/>
              <a:t>business</a:t>
            </a:r>
            <a:r>
              <a:rPr lang="de-DE" dirty="0"/>
              <a:t> </a:t>
            </a:r>
            <a:r>
              <a:rPr lang="de-DE" dirty="0" err="1"/>
              <a:t>model</a:t>
            </a:r>
            <a:r>
              <a:rPr lang="de-DE" dirty="0"/>
              <a:t> </a:t>
            </a:r>
            <a:r>
              <a:rPr lang="de-DE" dirty="0" err="1"/>
              <a:t>is</a:t>
            </a:r>
            <a:r>
              <a:rPr lang="de-DE" dirty="0"/>
              <a:t> B2B </a:t>
            </a:r>
            <a:r>
              <a:rPr lang="de-DE" dirty="0" err="1"/>
              <a:t>selling</a:t>
            </a:r>
            <a:r>
              <a:rPr lang="de-DE" dirty="0"/>
              <a:t> </a:t>
            </a:r>
            <a:r>
              <a:rPr lang="de-DE" dirty="0" err="1"/>
              <a:t>of</a:t>
            </a:r>
            <a:r>
              <a:rPr lang="de-DE" dirty="0"/>
              <a:t> </a:t>
            </a:r>
            <a:r>
              <a:rPr lang="de-DE" dirty="0" err="1"/>
              <a:t>their</a:t>
            </a:r>
            <a:r>
              <a:rPr lang="de-DE" dirty="0"/>
              <a:t> </a:t>
            </a:r>
            <a:r>
              <a:rPr lang="de-DE" dirty="0" err="1"/>
              <a:t>packages</a:t>
            </a:r>
            <a:r>
              <a:rPr lang="de-DE" dirty="0"/>
              <a:t>. This </a:t>
            </a:r>
            <a:r>
              <a:rPr lang="de-DE" dirty="0" err="1"/>
              <a:t>is</a:t>
            </a:r>
            <a:r>
              <a:rPr lang="de-DE" dirty="0"/>
              <a:t> a </a:t>
            </a:r>
            <a:r>
              <a:rPr lang="de-DE" dirty="0" err="1"/>
              <a:t>rather</a:t>
            </a:r>
            <a:r>
              <a:rPr lang="de-DE" dirty="0"/>
              <a:t> traditional </a:t>
            </a:r>
            <a:r>
              <a:rPr lang="de-DE" dirty="0" err="1"/>
              <a:t>model</a:t>
            </a:r>
            <a:r>
              <a:rPr lang="de-DE" dirty="0"/>
              <a:t>. </a:t>
            </a:r>
            <a:r>
              <a:rPr lang="de-DE" dirty="0" err="1"/>
              <a:t>There</a:t>
            </a:r>
            <a:r>
              <a:rPr lang="de-DE" dirty="0"/>
              <a:t> </a:t>
            </a:r>
            <a:r>
              <a:rPr lang="de-DE" dirty="0" err="1"/>
              <a:t>are</a:t>
            </a:r>
            <a:r>
              <a:rPr lang="de-DE" dirty="0"/>
              <a:t> </a:t>
            </a:r>
            <a:r>
              <a:rPr lang="de-DE" dirty="0" err="1"/>
              <a:t>many</a:t>
            </a:r>
            <a:r>
              <a:rPr lang="de-DE" dirty="0"/>
              <a:t> </a:t>
            </a:r>
            <a:r>
              <a:rPr lang="de-DE" dirty="0" err="1"/>
              <a:t>other</a:t>
            </a:r>
            <a:r>
              <a:rPr lang="de-DE" dirty="0"/>
              <a:t> </a:t>
            </a:r>
            <a:r>
              <a:rPr lang="de-DE" dirty="0" err="1"/>
              <a:t>approaches</a:t>
            </a:r>
            <a:r>
              <a:rPr lang="de-DE" dirty="0"/>
              <a:t> </a:t>
            </a:r>
            <a:r>
              <a:rPr lang="de-DE" dirty="0" err="1"/>
              <a:t>to</a:t>
            </a:r>
            <a:r>
              <a:rPr lang="de-DE" dirty="0"/>
              <a:t> </a:t>
            </a:r>
            <a:r>
              <a:rPr lang="de-DE" dirty="0" err="1"/>
              <a:t>business</a:t>
            </a:r>
            <a:r>
              <a:rPr lang="de-DE" dirty="0"/>
              <a:t> </a:t>
            </a:r>
            <a:r>
              <a:rPr lang="de-DE" dirty="0" err="1"/>
              <a:t>models</a:t>
            </a:r>
            <a:r>
              <a:rPr lang="de-DE" dirty="0"/>
              <a:t> such </a:t>
            </a:r>
            <a:r>
              <a:rPr lang="de-DE" dirty="0" err="1"/>
              <a:t>as</a:t>
            </a:r>
            <a:r>
              <a:rPr lang="de-DE" dirty="0"/>
              <a:t> </a:t>
            </a:r>
            <a:r>
              <a:rPr lang="de-DE" dirty="0" err="1"/>
              <a:t>Discovering</a:t>
            </a:r>
            <a:r>
              <a:rPr lang="de-DE" dirty="0"/>
              <a:t> </a:t>
            </a:r>
            <a:r>
              <a:rPr lang="de-DE" dirty="0" err="1"/>
              <a:t>hands</a:t>
            </a:r>
            <a:r>
              <a:rPr lang="de-DE" dirty="0"/>
              <a:t>…(hier gerne auch noch ein anderes Bsp. einbringen, falls Zeit ist)</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r>
              <a:rPr lang="de-DE"/>
              <a:t>For</a:t>
            </a:r>
            <a:r>
              <a:rPr lang="de-DE" dirty="0"/>
              <a:t> a </a:t>
            </a:r>
            <a:r>
              <a:rPr lang="de-DE" dirty="0" err="1"/>
              <a:t>deep</a:t>
            </a:r>
            <a:r>
              <a:rPr lang="de-DE" dirty="0"/>
              <a:t> </a:t>
            </a:r>
            <a:r>
              <a:rPr lang="de-DE" dirty="0" err="1"/>
              <a:t>dive</a:t>
            </a:r>
            <a:r>
              <a:rPr lang="de-DE" dirty="0"/>
              <a:t> </a:t>
            </a:r>
            <a:r>
              <a:rPr lang="de-DE" dirty="0" err="1"/>
              <a:t>into</a:t>
            </a:r>
            <a:r>
              <a:rPr lang="de-DE" dirty="0"/>
              <a:t> different </a:t>
            </a:r>
            <a:r>
              <a:rPr lang="de-DE" dirty="0" err="1"/>
              <a:t>business</a:t>
            </a:r>
            <a:r>
              <a:rPr lang="de-DE" dirty="0"/>
              <a:t> </a:t>
            </a:r>
            <a:r>
              <a:rPr lang="de-DE" dirty="0" err="1"/>
              <a:t>models</a:t>
            </a:r>
            <a:r>
              <a:rPr lang="de-DE" dirty="0"/>
              <a:t> and </a:t>
            </a:r>
            <a:r>
              <a:rPr lang="de-DE" dirty="0" err="1"/>
              <a:t>the</a:t>
            </a:r>
            <a:r>
              <a:rPr lang="de-DE" dirty="0"/>
              <a:t> </a:t>
            </a:r>
            <a:r>
              <a:rPr lang="de-DE" dirty="0" err="1"/>
              <a:t>creation</a:t>
            </a:r>
            <a:r>
              <a:rPr lang="de-DE" dirty="0"/>
              <a:t> </a:t>
            </a:r>
            <a:r>
              <a:rPr lang="de-DE" dirty="0" err="1"/>
              <a:t>of</a:t>
            </a:r>
            <a:r>
              <a:rPr lang="de-DE" dirty="0"/>
              <a:t> </a:t>
            </a:r>
            <a:r>
              <a:rPr lang="de-DE" dirty="0" err="1"/>
              <a:t>your</a:t>
            </a:r>
            <a:r>
              <a:rPr lang="de-DE" dirty="0"/>
              <a:t> own Business </a:t>
            </a:r>
            <a:r>
              <a:rPr lang="de-DE" dirty="0" err="1"/>
              <a:t>model</a:t>
            </a:r>
            <a:r>
              <a:rPr lang="de-DE" dirty="0"/>
              <a:t> </a:t>
            </a:r>
            <a:r>
              <a:rPr lang="de-DE" dirty="0" err="1"/>
              <a:t>as</a:t>
            </a:r>
            <a:r>
              <a:rPr lang="de-DE" dirty="0"/>
              <a:t> </a:t>
            </a:r>
            <a:r>
              <a:rPr lang="de-DE" dirty="0" err="1"/>
              <a:t>well</a:t>
            </a:r>
            <a:r>
              <a:rPr lang="de-DE" dirty="0"/>
              <a:t> </a:t>
            </a:r>
            <a:r>
              <a:rPr lang="de-DE" dirty="0" err="1"/>
              <a:t>as</a:t>
            </a:r>
            <a:r>
              <a:rPr lang="de-DE" dirty="0"/>
              <a:t> </a:t>
            </a:r>
            <a:r>
              <a:rPr lang="de-DE" dirty="0" err="1"/>
              <a:t>dealing</a:t>
            </a:r>
            <a:r>
              <a:rPr lang="de-DE" dirty="0"/>
              <a:t> </a:t>
            </a:r>
            <a:r>
              <a:rPr lang="de-DE" dirty="0" err="1"/>
              <a:t>with</a:t>
            </a:r>
            <a:r>
              <a:rPr lang="de-DE" dirty="0"/>
              <a:t> potential </a:t>
            </a:r>
            <a:r>
              <a:rPr lang="de-DE" dirty="0" err="1"/>
              <a:t>applications</a:t>
            </a:r>
            <a:r>
              <a:rPr lang="de-DE" dirty="0"/>
              <a:t> and </a:t>
            </a:r>
            <a:r>
              <a:rPr lang="de-DE" dirty="0" err="1"/>
              <a:t>use</a:t>
            </a:r>
            <a:r>
              <a:rPr lang="de-DE" dirty="0"/>
              <a:t> </a:t>
            </a:r>
            <a:r>
              <a:rPr lang="de-DE" dirty="0" err="1"/>
              <a:t>cases</a:t>
            </a:r>
            <a:r>
              <a:rPr lang="de-DE" dirty="0"/>
              <a:t> </a:t>
            </a:r>
            <a:r>
              <a:rPr lang="de-DE" dirty="0" err="1"/>
              <a:t>for</a:t>
            </a:r>
            <a:r>
              <a:rPr lang="de-DE" dirty="0"/>
              <a:t> </a:t>
            </a:r>
            <a:r>
              <a:rPr lang="de-DE" dirty="0" err="1"/>
              <a:t>your</a:t>
            </a:r>
            <a:r>
              <a:rPr lang="de-DE" dirty="0"/>
              <a:t> </a:t>
            </a:r>
            <a:r>
              <a:rPr lang="de-DE" dirty="0" err="1"/>
              <a:t>research</a:t>
            </a:r>
            <a:r>
              <a:rPr lang="de-DE" dirty="0"/>
              <a:t> </a:t>
            </a:r>
            <a:r>
              <a:rPr lang="de-DE" dirty="0" err="1"/>
              <a:t>we</a:t>
            </a:r>
            <a:r>
              <a:rPr lang="de-DE" dirty="0"/>
              <a:t> </a:t>
            </a:r>
            <a:r>
              <a:rPr lang="de-DE" dirty="0" err="1"/>
              <a:t>can</a:t>
            </a:r>
            <a:r>
              <a:rPr lang="de-DE" dirty="0"/>
              <a:t> </a:t>
            </a:r>
            <a:r>
              <a:rPr lang="de-DE" dirty="0" err="1"/>
              <a:t>highly</a:t>
            </a:r>
            <a:r>
              <a:rPr lang="de-DE" dirty="0"/>
              <a:t> </a:t>
            </a:r>
            <a:r>
              <a:rPr lang="de-DE" dirty="0" err="1"/>
              <a:t>recommend</a:t>
            </a:r>
            <a:r>
              <a:rPr lang="de-DE" dirty="0"/>
              <a:t> </a:t>
            </a:r>
            <a:r>
              <a:rPr lang="de-DE" dirty="0" err="1"/>
              <a:t>following</a:t>
            </a:r>
            <a:r>
              <a:rPr lang="de-DE" dirty="0"/>
              <a:t> YES </a:t>
            </a:r>
            <a:r>
              <a:rPr lang="de-DE" dirty="0" err="1"/>
              <a:t>courses</a:t>
            </a:r>
            <a:r>
              <a:rPr lang="de-DE" dirty="0"/>
              <a:t>:</a:t>
            </a:r>
            <a:endParaRPr dirty="0"/>
          </a:p>
          <a:p>
            <a:pPr marL="457200" lvl="0" indent="-298450" algn="l" rtl="0">
              <a:spcBef>
                <a:spcPts val="0"/>
              </a:spcBef>
              <a:spcAft>
                <a:spcPts val="0"/>
              </a:spcAft>
              <a:buClr>
                <a:schemeClr val="dk1"/>
              </a:buClr>
              <a:buSzPts val="1200"/>
              <a:buFont typeface="Calibri"/>
              <a:buChar char="-"/>
            </a:pPr>
            <a:r>
              <a:rPr lang="de-DE" dirty="0" err="1"/>
              <a:t>Social</a:t>
            </a:r>
            <a:r>
              <a:rPr lang="de-DE" dirty="0"/>
              <a:t> Entrepreneurship &gt; alternative </a:t>
            </a:r>
            <a:r>
              <a:rPr lang="de-DE" dirty="0" err="1"/>
              <a:t>business</a:t>
            </a:r>
            <a:r>
              <a:rPr lang="de-DE" dirty="0"/>
              <a:t> </a:t>
            </a:r>
            <a:r>
              <a:rPr lang="de-DE" dirty="0" err="1"/>
              <a:t>models</a:t>
            </a:r>
            <a:endParaRPr dirty="0"/>
          </a:p>
          <a:p>
            <a:pPr marL="457200" lvl="0" indent="-298450" algn="l" rtl="0">
              <a:spcBef>
                <a:spcPts val="0"/>
              </a:spcBef>
              <a:spcAft>
                <a:spcPts val="0"/>
              </a:spcAft>
              <a:buClr>
                <a:schemeClr val="dk1"/>
              </a:buClr>
              <a:buSzPts val="1200"/>
              <a:buFont typeface="Calibri"/>
              <a:buChar char="-"/>
            </a:pPr>
            <a:r>
              <a:rPr lang="de-DE" dirty="0"/>
              <a:t>The BMC &gt; </a:t>
            </a:r>
            <a:r>
              <a:rPr lang="de-DE" dirty="0" err="1"/>
              <a:t>create</a:t>
            </a:r>
            <a:r>
              <a:rPr lang="de-DE" dirty="0"/>
              <a:t> a </a:t>
            </a:r>
            <a:r>
              <a:rPr lang="de-DE" dirty="0" err="1"/>
              <a:t>business</a:t>
            </a:r>
            <a:r>
              <a:rPr lang="de-DE" dirty="0"/>
              <a:t> </a:t>
            </a:r>
            <a:r>
              <a:rPr lang="de-DE" dirty="0" err="1"/>
              <a:t>model</a:t>
            </a:r>
            <a:r>
              <a:rPr lang="de-DE" dirty="0"/>
              <a:t> </a:t>
            </a:r>
            <a:r>
              <a:rPr lang="de-DE" dirty="0" err="1"/>
              <a:t>canvas</a:t>
            </a:r>
            <a:r>
              <a:rPr lang="de-DE" dirty="0"/>
              <a:t> </a:t>
            </a:r>
            <a:r>
              <a:rPr lang="de-DE" dirty="0" err="1"/>
              <a:t>with</a:t>
            </a:r>
            <a:r>
              <a:rPr lang="de-DE" dirty="0"/>
              <a:t> </a:t>
            </a:r>
            <a:r>
              <a:rPr lang="de-DE" dirty="0" err="1"/>
              <a:t>your</a:t>
            </a:r>
            <a:r>
              <a:rPr lang="de-DE" dirty="0"/>
              <a:t> own </a:t>
            </a:r>
            <a:r>
              <a:rPr lang="de-DE" dirty="0" err="1"/>
              <a:t>idea</a:t>
            </a:r>
            <a:endParaRPr dirty="0"/>
          </a:p>
          <a:p>
            <a:pPr marL="457200" lvl="0" indent="-298450" algn="l" rtl="0">
              <a:spcBef>
                <a:spcPts val="0"/>
              </a:spcBef>
              <a:spcAft>
                <a:spcPts val="0"/>
              </a:spcAft>
              <a:buClr>
                <a:schemeClr val="dk1"/>
              </a:buClr>
              <a:buSzPts val="1200"/>
              <a:buFont typeface="Calibri"/>
              <a:buChar char="-"/>
            </a:pPr>
            <a:r>
              <a:rPr lang="de-DE" dirty="0" err="1"/>
              <a:t>Your</a:t>
            </a:r>
            <a:r>
              <a:rPr lang="de-DE" dirty="0"/>
              <a:t> Research Canvas &gt; </a:t>
            </a:r>
            <a:r>
              <a:rPr lang="de-DE" dirty="0" err="1"/>
              <a:t>brainstorming</a:t>
            </a:r>
            <a:r>
              <a:rPr lang="de-DE" dirty="0"/>
              <a:t> on potential </a:t>
            </a:r>
            <a:r>
              <a:rPr lang="de-DE" dirty="0" err="1"/>
              <a:t>use</a:t>
            </a:r>
            <a:r>
              <a:rPr lang="de-DE" dirty="0"/>
              <a:t> </a:t>
            </a:r>
            <a:r>
              <a:rPr lang="de-DE" dirty="0" err="1"/>
              <a:t>cases</a:t>
            </a:r>
            <a:r>
              <a:rPr lang="de-DE" dirty="0"/>
              <a:t> </a:t>
            </a:r>
            <a:r>
              <a:rPr lang="de-DE" dirty="0" err="1"/>
              <a:t>of</a:t>
            </a:r>
            <a:r>
              <a:rPr lang="de-DE" dirty="0"/>
              <a:t> </a:t>
            </a:r>
            <a:r>
              <a:rPr lang="de-DE" dirty="0" err="1"/>
              <a:t>your</a:t>
            </a:r>
            <a:r>
              <a:rPr lang="de-DE" dirty="0"/>
              <a:t> </a:t>
            </a:r>
            <a:r>
              <a:rPr lang="de-DE" dirty="0" err="1"/>
              <a:t>research</a:t>
            </a:r>
            <a:r>
              <a:rPr lang="de-DE" dirty="0"/>
              <a:t> in </a:t>
            </a:r>
            <a:r>
              <a:rPr lang="de-DE" dirty="0" err="1"/>
              <a:t>more</a:t>
            </a:r>
            <a:r>
              <a:rPr lang="de-DE" dirty="0"/>
              <a:t> </a:t>
            </a:r>
            <a:r>
              <a:rPr lang="de-DE" dirty="0" err="1"/>
              <a:t>depth</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Aptos" panose="020B0004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indent="-298450">
              <a:buFont typeface="Arial" panose="020B0604020202020204" pitchFamily="34" charset="0"/>
              <a:buChar char="•"/>
            </a:pPr>
            <a:r>
              <a:rPr lang="de-DE" dirty="0" err="1"/>
              <a:t>Our</a:t>
            </a:r>
            <a:r>
              <a:rPr lang="de-DE" dirty="0"/>
              <a:t> </a:t>
            </a:r>
            <a:r>
              <a:rPr lang="de-DE" dirty="0" err="1"/>
              <a:t>idea</a:t>
            </a:r>
            <a:r>
              <a:rPr lang="de-DE" dirty="0"/>
              <a:t> </a:t>
            </a:r>
            <a:r>
              <a:rPr lang="de-DE" dirty="0" err="1"/>
              <a:t>with</a:t>
            </a:r>
            <a:r>
              <a:rPr lang="de-DE" dirty="0"/>
              <a:t> </a:t>
            </a:r>
            <a:r>
              <a:rPr lang="de-DE" dirty="0" err="1"/>
              <a:t>this</a:t>
            </a:r>
            <a:r>
              <a:rPr lang="de-DE" dirty="0"/>
              <a:t> </a:t>
            </a:r>
            <a:r>
              <a:rPr lang="de-DE" dirty="0" err="1"/>
              <a:t>workshop</a:t>
            </a:r>
            <a:r>
              <a:rPr lang="de-DE" dirty="0"/>
              <a:t> </a:t>
            </a:r>
            <a:r>
              <a:rPr lang="de-DE" dirty="0" err="1"/>
              <a:t>is</a:t>
            </a:r>
            <a:r>
              <a:rPr lang="de-DE" dirty="0"/>
              <a:t> </a:t>
            </a:r>
            <a:r>
              <a:rPr lang="de-DE" dirty="0" err="1"/>
              <a:t>to</a:t>
            </a:r>
            <a:r>
              <a:rPr lang="de-DE" dirty="0"/>
              <a:t> </a:t>
            </a:r>
            <a:r>
              <a:rPr lang="de-DE" b="1" dirty="0" err="1"/>
              <a:t>close</a:t>
            </a:r>
            <a:r>
              <a:rPr lang="de-DE" b="1" dirty="0"/>
              <a:t> </a:t>
            </a:r>
            <a:r>
              <a:rPr lang="de-DE" b="1" dirty="0" err="1"/>
              <a:t>the</a:t>
            </a:r>
            <a:r>
              <a:rPr lang="de-DE" b="1" dirty="0"/>
              <a:t> </a:t>
            </a:r>
            <a:r>
              <a:rPr lang="de-DE" b="1" dirty="0" err="1"/>
              <a:t>gap</a:t>
            </a:r>
            <a:r>
              <a:rPr lang="de-DE" b="1" dirty="0"/>
              <a:t> </a:t>
            </a:r>
            <a:r>
              <a:rPr lang="de-DE" b="1" dirty="0" err="1"/>
              <a:t>between</a:t>
            </a:r>
            <a:r>
              <a:rPr lang="de-DE" b="1" dirty="0"/>
              <a:t> </a:t>
            </a:r>
            <a:r>
              <a:rPr lang="de-DE" b="1" dirty="0" err="1"/>
              <a:t>research</a:t>
            </a:r>
            <a:r>
              <a:rPr lang="de-DE" b="1" dirty="0"/>
              <a:t> and </a:t>
            </a:r>
            <a:r>
              <a:rPr lang="de-DE" b="1" dirty="0" err="1"/>
              <a:t>business</a:t>
            </a:r>
            <a:r>
              <a:rPr lang="de-DE" b="1" dirty="0"/>
              <a:t> </a:t>
            </a:r>
            <a:r>
              <a:rPr lang="de-DE" b="1" dirty="0" err="1"/>
              <a:t>idea</a:t>
            </a:r>
            <a:r>
              <a:rPr lang="de-DE" b="1" dirty="0"/>
              <a:t> </a:t>
            </a:r>
            <a:r>
              <a:rPr lang="de-DE" b="1" dirty="0" err="1"/>
              <a:t>or</a:t>
            </a:r>
            <a:r>
              <a:rPr lang="de-DE" b="1" dirty="0"/>
              <a:t> </a:t>
            </a:r>
            <a:r>
              <a:rPr lang="de-DE" b="1" dirty="0" err="1"/>
              <a:t>use</a:t>
            </a:r>
            <a:r>
              <a:rPr lang="de-DE" b="1" dirty="0"/>
              <a:t> </a:t>
            </a:r>
            <a:r>
              <a:rPr lang="de-DE" b="1" dirty="0" err="1"/>
              <a:t>case</a:t>
            </a:r>
            <a:r>
              <a:rPr lang="de-DE" dirty="0"/>
              <a:t>.</a:t>
            </a:r>
          </a:p>
          <a:p>
            <a:pPr marL="457200" indent="-298450">
              <a:buFont typeface="Arial" panose="020B0604020202020204" pitchFamily="34" charset="0"/>
              <a:buChar char="•"/>
            </a:pPr>
            <a:r>
              <a:rPr lang="de-DE" dirty="0" err="1"/>
              <a:t>How</a:t>
            </a:r>
            <a:r>
              <a:rPr lang="de-DE" dirty="0"/>
              <a:t> </a:t>
            </a:r>
            <a:r>
              <a:rPr lang="de-DE" dirty="0" err="1"/>
              <a:t>can</a:t>
            </a:r>
            <a:r>
              <a:rPr lang="de-DE" dirty="0"/>
              <a:t> </a:t>
            </a:r>
            <a:r>
              <a:rPr lang="de-DE" dirty="0" err="1"/>
              <a:t>we</a:t>
            </a:r>
            <a:r>
              <a:rPr lang="de-DE" dirty="0"/>
              <a:t> </a:t>
            </a:r>
            <a:r>
              <a:rPr lang="de-DE" dirty="0" err="1"/>
              <a:t>help</a:t>
            </a:r>
            <a:r>
              <a:rPr lang="de-DE" dirty="0"/>
              <a:t> </a:t>
            </a:r>
            <a:r>
              <a:rPr lang="de-DE" dirty="0" err="1"/>
              <a:t>you</a:t>
            </a:r>
            <a:r>
              <a:rPr lang="de-DE" dirty="0"/>
              <a:t> </a:t>
            </a:r>
            <a:r>
              <a:rPr lang="de-DE" b="1" dirty="0" err="1"/>
              <a:t>translate</a:t>
            </a:r>
            <a:r>
              <a:rPr lang="de-DE" b="1" dirty="0"/>
              <a:t> </a:t>
            </a:r>
            <a:r>
              <a:rPr lang="de-DE" b="1" dirty="0" err="1"/>
              <a:t>your</a:t>
            </a:r>
            <a:r>
              <a:rPr lang="de-DE" b="1" dirty="0"/>
              <a:t> </a:t>
            </a:r>
            <a:r>
              <a:rPr lang="de-DE" b="1" dirty="0" err="1"/>
              <a:t>research</a:t>
            </a:r>
            <a:r>
              <a:rPr lang="de-DE" b="1" dirty="0"/>
              <a:t> </a:t>
            </a:r>
            <a:r>
              <a:rPr lang="de-DE" dirty="0" err="1"/>
              <a:t>into</a:t>
            </a:r>
            <a:r>
              <a:rPr lang="de-DE" dirty="0"/>
              <a:t> </a:t>
            </a:r>
            <a:r>
              <a:rPr lang="de-DE" dirty="0" err="1"/>
              <a:t>contexts</a:t>
            </a:r>
            <a:r>
              <a:rPr lang="de-DE" dirty="0"/>
              <a:t> </a:t>
            </a:r>
            <a:r>
              <a:rPr lang="de-DE" dirty="0" err="1"/>
              <a:t>for</a:t>
            </a:r>
            <a:r>
              <a:rPr lang="de-DE" dirty="0"/>
              <a:t> </a:t>
            </a:r>
            <a:r>
              <a:rPr lang="de-DE" dirty="0" err="1"/>
              <a:t>application</a:t>
            </a:r>
            <a:r>
              <a:rPr lang="de-DE" dirty="0"/>
              <a:t>.</a:t>
            </a:r>
          </a:p>
          <a:p>
            <a:pPr marL="457200" indent="-298450">
              <a:buFont typeface="Arial" panose="020B0604020202020204" pitchFamily="34" charset="0"/>
              <a:buChar char="•"/>
            </a:pPr>
            <a:endParaRPr lang="de-DE" dirty="0"/>
          </a:p>
          <a:p>
            <a:pPr marL="158750" indent="0">
              <a:buFont typeface="Arial" panose="020B0604020202020204" pitchFamily="34" charset="0"/>
              <a:buNone/>
            </a:pPr>
            <a:r>
              <a:rPr lang="de-DE" dirty="0"/>
              <a:t>[</a:t>
            </a:r>
            <a:r>
              <a:rPr lang="de-DE" dirty="0" err="1"/>
              <a:t>address</a:t>
            </a:r>
            <a:r>
              <a:rPr lang="de-DE" dirty="0"/>
              <a:t> </a:t>
            </a:r>
            <a:r>
              <a:rPr lang="de-DE" dirty="0" err="1"/>
              <a:t>the</a:t>
            </a:r>
            <a:r>
              <a:rPr lang="de-DE" dirty="0"/>
              <a:t> </a:t>
            </a:r>
            <a:r>
              <a:rPr lang="de-DE" dirty="0" err="1"/>
              <a:t>points</a:t>
            </a:r>
            <a:r>
              <a:rPr lang="de-DE" dirty="0"/>
              <a:t> on </a:t>
            </a:r>
            <a:r>
              <a:rPr lang="de-DE" dirty="0" err="1"/>
              <a:t>the</a:t>
            </a:r>
            <a:r>
              <a:rPr lang="de-DE" dirty="0"/>
              <a:t> </a:t>
            </a:r>
            <a:r>
              <a:rPr lang="de-DE" dirty="0" err="1"/>
              <a:t>slide</a:t>
            </a:r>
            <a:r>
              <a:rPr lang="de-DE" dirty="0"/>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a:t>The </a:t>
            </a:r>
            <a:r>
              <a:rPr lang="de-DE" dirty="0" err="1"/>
              <a:t>focus</a:t>
            </a:r>
            <a:r>
              <a:rPr lang="de-DE" dirty="0"/>
              <a:t> </a:t>
            </a:r>
            <a:r>
              <a:rPr lang="de-DE" dirty="0" err="1"/>
              <a:t>for</a:t>
            </a:r>
            <a:r>
              <a:rPr lang="de-DE" dirty="0"/>
              <a:t> </a:t>
            </a:r>
            <a:r>
              <a:rPr lang="de-DE" dirty="0" err="1"/>
              <a:t>the</a:t>
            </a:r>
            <a:r>
              <a:rPr lang="de-DE" dirty="0"/>
              <a:t> </a:t>
            </a:r>
            <a:r>
              <a:rPr lang="de-DE" dirty="0" err="1"/>
              <a:t>afternoon</a:t>
            </a:r>
            <a:r>
              <a:rPr lang="de-DE" dirty="0"/>
              <a:t> </a:t>
            </a:r>
            <a:r>
              <a:rPr lang="de-DE" dirty="0" err="1"/>
              <a:t>part</a:t>
            </a:r>
            <a:r>
              <a:rPr lang="de-DE" dirty="0"/>
              <a:t> </a:t>
            </a:r>
            <a:r>
              <a:rPr lang="de-DE" dirty="0" err="1"/>
              <a:t>of</a:t>
            </a:r>
            <a:r>
              <a:rPr lang="de-DE" dirty="0"/>
              <a:t> </a:t>
            </a:r>
            <a:r>
              <a:rPr lang="de-DE" dirty="0" err="1"/>
              <a:t>this</a:t>
            </a:r>
            <a:r>
              <a:rPr lang="de-DE" dirty="0"/>
              <a:t> </a:t>
            </a:r>
            <a:r>
              <a:rPr lang="de-DE" dirty="0" err="1"/>
              <a:t>workshop</a:t>
            </a:r>
            <a:r>
              <a:rPr lang="de-DE" dirty="0"/>
              <a:t> </a:t>
            </a:r>
            <a:r>
              <a:rPr lang="de-DE" dirty="0" err="1"/>
              <a:t>is</a:t>
            </a:r>
            <a:r>
              <a:rPr lang="de-DE" dirty="0"/>
              <a:t> </a:t>
            </a:r>
            <a:r>
              <a:rPr lang="de-DE" dirty="0" err="1"/>
              <a:t>to</a:t>
            </a:r>
            <a:r>
              <a:rPr lang="de-DE" dirty="0"/>
              <a:t> </a:t>
            </a:r>
            <a:r>
              <a:rPr lang="de-DE" dirty="0" err="1"/>
              <a:t>work</a:t>
            </a:r>
            <a:r>
              <a:rPr lang="de-DE" dirty="0"/>
              <a:t> on </a:t>
            </a:r>
            <a:r>
              <a:rPr lang="de-DE" b="1" dirty="0" err="1"/>
              <a:t>your</a:t>
            </a:r>
            <a:r>
              <a:rPr lang="de-DE" b="1" dirty="0"/>
              <a:t> own </a:t>
            </a:r>
            <a:r>
              <a:rPr lang="de-DE" b="1" dirty="0" err="1"/>
              <a:t>research</a:t>
            </a:r>
            <a:r>
              <a:rPr lang="de-DE" b="1" dirty="0"/>
              <a:t> </a:t>
            </a:r>
            <a:r>
              <a:rPr lang="de-DE" b="1" dirty="0" err="1"/>
              <a:t>topic</a:t>
            </a:r>
            <a:r>
              <a:rPr lang="de-DE" dirty="0"/>
              <a:t>!! Time </a:t>
            </a:r>
            <a:r>
              <a:rPr lang="de-DE" dirty="0" err="1"/>
              <a:t>to</a:t>
            </a:r>
            <a:r>
              <a:rPr lang="de-DE" dirty="0"/>
              <a:t> </a:t>
            </a:r>
            <a:r>
              <a:rPr lang="de-DE" b="1" dirty="0" err="1"/>
              <a:t>reflect</a:t>
            </a:r>
            <a:r>
              <a:rPr lang="de-DE" b="1" dirty="0"/>
              <a:t> </a:t>
            </a:r>
            <a:r>
              <a:rPr lang="de-DE" b="1" dirty="0" err="1"/>
              <a:t>about</a:t>
            </a:r>
            <a:r>
              <a:rPr lang="de-DE" b="1" dirty="0"/>
              <a:t> </a:t>
            </a:r>
            <a:r>
              <a:rPr lang="de-DE" b="1" dirty="0" err="1"/>
              <a:t>it‘s</a:t>
            </a:r>
            <a:r>
              <a:rPr lang="de-DE" b="1" dirty="0"/>
              <a:t> potential </a:t>
            </a:r>
            <a:r>
              <a:rPr lang="de-DE" dirty="0"/>
              <a:t>and </a:t>
            </a:r>
            <a:r>
              <a:rPr lang="de-DE" b="1" dirty="0" err="1"/>
              <a:t>share</a:t>
            </a:r>
            <a:r>
              <a:rPr lang="de-DE" b="1" dirty="0"/>
              <a:t> </a:t>
            </a:r>
            <a:r>
              <a:rPr lang="de-DE" b="1" dirty="0" err="1"/>
              <a:t>thoughts</a:t>
            </a:r>
            <a:r>
              <a:rPr lang="de-DE" b="1" dirty="0"/>
              <a:t> </a:t>
            </a:r>
            <a:r>
              <a:rPr lang="de-DE" b="1" dirty="0" err="1"/>
              <a:t>with</a:t>
            </a:r>
            <a:r>
              <a:rPr lang="de-DE" b="1" dirty="0"/>
              <a:t> </a:t>
            </a:r>
            <a:r>
              <a:rPr lang="de-DE" b="1" dirty="0" err="1"/>
              <a:t>your</a:t>
            </a:r>
            <a:r>
              <a:rPr lang="de-DE" b="1" dirty="0"/>
              <a:t> </a:t>
            </a:r>
            <a:r>
              <a:rPr lang="de-DE" b="1" dirty="0" err="1"/>
              <a:t>peers</a:t>
            </a:r>
            <a:r>
              <a:rPr lang="de-DE" dirty="0"/>
              <a:t>!</a:t>
            </a:r>
          </a:p>
          <a:p>
            <a:pPr marL="457200" indent="-298450">
              <a:buFont typeface="Arial" panose="020B0604020202020204" pitchFamily="34" charset="0"/>
              <a:buChar char="•"/>
            </a:pPr>
            <a:r>
              <a:rPr lang="de-DE" dirty="0" err="1">
                <a:cs typeface="Calibri"/>
              </a:rPr>
              <a:t>We</a:t>
            </a:r>
            <a:r>
              <a:rPr lang="de-DE" dirty="0">
                <a:cs typeface="Calibri"/>
              </a:rPr>
              <a:t> </a:t>
            </a:r>
            <a:r>
              <a:rPr lang="de-DE" dirty="0" err="1">
                <a:cs typeface="Calibri"/>
              </a:rPr>
              <a:t>know</a:t>
            </a:r>
            <a:r>
              <a:rPr lang="de-DE" dirty="0">
                <a:cs typeface="Calibri"/>
              </a:rPr>
              <a:t> </a:t>
            </a:r>
            <a:r>
              <a:rPr lang="de-DE" dirty="0" err="1">
                <a:cs typeface="Calibri"/>
              </a:rPr>
              <a:t>from</a:t>
            </a:r>
            <a:r>
              <a:rPr lang="de-DE" dirty="0">
                <a:cs typeface="Calibri"/>
              </a:rPr>
              <a:t> </a:t>
            </a:r>
            <a:r>
              <a:rPr lang="de-DE" dirty="0" err="1">
                <a:cs typeface="Calibri"/>
              </a:rPr>
              <a:t>our</a:t>
            </a:r>
            <a:r>
              <a:rPr lang="de-DE" dirty="0">
                <a:cs typeface="Calibri"/>
              </a:rPr>
              <a:t> </a:t>
            </a:r>
            <a:r>
              <a:rPr lang="de-DE" dirty="0" err="1">
                <a:cs typeface="Calibri"/>
              </a:rPr>
              <a:t>experience</a:t>
            </a:r>
            <a:r>
              <a:rPr lang="de-DE" dirty="0">
                <a:cs typeface="Calibri"/>
              </a:rPr>
              <a:t> </a:t>
            </a:r>
            <a:r>
              <a:rPr lang="de-DE" dirty="0" err="1">
                <a:cs typeface="Calibri"/>
              </a:rPr>
              <a:t>that</a:t>
            </a:r>
            <a:r>
              <a:rPr lang="de-DE" dirty="0">
                <a:cs typeface="Calibri"/>
              </a:rPr>
              <a:t> </a:t>
            </a:r>
            <a:r>
              <a:rPr lang="de-DE" dirty="0" err="1">
                <a:cs typeface="Calibri"/>
              </a:rPr>
              <a:t>if</a:t>
            </a:r>
            <a:r>
              <a:rPr lang="de-DE" dirty="0">
                <a:cs typeface="Calibri"/>
              </a:rPr>
              <a:t> </a:t>
            </a:r>
            <a:r>
              <a:rPr lang="de-DE" dirty="0" err="1">
                <a:cs typeface="Calibri"/>
              </a:rPr>
              <a:t>you‘re</a:t>
            </a:r>
            <a:r>
              <a:rPr lang="de-DE" dirty="0">
                <a:cs typeface="Calibri"/>
              </a:rPr>
              <a:t> </a:t>
            </a:r>
            <a:r>
              <a:rPr lang="de-DE" dirty="0" err="1">
                <a:cs typeface="Calibri"/>
              </a:rPr>
              <a:t>working</a:t>
            </a:r>
            <a:r>
              <a:rPr lang="de-DE" dirty="0">
                <a:cs typeface="Calibri"/>
              </a:rPr>
              <a:t> in </a:t>
            </a:r>
            <a:r>
              <a:rPr lang="de-DE" dirty="0" err="1">
                <a:cs typeface="Calibri"/>
              </a:rPr>
              <a:t>the</a:t>
            </a:r>
            <a:r>
              <a:rPr lang="de-DE" dirty="0">
                <a:cs typeface="Calibri"/>
              </a:rPr>
              <a:t> </a:t>
            </a:r>
            <a:r>
              <a:rPr lang="de-DE" dirty="0" err="1">
                <a:cs typeface="Calibri"/>
              </a:rPr>
              <a:t>field</a:t>
            </a:r>
            <a:r>
              <a:rPr lang="de-DE" dirty="0">
                <a:cs typeface="Calibri"/>
              </a:rPr>
              <a:t> </a:t>
            </a:r>
            <a:r>
              <a:rPr lang="de-DE" dirty="0" err="1">
                <a:cs typeface="Calibri"/>
              </a:rPr>
              <a:t>of</a:t>
            </a:r>
            <a:r>
              <a:rPr lang="de-DE" dirty="0">
                <a:cs typeface="Calibri"/>
              </a:rPr>
              <a:t> „</a:t>
            </a:r>
            <a:r>
              <a:rPr lang="de-DE" b="1" dirty="0" err="1">
                <a:cs typeface="Calibri"/>
              </a:rPr>
              <a:t>basic</a:t>
            </a:r>
            <a:r>
              <a:rPr lang="de-DE" b="1" dirty="0">
                <a:cs typeface="Calibri"/>
              </a:rPr>
              <a:t> </a:t>
            </a:r>
            <a:r>
              <a:rPr lang="de-DE" b="1" dirty="0" err="1">
                <a:cs typeface="Calibri"/>
              </a:rPr>
              <a:t>research</a:t>
            </a:r>
            <a:r>
              <a:rPr lang="de-DE" dirty="0">
                <a:cs typeface="Calibri"/>
              </a:rPr>
              <a:t>/Grundlagenforschung“ </a:t>
            </a:r>
            <a:r>
              <a:rPr lang="de-DE" b="1" dirty="0" err="1">
                <a:cs typeface="Calibri"/>
              </a:rPr>
              <a:t>sometimes</a:t>
            </a:r>
            <a:r>
              <a:rPr lang="de-DE" b="1" dirty="0">
                <a:cs typeface="Calibri"/>
              </a:rPr>
              <a:t> </a:t>
            </a:r>
            <a:r>
              <a:rPr lang="de-DE" b="1" dirty="0" err="1">
                <a:cs typeface="Calibri"/>
              </a:rPr>
              <a:t>it</a:t>
            </a:r>
            <a:r>
              <a:rPr lang="de-DE" b="1" dirty="0">
                <a:cs typeface="Calibri"/>
              </a:rPr>
              <a:t> </a:t>
            </a:r>
            <a:r>
              <a:rPr lang="de-DE" b="1" dirty="0" err="1">
                <a:cs typeface="Calibri"/>
              </a:rPr>
              <a:t>can</a:t>
            </a:r>
            <a:r>
              <a:rPr lang="de-DE" b="1" dirty="0">
                <a:cs typeface="Calibri"/>
              </a:rPr>
              <a:t> </a:t>
            </a:r>
            <a:r>
              <a:rPr lang="de-DE" b="1" dirty="0" err="1">
                <a:cs typeface="Calibri"/>
              </a:rPr>
              <a:t>be</a:t>
            </a:r>
            <a:r>
              <a:rPr lang="de-DE" b="1" dirty="0">
                <a:cs typeface="Calibri"/>
              </a:rPr>
              <a:t> a </a:t>
            </a:r>
            <a:r>
              <a:rPr lang="de-DE" b="1" dirty="0" err="1">
                <a:cs typeface="Calibri"/>
              </a:rPr>
              <a:t>bit</a:t>
            </a:r>
            <a:r>
              <a:rPr lang="de-DE" b="1" dirty="0">
                <a:cs typeface="Calibri"/>
              </a:rPr>
              <a:t> </a:t>
            </a:r>
            <a:r>
              <a:rPr lang="de-DE" b="1" dirty="0" err="1">
                <a:cs typeface="Calibri"/>
              </a:rPr>
              <a:t>tricky</a:t>
            </a:r>
            <a:r>
              <a:rPr lang="de-DE" dirty="0">
                <a:cs typeface="Calibri"/>
              </a:rPr>
              <a:t> </a:t>
            </a:r>
            <a:r>
              <a:rPr lang="de-DE" dirty="0" err="1">
                <a:cs typeface="Calibri"/>
              </a:rPr>
              <a:t>to</a:t>
            </a:r>
            <a:r>
              <a:rPr lang="de-DE" dirty="0">
                <a:cs typeface="Calibri"/>
              </a:rPr>
              <a:t> find </a:t>
            </a:r>
            <a:r>
              <a:rPr lang="de-DE" dirty="0" err="1">
                <a:cs typeface="Calibri"/>
              </a:rPr>
              <a:t>fields</a:t>
            </a:r>
            <a:r>
              <a:rPr lang="de-DE" dirty="0">
                <a:cs typeface="Calibri"/>
              </a:rPr>
              <a:t> </a:t>
            </a:r>
            <a:r>
              <a:rPr lang="de-DE" dirty="0" err="1">
                <a:cs typeface="Calibri"/>
              </a:rPr>
              <a:t>for</a:t>
            </a:r>
            <a:r>
              <a:rPr lang="de-DE" dirty="0">
                <a:cs typeface="Calibri"/>
              </a:rPr>
              <a:t> </a:t>
            </a:r>
            <a:r>
              <a:rPr lang="de-DE" dirty="0" err="1">
                <a:cs typeface="Calibri"/>
              </a:rPr>
              <a:t>application</a:t>
            </a:r>
            <a:r>
              <a:rPr lang="de-DE" dirty="0">
                <a:cs typeface="Calibri"/>
              </a:rPr>
              <a:t>.</a:t>
            </a:r>
          </a:p>
          <a:p>
            <a:pPr marL="457200" indent="-298450">
              <a:buFont typeface="Arial" panose="020B0604020202020204" pitchFamily="34" charset="0"/>
              <a:buChar char="•"/>
            </a:pPr>
            <a:r>
              <a:rPr lang="de-DE" dirty="0">
                <a:cs typeface="Calibri"/>
              </a:rPr>
              <a:t>So </a:t>
            </a:r>
            <a:r>
              <a:rPr lang="de-DE" dirty="0" err="1">
                <a:cs typeface="Calibri"/>
              </a:rPr>
              <a:t>if</a:t>
            </a:r>
            <a:r>
              <a:rPr lang="de-DE" dirty="0">
                <a:cs typeface="Calibri"/>
              </a:rPr>
              <a:t> </a:t>
            </a:r>
            <a:r>
              <a:rPr lang="de-DE" b="1" dirty="0" err="1">
                <a:cs typeface="Calibri"/>
              </a:rPr>
              <a:t>you</a:t>
            </a:r>
            <a:r>
              <a:rPr lang="de-DE" b="1" dirty="0">
                <a:cs typeface="Calibri"/>
              </a:rPr>
              <a:t> </a:t>
            </a:r>
            <a:r>
              <a:rPr lang="de-DE" b="1" dirty="0" err="1">
                <a:cs typeface="Calibri"/>
              </a:rPr>
              <a:t>get</a:t>
            </a:r>
            <a:r>
              <a:rPr lang="de-DE" b="1" dirty="0">
                <a:cs typeface="Calibri"/>
              </a:rPr>
              <a:t> stuck</a:t>
            </a:r>
            <a:r>
              <a:rPr lang="de-DE" dirty="0">
                <a:cs typeface="Calibri"/>
              </a:rPr>
              <a:t> – </a:t>
            </a:r>
            <a:r>
              <a:rPr lang="de-DE" dirty="0" err="1">
                <a:cs typeface="Calibri"/>
              </a:rPr>
              <a:t>please</a:t>
            </a:r>
            <a:r>
              <a:rPr lang="de-DE" dirty="0">
                <a:cs typeface="Calibri"/>
              </a:rPr>
              <a:t> check in </a:t>
            </a:r>
            <a:r>
              <a:rPr lang="de-DE" dirty="0" err="1">
                <a:cs typeface="Calibri"/>
              </a:rPr>
              <a:t>with</a:t>
            </a:r>
            <a:r>
              <a:rPr lang="de-DE" dirty="0">
                <a:cs typeface="Calibri"/>
              </a:rPr>
              <a:t> </a:t>
            </a:r>
            <a:r>
              <a:rPr lang="de-DE" dirty="0" err="1">
                <a:cs typeface="Calibri"/>
              </a:rPr>
              <a:t>us</a:t>
            </a:r>
            <a:r>
              <a:rPr lang="de-DE" dirty="0">
                <a:cs typeface="Calibri"/>
              </a:rPr>
              <a:t> – </a:t>
            </a:r>
            <a:r>
              <a:rPr lang="de-DE" b="1" dirty="0" err="1">
                <a:cs typeface="Calibri"/>
              </a:rPr>
              <a:t>we</a:t>
            </a:r>
            <a:r>
              <a:rPr lang="de-DE" dirty="0">
                <a:cs typeface="Calibri"/>
              </a:rPr>
              <a:t> </a:t>
            </a:r>
            <a:r>
              <a:rPr lang="de-DE" b="1" dirty="0" err="1">
                <a:cs typeface="Calibri"/>
              </a:rPr>
              <a:t>are</a:t>
            </a:r>
            <a:r>
              <a:rPr lang="de-DE" b="1" dirty="0">
                <a:cs typeface="Calibri"/>
              </a:rPr>
              <a:t> happy </a:t>
            </a:r>
            <a:r>
              <a:rPr lang="de-DE" b="1" dirty="0" err="1">
                <a:cs typeface="Calibri"/>
              </a:rPr>
              <a:t>to</a:t>
            </a:r>
            <a:r>
              <a:rPr lang="de-DE" b="1" dirty="0">
                <a:cs typeface="Calibri"/>
              </a:rPr>
              <a:t> support</a:t>
            </a:r>
            <a:r>
              <a:rPr lang="de-DE" dirty="0">
                <a:cs typeface="Calibri"/>
              </a:rPr>
              <a:t>!</a:t>
            </a:r>
          </a:p>
          <a:p>
            <a:pPr marL="457200" indent="-298450">
              <a:buFont typeface="Arial" panose="020B0604020202020204" pitchFamily="34" charset="0"/>
              <a:buChar char="•"/>
            </a:pPr>
            <a:r>
              <a:rPr lang="de-DE" dirty="0">
                <a:cs typeface="Calibri"/>
              </a:rPr>
              <a:t>And </a:t>
            </a:r>
            <a:r>
              <a:rPr lang="de-DE" dirty="0" err="1">
                <a:cs typeface="Calibri"/>
              </a:rPr>
              <a:t>once</a:t>
            </a:r>
            <a:r>
              <a:rPr lang="de-DE" dirty="0">
                <a:cs typeface="Calibri"/>
              </a:rPr>
              <a:t> </a:t>
            </a:r>
            <a:r>
              <a:rPr lang="de-DE" dirty="0" err="1">
                <a:cs typeface="Calibri"/>
              </a:rPr>
              <a:t>again</a:t>
            </a:r>
            <a:r>
              <a:rPr lang="de-DE" dirty="0">
                <a:cs typeface="Calibri"/>
              </a:rPr>
              <a:t> – in </a:t>
            </a:r>
            <a:r>
              <a:rPr lang="de-DE" dirty="0" err="1">
                <a:cs typeface="Calibri"/>
              </a:rPr>
              <a:t>this</a:t>
            </a:r>
            <a:r>
              <a:rPr lang="de-DE" dirty="0">
                <a:cs typeface="Calibri"/>
              </a:rPr>
              <a:t> </a:t>
            </a:r>
            <a:r>
              <a:rPr lang="de-DE" dirty="0" err="1">
                <a:cs typeface="Calibri"/>
              </a:rPr>
              <a:t>part</a:t>
            </a:r>
            <a:r>
              <a:rPr lang="de-DE" dirty="0">
                <a:cs typeface="Calibri"/>
              </a:rPr>
              <a:t> </a:t>
            </a:r>
            <a:r>
              <a:rPr lang="de-DE" dirty="0" err="1">
                <a:cs typeface="Calibri"/>
              </a:rPr>
              <a:t>of</a:t>
            </a:r>
            <a:r>
              <a:rPr lang="de-DE" dirty="0">
                <a:cs typeface="Calibri"/>
              </a:rPr>
              <a:t> </a:t>
            </a:r>
            <a:r>
              <a:rPr lang="de-DE" dirty="0" err="1">
                <a:cs typeface="Calibri"/>
              </a:rPr>
              <a:t>the</a:t>
            </a:r>
            <a:r>
              <a:rPr lang="de-DE" dirty="0">
                <a:cs typeface="Calibri"/>
              </a:rPr>
              <a:t> </a:t>
            </a:r>
            <a:r>
              <a:rPr lang="de-DE" dirty="0" err="1">
                <a:cs typeface="Calibri"/>
              </a:rPr>
              <a:t>workshop</a:t>
            </a:r>
            <a:r>
              <a:rPr lang="de-DE" dirty="0">
                <a:cs typeface="Calibri"/>
              </a:rPr>
              <a:t> </a:t>
            </a:r>
            <a:r>
              <a:rPr lang="de-DE" b="1" dirty="0" err="1">
                <a:cs typeface="Calibri"/>
              </a:rPr>
              <a:t>you</a:t>
            </a:r>
            <a:r>
              <a:rPr lang="de-DE" b="1" dirty="0">
                <a:cs typeface="Calibri"/>
              </a:rPr>
              <a:t> </a:t>
            </a:r>
            <a:r>
              <a:rPr lang="de-DE" b="1" dirty="0" err="1">
                <a:cs typeface="Calibri"/>
              </a:rPr>
              <a:t>can</a:t>
            </a:r>
            <a:r>
              <a:rPr lang="de-DE" b="1" dirty="0">
                <a:cs typeface="Calibri"/>
              </a:rPr>
              <a:t> </a:t>
            </a:r>
            <a:r>
              <a:rPr lang="de-DE" b="1" dirty="0" err="1">
                <a:cs typeface="Calibri"/>
              </a:rPr>
              <a:t>work</a:t>
            </a:r>
            <a:r>
              <a:rPr lang="de-DE" b="1" dirty="0">
                <a:cs typeface="Calibri"/>
              </a:rPr>
              <a:t> </a:t>
            </a:r>
            <a:r>
              <a:rPr lang="de-DE" b="1" dirty="0" err="1">
                <a:cs typeface="Calibri"/>
              </a:rPr>
              <a:t>hands</a:t>
            </a:r>
            <a:r>
              <a:rPr lang="de-DE" b="1" dirty="0">
                <a:cs typeface="Calibri"/>
              </a:rPr>
              <a:t> on</a:t>
            </a:r>
            <a:r>
              <a:rPr lang="de-DE" dirty="0">
                <a:cs typeface="Calibri"/>
              </a:rPr>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GB" dirty="0"/>
              <a:t>Now it’s your turn…</a:t>
            </a:r>
            <a:endParaRPr lang="en-GB"/>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C1D1-7AD6-9141-813A-8841F3513205}"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689022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dirty="0" err="1"/>
              <a:t>Now</a:t>
            </a:r>
            <a:r>
              <a:rPr lang="de-DE" dirty="0"/>
              <a:t> </a:t>
            </a:r>
            <a:r>
              <a:rPr lang="de-DE" dirty="0" err="1"/>
              <a:t>let‘s</a:t>
            </a:r>
            <a:r>
              <a:rPr lang="de-DE" dirty="0"/>
              <a:t> </a:t>
            </a:r>
            <a:r>
              <a:rPr lang="de-DE" dirty="0" err="1"/>
              <a:t>get</a:t>
            </a:r>
            <a:r>
              <a:rPr lang="de-DE" dirty="0"/>
              <a:t> </a:t>
            </a:r>
            <a:r>
              <a:rPr lang="de-DE" dirty="0" err="1"/>
              <a:t>started</a:t>
            </a:r>
            <a:r>
              <a:rPr lang="de-DE" dirty="0"/>
              <a:t>. </a:t>
            </a:r>
            <a:r>
              <a:rPr lang="de-DE" dirty="0" err="1"/>
              <a:t>It‘s</a:t>
            </a:r>
            <a:r>
              <a:rPr lang="de-DE" dirty="0"/>
              <a:t> </a:t>
            </a:r>
            <a:r>
              <a:rPr lang="de-DE" dirty="0" err="1"/>
              <a:t>your</a:t>
            </a:r>
            <a:r>
              <a:rPr lang="de-DE" dirty="0"/>
              <a:t> turn!</a:t>
            </a:r>
            <a:r>
              <a:rPr lang="en-US" dirty="0"/>
              <a:t> </a:t>
            </a:r>
            <a:r>
              <a:rPr lang="de-DE" dirty="0" err="1"/>
              <a:t>We'd</a:t>
            </a:r>
            <a:r>
              <a:rPr lang="de-DE" dirty="0"/>
              <a:t> like </a:t>
            </a:r>
            <a:r>
              <a:rPr lang="de-DE" dirty="0" err="1"/>
              <a:t>you</a:t>
            </a:r>
            <a:r>
              <a:rPr lang="de-DE" dirty="0"/>
              <a:t> </a:t>
            </a:r>
            <a:r>
              <a:rPr lang="de-DE" dirty="0" err="1"/>
              <a:t>to</a:t>
            </a:r>
            <a:r>
              <a:rPr lang="de-DE" dirty="0"/>
              <a:t> </a:t>
            </a:r>
            <a:r>
              <a:rPr lang="de-DE" dirty="0" err="1"/>
              <a:t>think</a:t>
            </a:r>
            <a:r>
              <a:rPr lang="de-DE" dirty="0"/>
              <a:t> </a:t>
            </a:r>
            <a:r>
              <a:rPr lang="de-DE" dirty="0" err="1"/>
              <a:t>visionary</a:t>
            </a:r>
            <a:r>
              <a:rPr lang="de-DE" dirty="0"/>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dirty="0">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a:cs typeface="Calibri"/>
              </a:rPr>
              <a:t>Imagine </a:t>
            </a:r>
            <a:r>
              <a:rPr lang="de-DE" dirty="0" err="1">
                <a:cs typeface="Calibri"/>
              </a:rPr>
              <a:t>this</a:t>
            </a:r>
            <a:r>
              <a:rPr lang="de-DE" dirty="0">
                <a:cs typeface="Calibri"/>
              </a:rPr>
              <a:t>:</a:t>
            </a:r>
            <a:endParaRPr lang="en-US" dirty="0">
              <a:cs typeface="Calibri"/>
            </a:endParaRPr>
          </a:p>
          <a:p>
            <a:pPr marL="457200" indent="-298450">
              <a:buFont typeface="Arial" panose="020B0604020202020204" pitchFamily="34" charset="0"/>
              <a:buChar char="•"/>
            </a:pPr>
            <a:r>
              <a:rPr lang="de-DE" dirty="0" err="1"/>
              <a:t>Within</a:t>
            </a:r>
            <a:r>
              <a:rPr lang="de-DE" dirty="0"/>
              <a:t> </a:t>
            </a:r>
            <a:r>
              <a:rPr lang="de-DE" dirty="0" err="1"/>
              <a:t>the</a:t>
            </a:r>
            <a:r>
              <a:rPr lang="de-DE" dirty="0"/>
              <a:t> last </a:t>
            </a:r>
            <a:r>
              <a:rPr lang="de-DE" dirty="0" err="1"/>
              <a:t>years</a:t>
            </a:r>
            <a:r>
              <a:rPr lang="de-DE" dirty="0"/>
              <a:t> </a:t>
            </a:r>
            <a:r>
              <a:rPr lang="de-DE" dirty="0" err="1"/>
              <a:t>you've</a:t>
            </a:r>
            <a:r>
              <a:rPr lang="de-DE" dirty="0"/>
              <a:t> </a:t>
            </a:r>
            <a:r>
              <a:rPr lang="de-DE" dirty="0" err="1"/>
              <a:t>been</a:t>
            </a:r>
            <a:r>
              <a:rPr lang="de-DE" dirty="0"/>
              <a:t> </a:t>
            </a:r>
            <a:r>
              <a:rPr lang="de-DE" dirty="0" err="1"/>
              <a:t>very</a:t>
            </a:r>
            <a:r>
              <a:rPr lang="de-DE" dirty="0"/>
              <a:t> </a:t>
            </a:r>
            <a:r>
              <a:rPr lang="de-DE" dirty="0" err="1"/>
              <a:t>successfull</a:t>
            </a:r>
            <a:r>
              <a:rPr lang="de-DE" dirty="0"/>
              <a:t> </a:t>
            </a:r>
            <a:r>
              <a:rPr lang="de-DE" dirty="0" err="1"/>
              <a:t>with</a:t>
            </a:r>
            <a:r>
              <a:rPr lang="de-DE" dirty="0"/>
              <a:t> </a:t>
            </a:r>
            <a:r>
              <a:rPr lang="de-DE" dirty="0" err="1"/>
              <a:t>your</a:t>
            </a:r>
            <a:r>
              <a:rPr lang="de-DE" dirty="0"/>
              <a:t> </a:t>
            </a:r>
            <a:r>
              <a:rPr lang="de-DE" dirty="0" err="1"/>
              <a:t>research</a:t>
            </a:r>
            <a:r>
              <a:rPr lang="de-DE" dirty="0"/>
              <a:t> </a:t>
            </a:r>
            <a:r>
              <a:rPr lang="de-DE" dirty="0" err="1"/>
              <a:t>which</a:t>
            </a:r>
            <a:r>
              <a:rPr lang="de-DE" dirty="0"/>
              <a:t> </a:t>
            </a:r>
            <a:r>
              <a:rPr lang="de-DE" dirty="0" err="1"/>
              <a:t>has</a:t>
            </a:r>
            <a:r>
              <a:rPr lang="de-DE" dirty="0"/>
              <a:t> </a:t>
            </a:r>
            <a:r>
              <a:rPr lang="de-DE" dirty="0" err="1"/>
              <a:t>lead</a:t>
            </a:r>
            <a:r>
              <a:rPr lang="de-DE" dirty="0"/>
              <a:t> </a:t>
            </a:r>
            <a:r>
              <a:rPr lang="de-DE" dirty="0" err="1"/>
              <a:t>to</a:t>
            </a:r>
            <a:r>
              <a:rPr lang="de-DE" dirty="0"/>
              <a:t> </a:t>
            </a:r>
            <a:r>
              <a:rPr lang="de-DE" dirty="0" err="1"/>
              <a:t>pioneering</a:t>
            </a:r>
            <a:r>
              <a:rPr lang="de-DE" dirty="0"/>
              <a:t> </a:t>
            </a:r>
            <a:r>
              <a:rPr lang="de-DE" dirty="0" err="1"/>
              <a:t>results</a:t>
            </a:r>
            <a:r>
              <a:rPr lang="de-DE" dirty="0"/>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900" dirty="0"/>
              <a:t>Because of your research success you will get featured on the title page in the recent edition of Science Magazine.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900" dirty="0"/>
              <a:t>Now it is your turn to get creative:</a:t>
            </a:r>
            <a:r>
              <a:rPr lang="en-GB" sz="900" b="0" dirty="0">
                <a:solidFill>
                  <a:srgbClr val="000000"/>
                </a:solidFill>
                <a:latin typeface="Arial"/>
              </a:rPr>
              <a:t> </a:t>
            </a:r>
            <a:r>
              <a:rPr lang="de-DE" sz="900" b="1" dirty="0" err="1">
                <a:solidFill>
                  <a:schemeClr val="dk1"/>
                </a:solidFill>
                <a:latin typeface="DINOT-Bold" panose="020B0504020101020102" pitchFamily="34" charset="77"/>
              </a:rPr>
              <a:t>What</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could</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be</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the</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headline</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of</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this</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magazine</a:t>
            </a:r>
            <a:r>
              <a:rPr lang="de-DE" sz="900" b="1" dirty="0">
                <a:solidFill>
                  <a:schemeClr val="dk1"/>
                </a:solidFill>
                <a:latin typeface="DINOT-Bold" panose="020B0504020101020102" pitchFamily="34" charset="77"/>
              </a:rPr>
              <a:t>?</a:t>
            </a:r>
            <a:endParaRPr lang="de-DE" dirty="0">
              <a:cs typeface="Calibri"/>
            </a:endParaRPr>
          </a:p>
          <a:p>
            <a:pPr marL="0" lvl="0" indent="0" algn="l" rtl="0">
              <a:spcBef>
                <a:spcPts val="0"/>
              </a:spcBef>
              <a:spcAft>
                <a:spcPts val="0"/>
              </a:spcAft>
              <a:buNone/>
            </a:pPr>
            <a:endParaRPr dirty="0"/>
          </a:p>
          <a:p>
            <a:pPr marL="0" lvl="0" indent="0" algn="l" rtl="0">
              <a:spcBef>
                <a:spcPts val="0"/>
              </a:spcBef>
              <a:spcAft>
                <a:spcPts val="0"/>
              </a:spcAft>
              <a:buNone/>
            </a:pPr>
            <a:br>
              <a:rPr lang="de-DE" dirty="0"/>
            </a:br>
            <a:endParaRPr dirty="0"/>
          </a:p>
          <a:p>
            <a:pPr marL="0" lvl="0" indent="0" algn="l" rtl="0">
              <a:spcBef>
                <a:spcPts val="0"/>
              </a:spcBef>
              <a:spcAft>
                <a:spcPts val="0"/>
              </a:spcAft>
              <a:buClr>
                <a:schemeClr val="dk1"/>
              </a:buClr>
              <a:buSzPts val="900"/>
              <a:buFont typeface="Calibri"/>
              <a:buNone/>
            </a:pPr>
            <a:endParaRPr b="0" dirty="0"/>
          </a:p>
          <a:p>
            <a:pPr marL="0" lvl="0" indent="0" algn="l" rtl="0">
              <a:spcBef>
                <a:spcPts val="0"/>
              </a:spcBef>
              <a:spcAft>
                <a:spcPts val="0"/>
              </a:spcAft>
              <a:buNone/>
            </a:pPr>
            <a:endParaRPr sz="100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[Read out </a:t>
            </a:r>
            <a:r>
              <a:rPr lang="de-DE" dirty="0" err="1"/>
              <a:t>example</a:t>
            </a:r>
            <a:r>
              <a:rPr lang="de-DE" dirty="0"/>
              <a:t> </a:t>
            </a:r>
            <a:r>
              <a:rPr lang="de-DE" dirty="0" err="1"/>
              <a:t>of</a:t>
            </a:r>
            <a:r>
              <a:rPr lang="de-DE" dirty="0"/>
              <a:t> </a:t>
            </a:r>
            <a:r>
              <a:rPr lang="de-DE" sz="1100" b="1" dirty="0" err="1">
                <a:solidFill>
                  <a:srgbClr val="AFA093"/>
                </a:solidFill>
                <a:latin typeface="Aptos" panose="020B0004020202020204" pitchFamily="34" charset="0"/>
                <a:sym typeface="Arial"/>
              </a:rPr>
              <a:t>Yih-Shiuan</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who‘s</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research</a:t>
            </a:r>
            <a:r>
              <a:rPr lang="de-DE" sz="1100" b="0" dirty="0">
                <a:solidFill>
                  <a:srgbClr val="AFA093"/>
                </a:solidFill>
                <a:latin typeface="Aptos" panose="020B0004020202020204" pitchFamily="34" charset="0"/>
                <a:sym typeface="Arial"/>
              </a:rPr>
              <a:t> break </a:t>
            </a:r>
            <a:r>
              <a:rPr lang="de-DE" sz="1100" b="0" dirty="0" err="1">
                <a:solidFill>
                  <a:srgbClr val="AFA093"/>
                </a:solidFill>
                <a:latin typeface="Aptos" panose="020B0004020202020204" pitchFamily="34" charset="0"/>
                <a:sym typeface="Arial"/>
              </a:rPr>
              <a:t>though</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has</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been</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to</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discover</a:t>
            </a:r>
            <a:r>
              <a:rPr lang="de-DE" sz="1100" b="0" dirty="0">
                <a:solidFill>
                  <a:srgbClr val="AFA093"/>
                </a:solidFill>
                <a:latin typeface="Aptos" panose="020B0004020202020204" pitchFamily="34" charset="0"/>
                <a:sym typeface="Arial"/>
              </a:rPr>
              <a:t> an </a:t>
            </a:r>
            <a:r>
              <a:rPr lang="de-DE" sz="1100" dirty="0" err="1">
                <a:solidFill>
                  <a:schemeClr val="dk1"/>
                </a:solidFill>
                <a:latin typeface="Aptos" panose="020B0004020202020204" pitchFamily="34" charset="0"/>
                <a:ea typeface="Noticia Text"/>
                <a:cs typeface="Noticia Text"/>
                <a:sym typeface="Noticia Text"/>
              </a:rPr>
              <a:t>artificial</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eye-brain</a:t>
            </a:r>
            <a:r>
              <a:rPr lang="de-DE" sz="1100" dirty="0">
                <a:solidFill>
                  <a:schemeClr val="dk1"/>
                </a:solidFill>
                <a:latin typeface="Aptos" panose="020B0004020202020204" pitchFamily="34" charset="0"/>
                <a:ea typeface="Noticia Text"/>
                <a:cs typeface="Noticia Text"/>
                <a:sym typeface="Noticia Text"/>
              </a:rPr>
              <a:t> interface </a:t>
            </a:r>
            <a:r>
              <a:rPr lang="de-DE" sz="1100" dirty="0" err="1">
                <a:solidFill>
                  <a:schemeClr val="dk1"/>
                </a:solidFill>
                <a:latin typeface="Aptos" panose="020B0004020202020204" pitchFamily="34" charset="0"/>
                <a:ea typeface="Noticia Text"/>
                <a:cs typeface="Noticia Text"/>
                <a:sym typeface="Noticia Text"/>
              </a:rPr>
              <a:t>that</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restores</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vision</a:t>
            </a:r>
            <a:r>
              <a:rPr lang="de-DE" sz="1100" dirty="0">
                <a:solidFill>
                  <a:schemeClr val="dk1"/>
                </a:solidFill>
                <a:latin typeface="Aptos" panose="020B0004020202020204" pitchFamily="34" charset="0"/>
                <a:ea typeface="Noticia Text"/>
                <a:cs typeface="Noticia Text"/>
                <a:sym typeface="Noticia Text"/>
              </a:rPr>
              <a:t> in blind </a:t>
            </a:r>
            <a:r>
              <a:rPr lang="de-DE" sz="1100" dirty="0" err="1">
                <a:solidFill>
                  <a:schemeClr val="dk1"/>
                </a:solidFill>
                <a:latin typeface="Aptos" panose="020B0004020202020204" pitchFamily="34" charset="0"/>
                <a:ea typeface="Noticia Text"/>
                <a:cs typeface="Noticia Text"/>
                <a:sym typeface="Noticia Text"/>
              </a:rPr>
              <a:t>patients</a:t>
            </a:r>
            <a:r>
              <a:rPr lang="de-DE" dirty="0"/>
              <a:t>]</a:t>
            </a:r>
            <a:endParaRPr lang="de-DE" b="0" dirty="0">
              <a:cs typeface="Calibri"/>
            </a:endParaRPr>
          </a:p>
          <a:p>
            <a:pPr marL="0" lvl="0" indent="0" algn="l" rtl="0">
              <a:spcBef>
                <a:spcPts val="0"/>
              </a:spcBef>
              <a:spcAft>
                <a:spcPts val="0"/>
              </a:spcAft>
              <a:buNone/>
            </a:pPr>
            <a:endParaRPr dirty="0"/>
          </a:p>
          <a:p>
            <a:pPr marL="0" lvl="0" indent="0" algn="l" rtl="0">
              <a:spcBef>
                <a:spcPts val="0"/>
              </a:spcBef>
              <a:spcAft>
                <a:spcPts val="0"/>
              </a:spcAft>
              <a:buNone/>
            </a:pPr>
            <a:br>
              <a:rPr lang="de-DE" dirty="0"/>
            </a:br>
            <a:endParaRPr dirty="0"/>
          </a:p>
          <a:p>
            <a:pPr marL="0" lvl="0" indent="0" algn="l" rtl="0">
              <a:spcBef>
                <a:spcPts val="0"/>
              </a:spcBef>
              <a:spcAft>
                <a:spcPts val="0"/>
              </a:spcAft>
              <a:buClr>
                <a:schemeClr val="dk1"/>
              </a:buClr>
              <a:buSzPts val="900"/>
              <a:buFont typeface="Calibri"/>
              <a:buNone/>
            </a:pPr>
            <a:endParaRPr b="0" dirty="0"/>
          </a:p>
          <a:p>
            <a:pPr marL="0" lvl="0" indent="0" algn="l" rtl="0">
              <a:spcBef>
                <a:spcPts val="0"/>
              </a:spcBef>
              <a:spcAft>
                <a:spcPts val="0"/>
              </a:spcAft>
              <a:buNone/>
            </a:pPr>
            <a:endParaRPr sz="100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C1D1-7AD6-9141-813A-8841F3513205}"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543097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err="1"/>
              <a:t>Insights</a:t>
            </a:r>
            <a:r>
              <a:rPr lang="de-DE" dirty="0"/>
              <a:t> </a:t>
            </a:r>
            <a:r>
              <a:rPr lang="de-DE" dirty="0" err="1"/>
              <a:t>or</a:t>
            </a:r>
            <a:r>
              <a:rPr lang="de-DE" dirty="0"/>
              <a:t> open </a:t>
            </a:r>
            <a:r>
              <a:rPr lang="de-DE" dirty="0" err="1"/>
              <a:t>questions</a:t>
            </a:r>
            <a:r>
              <a:rPr lang="de-DE" dirty="0"/>
              <a:t>?</a:t>
            </a:r>
          </a:p>
          <a:p>
            <a:pPr marL="158750" indent="0">
              <a:buNone/>
            </a:pPr>
            <a:endParaRPr lang="de-DE" sz="1100" dirty="0">
              <a:solidFill>
                <a:schemeClr val="dk1"/>
              </a:solidFill>
              <a:latin typeface="Aptos" panose="020B0004020202020204" pitchFamily="34" charset="0"/>
              <a:ea typeface="Noticia Text"/>
              <a:cs typeface="Noticia Text"/>
              <a:sym typeface="Noticia Text"/>
            </a:endParaRPr>
          </a:p>
          <a:p>
            <a:pPr marL="457200" indent="-298450"/>
            <a:r>
              <a:rPr lang="de-DE" sz="1100" dirty="0" err="1">
                <a:solidFill>
                  <a:schemeClr val="dk1"/>
                </a:solidFill>
                <a:latin typeface="Aptos" panose="020B0004020202020204" pitchFamily="34" charset="0"/>
                <a:ea typeface="Noticia Text"/>
                <a:cs typeface="Noticia Text"/>
                <a:sym typeface="Noticia Text"/>
              </a:rPr>
              <a:t>What</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is</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the</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headline</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of</a:t>
            </a:r>
            <a:r>
              <a:rPr lang="de-DE" sz="1100" dirty="0">
                <a:solidFill>
                  <a:schemeClr val="dk1"/>
                </a:solidFill>
                <a:latin typeface="Aptos" panose="020B0004020202020204" pitchFamily="34" charset="0"/>
                <a:ea typeface="Noticia Text"/>
                <a:cs typeface="Noticia Text"/>
                <a:sym typeface="Noticia Text"/>
              </a:rPr>
              <a:t> Science Magazine </a:t>
            </a:r>
            <a:r>
              <a:rPr lang="de-DE" sz="1100" dirty="0" err="1">
                <a:solidFill>
                  <a:schemeClr val="dk1"/>
                </a:solidFill>
                <a:latin typeface="Aptos" panose="020B0004020202020204" pitchFamily="34" charset="0"/>
                <a:ea typeface="Noticia Text"/>
                <a:cs typeface="Noticia Text"/>
                <a:sym typeface="Noticia Text"/>
              </a:rPr>
              <a:t>featuring</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your</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research</a:t>
            </a:r>
            <a:r>
              <a:rPr lang="de-DE" sz="1100" dirty="0">
                <a:solidFill>
                  <a:schemeClr val="dk1"/>
                </a:solidFill>
                <a:latin typeface="Aptos" panose="020B0004020202020204" pitchFamily="34" charset="0"/>
                <a:ea typeface="Noticia Text"/>
                <a:cs typeface="Noticia Text"/>
                <a:sym typeface="Noticia Text"/>
              </a:rPr>
              <a:t>?</a:t>
            </a:r>
          </a:p>
          <a:p>
            <a:pPr marL="457200" indent="-298450"/>
            <a:r>
              <a:rPr lang="de-DE" sz="1100" dirty="0" err="1">
                <a:solidFill>
                  <a:schemeClr val="dk1"/>
                </a:solidFill>
                <a:latin typeface="Aptos" panose="020B0004020202020204" pitchFamily="34" charset="0"/>
                <a:ea typeface="Noticia Text"/>
                <a:cs typeface="Noticia Text"/>
                <a:sym typeface="Noticia Text"/>
              </a:rPr>
              <a:t>What</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breakthrough</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does</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your</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research</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offer</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to</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whom</a:t>
            </a:r>
            <a:r>
              <a:rPr lang="de-DE" sz="1100" dirty="0">
                <a:solidFill>
                  <a:schemeClr val="dk1"/>
                </a:solidFill>
                <a:latin typeface="Aptos" panose="020B0004020202020204" pitchFamily="34" charset="0"/>
                <a:ea typeface="Noticia Text"/>
                <a:cs typeface="Noticia Text"/>
                <a:sym typeface="Noticia Text"/>
              </a:rPr>
              <a:t>?</a:t>
            </a:r>
            <a:endParaRPr lang="de-DE" sz="1100" b="1" dirty="0">
              <a:latin typeface="Aptos" panose="020B00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de-DE" dirty="0"/>
          </a:p>
        </p:txBody>
      </p:sp>
    </p:spTree>
    <p:extLst>
      <p:ext uri="{BB962C8B-B14F-4D97-AF65-F5344CB8AC3E}">
        <p14:creationId xmlns:p14="http://schemas.microsoft.com/office/powerpoint/2010/main" val="445356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15C3C-45E1-D63F-8A3D-6E9FE6BB8F2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FC7FCE3-300A-CB4E-053F-05A5CDA2CF9B}"/>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CAC4DCD3-7BA6-354F-82CD-2A4F7F21FDD1}"/>
              </a:ext>
            </a:extLst>
          </p:cNvPr>
          <p:cNvSpPr>
            <a:spLocks noGrp="1"/>
          </p:cNvSpPr>
          <p:nvPr>
            <p:ph type="body" idx="1"/>
          </p:nvPr>
        </p:nvSpPr>
        <p:spPr/>
        <p:txBody>
          <a:bodyPr/>
          <a:lstStyle/>
          <a:p>
            <a:pPr marL="0" lvl="0" indent="0" algn="l" rtl="0">
              <a:spcBef>
                <a:spcPts val="0"/>
              </a:spcBef>
              <a:spcAft>
                <a:spcPts val="0"/>
              </a:spcAft>
              <a:buNone/>
            </a:pPr>
            <a:r>
              <a:rPr lang="de-DE" sz="1100" dirty="0"/>
              <a:t>The Coaches </a:t>
            </a:r>
            <a:r>
              <a:rPr lang="de-DE" sz="1100" dirty="0" err="1"/>
              <a:t>introduce</a:t>
            </a:r>
            <a:r>
              <a:rPr lang="de-DE" sz="1100" dirty="0"/>
              <a:t> </a:t>
            </a:r>
            <a:r>
              <a:rPr lang="de-DE" sz="1100" dirty="0" err="1"/>
              <a:t>themselves</a:t>
            </a:r>
            <a:r>
              <a:rPr lang="de-DE" sz="1100" dirty="0"/>
              <a:t> </a:t>
            </a:r>
            <a:r>
              <a:rPr lang="de-DE" sz="1100" dirty="0" err="1"/>
              <a:t>to</a:t>
            </a:r>
            <a:r>
              <a:rPr lang="de-DE" sz="1100" dirty="0"/>
              <a:t> </a:t>
            </a:r>
            <a:r>
              <a:rPr lang="de-DE" sz="1100" dirty="0" err="1"/>
              <a:t>the</a:t>
            </a:r>
            <a:r>
              <a:rPr lang="de-DE" sz="1100" dirty="0"/>
              <a:t> </a:t>
            </a:r>
            <a:r>
              <a:rPr lang="de-DE" sz="1100" dirty="0" err="1"/>
              <a:t>group</a:t>
            </a:r>
            <a:endParaRPr lang="de-DE" sz="1100" dirty="0"/>
          </a:p>
        </p:txBody>
      </p:sp>
    </p:spTree>
    <p:extLst>
      <p:ext uri="{BB962C8B-B14F-4D97-AF65-F5344CB8AC3E}">
        <p14:creationId xmlns:p14="http://schemas.microsoft.com/office/powerpoint/2010/main" val="26809685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buFont typeface="Arial" panose="020B0604020202020204" pitchFamily="34" charset="0"/>
              <a:buChar char="•"/>
            </a:pPr>
            <a:r>
              <a:rPr lang="de-DE" sz="1000" b="0" dirty="0" err="1"/>
              <a:t>To</a:t>
            </a:r>
            <a:r>
              <a:rPr lang="de-DE" sz="1000" b="0" dirty="0"/>
              <a:t> </a:t>
            </a:r>
            <a:r>
              <a:rPr lang="de-DE" sz="1000" b="1" dirty="0" err="1"/>
              <a:t>develop</a:t>
            </a:r>
            <a:r>
              <a:rPr lang="de-DE" sz="1000" b="1" dirty="0"/>
              <a:t> potential </a:t>
            </a:r>
            <a:r>
              <a:rPr lang="de-DE" sz="1000" b="1" dirty="0" err="1"/>
              <a:t>use</a:t>
            </a:r>
            <a:r>
              <a:rPr lang="de-DE" sz="1000" b="1" dirty="0"/>
              <a:t> </a:t>
            </a:r>
            <a:r>
              <a:rPr lang="de-DE" sz="1000" b="1" dirty="0" err="1"/>
              <a:t>cases</a:t>
            </a:r>
            <a:r>
              <a:rPr lang="de-DE" sz="1000" b="0" dirty="0"/>
              <a:t>, </a:t>
            </a:r>
            <a:r>
              <a:rPr lang="de-DE" sz="1000" b="0" dirty="0" err="1"/>
              <a:t>you</a:t>
            </a:r>
            <a:r>
              <a:rPr lang="de-DE" sz="1000" b="0" dirty="0"/>
              <a:t> </a:t>
            </a:r>
            <a:r>
              <a:rPr lang="de-DE" sz="1000" b="0" dirty="0" err="1"/>
              <a:t>have</a:t>
            </a:r>
            <a:r>
              <a:rPr lang="de-DE" sz="1000" b="0" dirty="0"/>
              <a:t> </a:t>
            </a:r>
            <a:r>
              <a:rPr lang="de-DE" sz="1000" b="0" dirty="0" err="1"/>
              <a:t>to</a:t>
            </a:r>
            <a:r>
              <a:rPr lang="de-DE" sz="1000" b="0" dirty="0"/>
              <a:t> </a:t>
            </a:r>
            <a:r>
              <a:rPr lang="de-DE" sz="1000" b="0" dirty="0" err="1"/>
              <a:t>know</a:t>
            </a:r>
            <a:r>
              <a:rPr lang="de-DE" sz="1000" b="0" dirty="0"/>
              <a:t> </a:t>
            </a:r>
            <a:r>
              <a:rPr lang="de-DE" sz="1000" b="0" dirty="0" err="1"/>
              <a:t>your</a:t>
            </a:r>
            <a:r>
              <a:rPr lang="de-DE" sz="1000" b="0" dirty="0"/>
              <a:t> </a:t>
            </a:r>
            <a:r>
              <a:rPr lang="de-DE" sz="1000" b="0" dirty="0" err="1"/>
              <a:t>research</a:t>
            </a:r>
            <a:r>
              <a:rPr lang="de-DE" sz="1000" b="0" dirty="0"/>
              <a:t> and </a:t>
            </a:r>
            <a:r>
              <a:rPr lang="de-DE" sz="1000" b="0" dirty="0" err="1"/>
              <a:t>your</a:t>
            </a:r>
            <a:r>
              <a:rPr lang="de-DE" sz="1000" b="0" dirty="0"/>
              <a:t> initial </a:t>
            </a:r>
            <a:r>
              <a:rPr lang="de-DE" sz="1000" b="0" dirty="0" err="1"/>
              <a:t>vision</a:t>
            </a:r>
            <a:r>
              <a:rPr lang="de-DE" sz="1000" b="0" dirty="0"/>
              <a:t> </a:t>
            </a:r>
            <a:r>
              <a:rPr lang="de-DE" sz="1000" b="0" dirty="0" err="1"/>
              <a:t>about</a:t>
            </a:r>
            <a:r>
              <a:rPr lang="de-DE" sz="1000" b="0" dirty="0"/>
              <a:t> it.</a:t>
            </a:r>
          </a:p>
          <a:p>
            <a:pPr marL="171450" indent="-171450">
              <a:buFont typeface="Arial" panose="020B0604020202020204" pitchFamily="34" charset="0"/>
              <a:buChar char="•"/>
            </a:pPr>
            <a:r>
              <a:rPr lang="de-DE" sz="1000" b="0" dirty="0"/>
              <a:t>So </a:t>
            </a:r>
            <a:r>
              <a:rPr lang="de-DE" sz="1000" b="0" dirty="0" err="1"/>
              <a:t>let‘s</a:t>
            </a:r>
            <a:r>
              <a:rPr lang="de-DE" sz="1000" b="0" dirty="0"/>
              <a:t> </a:t>
            </a:r>
            <a:r>
              <a:rPr lang="de-DE" sz="1000" b="0" dirty="0" err="1"/>
              <a:t>build</a:t>
            </a:r>
            <a:r>
              <a:rPr lang="de-DE" sz="1000" b="0" dirty="0"/>
              <a:t> </a:t>
            </a:r>
            <a:r>
              <a:rPr lang="de-DE" sz="1000" b="0" dirty="0" err="1"/>
              <a:t>it</a:t>
            </a:r>
            <a:r>
              <a:rPr lang="de-DE" sz="1000" b="0" dirty="0"/>
              <a:t> </a:t>
            </a:r>
            <a:r>
              <a:rPr lang="de-DE" sz="1000" b="0" dirty="0" err="1"/>
              <a:t>up</a:t>
            </a:r>
            <a:r>
              <a:rPr lang="de-DE" sz="1000" b="0" dirty="0"/>
              <a:t> </a:t>
            </a:r>
            <a:r>
              <a:rPr lang="de-DE" sz="1000" b="0" dirty="0" err="1"/>
              <a:t>from</a:t>
            </a:r>
            <a:r>
              <a:rPr lang="de-DE" sz="1000" b="0" dirty="0"/>
              <a:t> </a:t>
            </a:r>
            <a:r>
              <a:rPr lang="de-DE" sz="1000" b="0" dirty="0" err="1"/>
              <a:t>the</a:t>
            </a:r>
            <a:r>
              <a:rPr lang="de-DE" sz="1000" b="0" dirty="0"/>
              <a:t> </a:t>
            </a:r>
            <a:r>
              <a:rPr lang="de-DE" sz="1000" b="0" dirty="0" err="1"/>
              <a:t>beginning</a:t>
            </a:r>
            <a:r>
              <a:rPr lang="de-DE" sz="1000" b="0" dirty="0"/>
              <a:t> </a:t>
            </a:r>
            <a:r>
              <a:rPr lang="de-DE" sz="1000" b="0" dirty="0" err="1"/>
              <a:t>with</a:t>
            </a:r>
            <a:r>
              <a:rPr lang="de-DE" sz="1000" b="0" dirty="0"/>
              <a:t> a </a:t>
            </a:r>
            <a:r>
              <a:rPr lang="de-DE" sz="1000" b="0" dirty="0" err="1"/>
              <a:t>tool</a:t>
            </a:r>
            <a:r>
              <a:rPr lang="de-DE" sz="1000" b="0" dirty="0"/>
              <a:t> </a:t>
            </a:r>
            <a:r>
              <a:rPr lang="de-DE" sz="1000" b="0" dirty="0" err="1"/>
              <a:t>we</a:t>
            </a:r>
            <a:r>
              <a:rPr lang="de-DE" sz="1000" b="0" dirty="0"/>
              <a:t> </a:t>
            </a:r>
            <a:r>
              <a:rPr lang="de-DE" sz="1000" b="0" dirty="0" err="1"/>
              <a:t>call</a:t>
            </a:r>
            <a:r>
              <a:rPr lang="de-DE" sz="1000" b="0" dirty="0"/>
              <a:t> </a:t>
            </a:r>
            <a:r>
              <a:rPr lang="de-DE" sz="1000" b="0" dirty="0" err="1"/>
              <a:t>the</a:t>
            </a:r>
            <a:r>
              <a:rPr lang="de-DE" sz="1000" b="0" dirty="0"/>
              <a:t> </a:t>
            </a:r>
            <a:r>
              <a:rPr lang="de-DE" sz="1000" b="1" i="1" dirty="0"/>
              <a:t>Research Canvas</a:t>
            </a:r>
            <a:r>
              <a:rPr lang="de-DE" sz="1000" b="0" dirty="0"/>
              <a:t>.</a:t>
            </a:r>
            <a:r>
              <a:rPr lang="de-DE" sz="1000" dirty="0"/>
              <a:t> </a:t>
            </a:r>
            <a:endParaRPr lang="de-DE" sz="1000" b="0" dirty="0"/>
          </a:p>
          <a:p>
            <a:pPr marL="171450" indent="-171450">
              <a:buFont typeface="Arial" panose="020B0604020202020204" pitchFamily="34" charset="0"/>
              <a:buChar char="•"/>
            </a:pPr>
            <a:r>
              <a:rPr lang="en-US" sz="1000" b="0" dirty="0"/>
              <a:t>We developed the </a:t>
            </a:r>
            <a:r>
              <a:rPr lang="en-US" sz="1000" b="0" dirty="0" err="1"/>
              <a:t>Reseach</a:t>
            </a:r>
            <a:r>
              <a:rPr lang="en-US" sz="1000" b="0" dirty="0"/>
              <a:t> Canvas because, in various consultations, </a:t>
            </a:r>
            <a:r>
              <a:rPr lang="en-US" sz="1000" b="1" dirty="0"/>
              <a:t>we found that scientists uncover a great deal of innovative potential in their research activities</a:t>
            </a:r>
            <a:r>
              <a:rPr lang="en-US" sz="1000" b="0" dirty="0"/>
              <a:t> but </a:t>
            </a:r>
            <a:r>
              <a:rPr lang="en-US" sz="1000" b="1" dirty="0"/>
              <a:t>have difficulty translating this into use cases or even business models</a:t>
            </a:r>
          </a:p>
          <a:p>
            <a:pPr marL="171450" indent="-171450">
              <a:buFont typeface="Arial" panose="020B0604020202020204" pitchFamily="34" charset="0"/>
              <a:buChar char="•"/>
            </a:pPr>
            <a:r>
              <a:rPr lang="en-US" sz="1000" b="0" dirty="0"/>
              <a:t>This is quite natural, because most of them are still thinking as scientists and not yet as entrepreneurs at this stage</a:t>
            </a:r>
          </a:p>
          <a:p>
            <a:pPr marL="171450" indent="-171450">
              <a:buFont typeface="Arial" panose="020B0604020202020204" pitchFamily="34" charset="0"/>
              <a:buChar char="•"/>
            </a:pPr>
            <a:r>
              <a:rPr lang="en-US" sz="1000" b="0" dirty="0"/>
              <a:t>We have created this canvas to </a:t>
            </a:r>
            <a:r>
              <a:rPr lang="en-US" sz="1000" b="1" dirty="0"/>
              <a:t>support you in this transfer</a:t>
            </a:r>
            <a:r>
              <a:rPr lang="en-US" sz="1000" b="0" dirty="0"/>
              <a:t>, the translation of your research into a commercially viable use case.</a:t>
            </a:r>
            <a:endParaRPr lang="en-US" sz="1000" b="0" dirty="0">
              <a:cs typeface="Calibri"/>
            </a:endParaRPr>
          </a:p>
          <a:p>
            <a:pPr marL="171450" lvl="0" indent="-171450" algn="l" rtl="0">
              <a:spcBef>
                <a:spcPts val="0"/>
              </a:spcBef>
              <a:spcAft>
                <a:spcPts val="0"/>
              </a:spcAft>
              <a:buFont typeface="Arial" panose="020B0604020202020204" pitchFamily="34" charset="0"/>
              <a:buChar char="•"/>
            </a:pPr>
            <a:endParaRPr lang="en-US" sz="1000" b="0" dirty="0"/>
          </a:p>
          <a:p>
            <a:pPr marL="171450" lvl="0" indent="-171450" algn="l" rtl="0">
              <a:spcBef>
                <a:spcPts val="0"/>
              </a:spcBef>
              <a:spcAft>
                <a:spcPts val="0"/>
              </a:spcAft>
              <a:buFont typeface="Arial" panose="020B0604020202020204" pitchFamily="34" charset="0"/>
              <a:buChar char="•"/>
            </a:pPr>
            <a:endParaRPr lang="en-US" sz="1000" b="0" dirty="0"/>
          </a:p>
        </p:txBody>
      </p:sp>
    </p:spTree>
    <p:extLst>
      <p:ext uri="{BB962C8B-B14F-4D97-AF65-F5344CB8AC3E}">
        <p14:creationId xmlns:p14="http://schemas.microsoft.com/office/powerpoint/2010/main" val="12262170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000" b="0" dirty="0"/>
              <a:t>Now about the tool: </a:t>
            </a:r>
          </a:p>
          <a:p>
            <a:pPr marL="171450" indent="-171450">
              <a:buFont typeface="Arial" panose="020B0604020202020204" pitchFamily="34" charset="0"/>
              <a:buChar char="•"/>
            </a:pPr>
            <a:r>
              <a:rPr lang="en-US" sz="1000" b="0" dirty="0"/>
              <a:t>On this template you see </a:t>
            </a:r>
            <a:r>
              <a:rPr lang="en-US" sz="1000" dirty="0"/>
              <a:t>5 </a:t>
            </a:r>
            <a:r>
              <a:rPr lang="en-US" sz="1000" b="0" dirty="0"/>
              <a:t>areas. </a:t>
            </a:r>
          </a:p>
          <a:p>
            <a:pPr marL="628650" lvl="1" indent="-171450">
              <a:buFont typeface="Arial" panose="020B0604020202020204" pitchFamily="34" charset="0"/>
              <a:buChar char="•"/>
            </a:pPr>
            <a:r>
              <a:rPr lang="en-US" sz="1000" b="0" dirty="0"/>
              <a:t>The 4 of them on the lefthand side deal with your research. </a:t>
            </a:r>
          </a:p>
          <a:p>
            <a:pPr marL="628650" lvl="1" indent="-171450">
              <a:buFont typeface="Arial" panose="020B0604020202020204" pitchFamily="34" charset="0"/>
              <a:buChar char="•"/>
            </a:pPr>
            <a:r>
              <a:rPr lang="en-US" sz="1000" b="0" dirty="0"/>
              <a:t>The arrow on the right aims at the practical application as service or product. </a:t>
            </a:r>
          </a:p>
          <a:p>
            <a:pPr marL="171450" indent="-171450">
              <a:buFont typeface="Arial" panose="020B0604020202020204" pitchFamily="34" charset="0"/>
              <a:buChar char="•"/>
            </a:pPr>
            <a:endParaRPr lang="en-US" sz="1000" b="0" dirty="0"/>
          </a:p>
          <a:p>
            <a:pPr marL="171450" indent="-171450">
              <a:buFont typeface="Arial" panose="020B0604020202020204" pitchFamily="34" charset="0"/>
              <a:buChar char="•"/>
            </a:pPr>
            <a:r>
              <a:rPr lang="en-US" sz="1000" b="0" dirty="0"/>
              <a:t>Throughout the afternoon we will use this template and fill it the fields one by one.</a:t>
            </a:r>
            <a:r>
              <a:rPr lang="en-US" sz="1000" dirty="0"/>
              <a:t> </a:t>
            </a:r>
            <a:endParaRPr lang="de-DE" sz="1000" b="0" dirty="0"/>
          </a:p>
        </p:txBody>
      </p:sp>
    </p:spTree>
    <p:extLst>
      <p:ext uri="{BB962C8B-B14F-4D97-AF65-F5344CB8AC3E}">
        <p14:creationId xmlns:p14="http://schemas.microsoft.com/office/powerpoint/2010/main" val="15688542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4B4CB104-3EF0-1A9D-1735-56C9258F10A6}"/>
            </a:ext>
          </a:extLst>
        </p:cNvPr>
        <p:cNvGrpSpPr/>
        <p:nvPr/>
      </p:nvGrpSpPr>
      <p:grpSpPr>
        <a:xfrm>
          <a:off x="0" y="0"/>
          <a:ext cx="0" cy="0"/>
          <a:chOff x="0" y="0"/>
          <a:chExt cx="0" cy="0"/>
        </a:xfrm>
      </p:grpSpPr>
      <p:sp>
        <p:nvSpPr>
          <p:cNvPr id="321" name="Google Shape;321;p15:notes">
            <a:extLst>
              <a:ext uri="{FF2B5EF4-FFF2-40B4-BE49-F238E27FC236}">
                <a16:creationId xmlns:a16="http://schemas.microsoft.com/office/drawing/2014/main" id="{99FD3FD1-719B-4102-CEEB-6E5D80BB23D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a:extLst>
              <a:ext uri="{FF2B5EF4-FFF2-40B4-BE49-F238E27FC236}">
                <a16:creationId xmlns:a16="http://schemas.microsoft.com/office/drawing/2014/main" id="{876D03FF-3B69-45AD-FCFF-91B8BFF128C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In </a:t>
            </a:r>
            <a:r>
              <a:rPr lang="de-DE" dirty="0" err="1"/>
              <a:t>order</a:t>
            </a:r>
            <a:r>
              <a:rPr lang="de-DE" dirty="0"/>
              <a:t> </a:t>
            </a:r>
            <a:r>
              <a:rPr lang="de-DE" dirty="0" err="1"/>
              <a:t>to</a:t>
            </a:r>
            <a:r>
              <a:rPr lang="de-DE" dirty="0"/>
              <a:t> </a:t>
            </a:r>
            <a:r>
              <a:rPr lang="de-DE" dirty="0" err="1"/>
              <a:t>make</a:t>
            </a:r>
            <a:r>
              <a:rPr lang="de-DE" dirty="0"/>
              <a:t> </a:t>
            </a:r>
            <a:r>
              <a:rPr lang="de-DE" dirty="0" err="1"/>
              <a:t>the</a:t>
            </a:r>
            <a:r>
              <a:rPr lang="de-DE" dirty="0"/>
              <a:t> </a:t>
            </a:r>
            <a:r>
              <a:rPr lang="de-DE" dirty="0" err="1"/>
              <a:t>canvas</a:t>
            </a:r>
            <a:r>
              <a:rPr lang="de-DE" dirty="0"/>
              <a:t> and </a:t>
            </a:r>
            <a:r>
              <a:rPr lang="de-DE" dirty="0" err="1"/>
              <a:t>its</a:t>
            </a:r>
            <a:r>
              <a:rPr lang="de-DE" dirty="0"/>
              <a:t> </a:t>
            </a:r>
            <a:r>
              <a:rPr lang="de-DE" dirty="0" err="1"/>
              <a:t>application</a:t>
            </a:r>
            <a:r>
              <a:rPr lang="de-DE" dirty="0"/>
              <a:t> </a:t>
            </a:r>
            <a:r>
              <a:rPr lang="de-DE" dirty="0" err="1"/>
              <a:t>more</a:t>
            </a:r>
            <a:r>
              <a:rPr lang="de-DE" dirty="0"/>
              <a:t> tangible </a:t>
            </a:r>
            <a:r>
              <a:rPr lang="de-DE" dirty="0" err="1"/>
              <a:t>for</a:t>
            </a:r>
            <a:r>
              <a:rPr lang="de-DE" dirty="0"/>
              <a:t> </a:t>
            </a:r>
            <a:r>
              <a:rPr lang="de-DE" dirty="0" err="1"/>
              <a:t>you</a:t>
            </a:r>
            <a:r>
              <a:rPr lang="de-DE" dirty="0"/>
              <a:t> </a:t>
            </a:r>
            <a:r>
              <a:rPr lang="de-DE" dirty="0" err="1"/>
              <a:t>we</a:t>
            </a:r>
            <a:r>
              <a:rPr lang="de-DE" dirty="0"/>
              <a:t> </a:t>
            </a:r>
            <a:r>
              <a:rPr lang="de-DE" dirty="0" err="1"/>
              <a:t>prepared</a:t>
            </a:r>
            <a:r>
              <a:rPr lang="de-DE" dirty="0"/>
              <a:t> an </a:t>
            </a:r>
            <a:r>
              <a:rPr lang="de-DE" dirty="0" err="1"/>
              <a:t>example</a:t>
            </a:r>
            <a:r>
              <a:rPr lang="de-DE" dirty="0"/>
              <a:t> </a:t>
            </a:r>
            <a:r>
              <a:rPr lang="de-DE" dirty="0" err="1"/>
              <a:t>from</a:t>
            </a:r>
            <a:r>
              <a:rPr lang="de-DE" dirty="0"/>
              <a:t> </a:t>
            </a:r>
            <a:r>
              <a:rPr lang="de-DE" dirty="0" err="1"/>
              <a:t>one</a:t>
            </a:r>
            <a:r>
              <a:rPr lang="de-DE" dirty="0"/>
              <a:t> </a:t>
            </a:r>
            <a:r>
              <a:rPr lang="de-DE" dirty="0" err="1"/>
              <a:t>of</a:t>
            </a:r>
            <a:r>
              <a:rPr lang="de-DE" dirty="0"/>
              <a:t> </a:t>
            </a:r>
            <a:r>
              <a:rPr lang="de-DE" dirty="0" err="1"/>
              <a:t>our</a:t>
            </a:r>
            <a:r>
              <a:rPr lang="de-DE" dirty="0"/>
              <a:t> </a:t>
            </a:r>
            <a:r>
              <a:rPr lang="de-DE" dirty="0" err="1"/>
              <a:t>alumni</a:t>
            </a:r>
            <a:r>
              <a:rPr lang="de-DE" dirty="0"/>
              <a:t>. </a:t>
            </a:r>
            <a:r>
              <a:rPr lang="de-DE" dirty="0" err="1"/>
              <a:t>It</a:t>
            </a:r>
            <a:r>
              <a:rPr lang="de-DE" dirty="0"/>
              <a:t> will </a:t>
            </a:r>
            <a:r>
              <a:rPr lang="de-DE" dirty="0" err="1"/>
              <a:t>accompany</a:t>
            </a:r>
            <a:r>
              <a:rPr lang="de-DE" dirty="0"/>
              <a:t> </a:t>
            </a:r>
            <a:r>
              <a:rPr lang="de-DE" dirty="0" err="1"/>
              <a:t>us</a:t>
            </a:r>
            <a:r>
              <a:rPr lang="de-DE" dirty="0"/>
              <a:t> </a:t>
            </a:r>
            <a:r>
              <a:rPr lang="de-DE" dirty="0" err="1"/>
              <a:t>through</a:t>
            </a:r>
            <a:r>
              <a:rPr lang="de-DE" dirty="0"/>
              <a:t> </a:t>
            </a:r>
            <a:r>
              <a:rPr lang="de-DE" dirty="0" err="1"/>
              <a:t>the</a:t>
            </a:r>
            <a:r>
              <a:rPr lang="de-DE" dirty="0"/>
              <a:t> </a:t>
            </a:r>
            <a:r>
              <a:rPr lang="de-DE" dirty="0" err="1"/>
              <a:t>workshop</a:t>
            </a:r>
            <a:r>
              <a:rPr lang="de-DE" dirty="0"/>
              <a:t>:</a:t>
            </a:r>
            <a:endParaRPr dirty="0"/>
          </a:p>
          <a:p>
            <a:pPr marL="0" lvl="0" indent="0" algn="l" rtl="0">
              <a:spcBef>
                <a:spcPts val="0"/>
              </a:spcBef>
              <a:spcAft>
                <a:spcPts val="0"/>
              </a:spcAft>
              <a:buNone/>
            </a:pPr>
            <a:r>
              <a:rPr lang="de-DE" dirty="0"/>
              <a:t> - Background: </a:t>
            </a:r>
            <a:r>
              <a:rPr lang="de-DE" dirty="0" err="1"/>
              <a:t>Cognitive</a:t>
            </a:r>
            <a:r>
              <a:rPr lang="de-DE" dirty="0"/>
              <a:t> </a:t>
            </a:r>
            <a:r>
              <a:rPr lang="de-DE" dirty="0" err="1"/>
              <a:t>neuroscience</a:t>
            </a:r>
            <a:r>
              <a:rPr lang="de-DE" dirty="0"/>
              <a:t> </a:t>
            </a:r>
            <a:r>
              <a:rPr lang="de-DE" dirty="0" err="1"/>
              <a:t>researcher</a:t>
            </a:r>
            <a:r>
              <a:rPr lang="de-DE" dirty="0"/>
              <a:t> Nadine Diersch </a:t>
            </a:r>
            <a:r>
              <a:rPr lang="de-DE" dirty="0" err="1"/>
              <a:t>from</a:t>
            </a:r>
            <a:r>
              <a:rPr lang="de-DE" dirty="0"/>
              <a:t> </a:t>
            </a:r>
            <a:r>
              <a:rPr lang="de-DE" dirty="0" err="1"/>
              <a:t>the</a:t>
            </a:r>
            <a:r>
              <a:rPr lang="de-DE" dirty="0"/>
              <a:t> DZNE (Forschungszentrum für neurogenerative Erkrankungen) in Magdeburg </a:t>
            </a:r>
            <a:r>
              <a:rPr lang="de-DE" dirty="0" err="1"/>
              <a:t>is</a:t>
            </a:r>
            <a:r>
              <a:rPr lang="de-DE" dirty="0"/>
              <a:t> </a:t>
            </a:r>
            <a:r>
              <a:rPr lang="de-DE" dirty="0" err="1"/>
              <a:t>exploring</a:t>
            </a:r>
            <a:r>
              <a:rPr lang="de-DE" dirty="0"/>
              <a:t> </a:t>
            </a:r>
            <a:r>
              <a:rPr lang="de-DE" dirty="0" err="1"/>
              <a:t>new</a:t>
            </a:r>
            <a:r>
              <a:rPr lang="de-DE" dirty="0"/>
              <a:t> </a:t>
            </a:r>
            <a:r>
              <a:rPr lang="de-DE" dirty="0" err="1"/>
              <a:t>ways</a:t>
            </a:r>
            <a:r>
              <a:rPr lang="de-DE" dirty="0"/>
              <a:t> </a:t>
            </a:r>
            <a:r>
              <a:rPr lang="de-DE" dirty="0" err="1"/>
              <a:t>to</a:t>
            </a:r>
            <a:r>
              <a:rPr lang="de-DE" dirty="0"/>
              <a:t> </a:t>
            </a:r>
            <a:r>
              <a:rPr lang="de-DE" dirty="0" err="1"/>
              <a:t>diagnose</a:t>
            </a:r>
            <a:r>
              <a:rPr lang="de-DE" dirty="0"/>
              <a:t> </a:t>
            </a:r>
            <a:r>
              <a:rPr lang="de-DE" dirty="0" err="1"/>
              <a:t>Alzheimer’s</a:t>
            </a:r>
            <a:r>
              <a:rPr lang="de-DE" dirty="0"/>
              <a:t> </a:t>
            </a:r>
            <a:r>
              <a:rPr lang="de-DE" dirty="0" err="1"/>
              <a:t>disease</a:t>
            </a:r>
            <a:r>
              <a:rPr lang="de-DE" dirty="0"/>
              <a:t> </a:t>
            </a:r>
            <a:r>
              <a:rPr lang="de-DE" dirty="0" err="1"/>
              <a:t>with</a:t>
            </a:r>
            <a:r>
              <a:rPr lang="de-DE" dirty="0"/>
              <a:t> </a:t>
            </a:r>
            <a:r>
              <a:rPr lang="de-DE" dirty="0" err="1"/>
              <a:t>the</a:t>
            </a:r>
            <a:r>
              <a:rPr lang="de-DE" dirty="0"/>
              <a:t> </a:t>
            </a:r>
            <a:r>
              <a:rPr lang="de-DE" dirty="0" err="1"/>
              <a:t>help</a:t>
            </a:r>
            <a:r>
              <a:rPr lang="de-DE" dirty="0"/>
              <a:t> </a:t>
            </a:r>
            <a:r>
              <a:rPr lang="de-DE" dirty="0" err="1"/>
              <a:t>of</a:t>
            </a:r>
            <a:r>
              <a:rPr lang="de-DE" dirty="0"/>
              <a:t> a universal </a:t>
            </a:r>
            <a:r>
              <a:rPr lang="de-DE" dirty="0" err="1"/>
              <a:t>device</a:t>
            </a:r>
            <a:r>
              <a:rPr lang="de-DE" dirty="0"/>
              <a:t>: </a:t>
            </a:r>
            <a:r>
              <a:rPr lang="de-DE" dirty="0" err="1"/>
              <a:t>our</a:t>
            </a:r>
            <a:r>
              <a:rPr lang="de-DE" dirty="0"/>
              <a:t> </a:t>
            </a:r>
            <a:r>
              <a:rPr lang="de-DE" dirty="0" err="1"/>
              <a:t>smartphone</a:t>
            </a:r>
            <a:r>
              <a:rPr lang="de-DE" dirty="0"/>
              <a:t>. </a:t>
            </a:r>
            <a:endParaRPr dirty="0"/>
          </a:p>
          <a:p>
            <a:pPr marL="171450" lvl="0" indent="-171450" algn="l" rtl="0">
              <a:spcBef>
                <a:spcPts val="0"/>
              </a:spcBef>
              <a:spcAft>
                <a:spcPts val="0"/>
              </a:spcAft>
              <a:buClr>
                <a:schemeClr val="dk1"/>
              </a:buClr>
              <a:buSzPts val="900"/>
              <a:buFont typeface="Calibri"/>
              <a:buChar char="-"/>
            </a:pPr>
            <a:r>
              <a:rPr lang="de-DE" dirty="0"/>
              <a:t>Her </a:t>
            </a:r>
            <a:r>
              <a:rPr lang="de-DE" dirty="0" err="1"/>
              <a:t>app</a:t>
            </a:r>
            <a:r>
              <a:rPr lang="de-DE" dirty="0"/>
              <a:t> prototype </a:t>
            </a:r>
            <a:r>
              <a:rPr lang="de-DE" dirty="0" err="1"/>
              <a:t>is</a:t>
            </a:r>
            <a:r>
              <a:rPr lang="de-DE" dirty="0"/>
              <a:t> a </a:t>
            </a:r>
            <a:r>
              <a:rPr lang="de-DE" dirty="0" err="1"/>
              <a:t>chance</a:t>
            </a:r>
            <a:r>
              <a:rPr lang="de-DE" dirty="0"/>
              <a:t> </a:t>
            </a:r>
            <a:r>
              <a:rPr lang="de-DE" dirty="0" err="1"/>
              <a:t>for</a:t>
            </a:r>
            <a:r>
              <a:rPr lang="de-DE" dirty="0"/>
              <a:t> </a:t>
            </a:r>
            <a:r>
              <a:rPr lang="de-DE" dirty="0" err="1"/>
              <a:t>people</a:t>
            </a:r>
            <a:r>
              <a:rPr lang="de-DE" dirty="0"/>
              <a:t> at </a:t>
            </a:r>
            <a:r>
              <a:rPr lang="de-DE" dirty="0" err="1"/>
              <a:t>risk</a:t>
            </a:r>
            <a:r>
              <a:rPr lang="de-DE" dirty="0"/>
              <a:t> </a:t>
            </a:r>
            <a:r>
              <a:rPr lang="de-DE" dirty="0" err="1"/>
              <a:t>to</a:t>
            </a:r>
            <a:r>
              <a:rPr lang="de-DE" dirty="0"/>
              <a:t> </a:t>
            </a:r>
            <a:r>
              <a:rPr lang="de-DE" dirty="0" err="1"/>
              <a:t>get</a:t>
            </a:r>
            <a:r>
              <a:rPr lang="de-DE" dirty="0"/>
              <a:t> </a:t>
            </a:r>
            <a:r>
              <a:rPr lang="de-DE" dirty="0" err="1"/>
              <a:t>ahead</a:t>
            </a:r>
            <a:r>
              <a:rPr lang="de-DE" dirty="0"/>
              <a:t> </a:t>
            </a:r>
            <a:r>
              <a:rPr lang="de-DE" dirty="0" err="1"/>
              <a:t>of</a:t>
            </a:r>
            <a:r>
              <a:rPr lang="de-DE" dirty="0"/>
              <a:t> time, </a:t>
            </a:r>
            <a:r>
              <a:rPr lang="de-DE" dirty="0" err="1"/>
              <a:t>opening</a:t>
            </a:r>
            <a:r>
              <a:rPr lang="de-DE" dirty="0"/>
              <a:t> </a:t>
            </a:r>
            <a:r>
              <a:rPr lang="de-DE" dirty="0" err="1"/>
              <a:t>up</a:t>
            </a:r>
            <a:r>
              <a:rPr lang="de-DE" dirty="0"/>
              <a:t> </a:t>
            </a:r>
            <a:r>
              <a:rPr lang="de-DE" dirty="0" err="1"/>
              <a:t>possibilities</a:t>
            </a:r>
            <a:r>
              <a:rPr lang="de-DE" dirty="0"/>
              <a:t> </a:t>
            </a:r>
            <a:r>
              <a:rPr lang="de-DE" dirty="0" err="1"/>
              <a:t>for</a:t>
            </a:r>
            <a:r>
              <a:rPr lang="de-DE" dirty="0"/>
              <a:t> </a:t>
            </a:r>
            <a:r>
              <a:rPr lang="de-DE" dirty="0" err="1"/>
              <a:t>treating</a:t>
            </a:r>
            <a:r>
              <a:rPr lang="de-DE" dirty="0"/>
              <a:t> </a:t>
            </a:r>
            <a:r>
              <a:rPr lang="de-DE" dirty="0" err="1"/>
              <a:t>the</a:t>
            </a:r>
            <a:r>
              <a:rPr lang="de-DE" dirty="0"/>
              <a:t> </a:t>
            </a:r>
            <a:r>
              <a:rPr lang="de-DE" dirty="0" err="1"/>
              <a:t>incurable</a:t>
            </a:r>
            <a:r>
              <a:rPr lang="de-DE" dirty="0"/>
              <a:t> </a:t>
            </a:r>
            <a:r>
              <a:rPr lang="de-DE" dirty="0" err="1"/>
              <a:t>disease</a:t>
            </a:r>
            <a:r>
              <a:rPr lang="de-DE" dirty="0"/>
              <a:t>.</a:t>
            </a:r>
            <a:endParaRPr dirty="0"/>
          </a:p>
          <a:p>
            <a:pPr marL="171450" lvl="0" indent="-171450" algn="l" rtl="0">
              <a:spcBef>
                <a:spcPts val="0"/>
              </a:spcBef>
              <a:spcAft>
                <a:spcPts val="0"/>
              </a:spcAft>
              <a:buClr>
                <a:schemeClr val="dk1"/>
              </a:buClr>
              <a:buSzPts val="900"/>
              <a:buFont typeface="Calibri"/>
              <a:buChar char="-"/>
            </a:pPr>
            <a:r>
              <a:rPr lang="de-DE" dirty="0" err="1"/>
              <a:t>We</a:t>
            </a:r>
            <a:r>
              <a:rPr lang="de-DE" dirty="0"/>
              <a:t> will </a:t>
            </a:r>
            <a:r>
              <a:rPr lang="de-DE" dirty="0" err="1"/>
              <a:t>now</a:t>
            </a:r>
            <a:r>
              <a:rPr lang="de-DE" dirty="0"/>
              <a:t> </a:t>
            </a:r>
            <a:r>
              <a:rPr lang="de-DE" dirty="0" err="1"/>
              <a:t>have</a:t>
            </a:r>
            <a:r>
              <a:rPr lang="de-DE" dirty="0"/>
              <a:t> a </a:t>
            </a:r>
            <a:r>
              <a:rPr lang="de-DE" dirty="0" err="1"/>
              <a:t>closer</a:t>
            </a:r>
            <a:r>
              <a:rPr lang="de-DE" dirty="0"/>
              <a:t> </a:t>
            </a:r>
            <a:r>
              <a:rPr lang="de-DE" dirty="0" err="1"/>
              <a:t>look</a:t>
            </a:r>
            <a:r>
              <a:rPr lang="de-DE" dirty="0"/>
              <a:t> </a:t>
            </a:r>
            <a:r>
              <a:rPr lang="de-DE" dirty="0" err="1"/>
              <a:t>how</a:t>
            </a:r>
            <a:r>
              <a:rPr lang="de-DE" dirty="0"/>
              <a:t> </a:t>
            </a:r>
            <a:r>
              <a:rPr lang="de-DE" dirty="0" err="1"/>
              <a:t>she</a:t>
            </a:r>
            <a:r>
              <a:rPr lang="de-DE" dirty="0"/>
              <a:t> </a:t>
            </a:r>
            <a:r>
              <a:rPr lang="de-DE" dirty="0" err="1"/>
              <a:t>managed</a:t>
            </a:r>
            <a:r>
              <a:rPr lang="de-DE" dirty="0"/>
              <a:t> </a:t>
            </a:r>
            <a:r>
              <a:rPr lang="de-DE" dirty="0" err="1"/>
              <a:t>to</a:t>
            </a:r>
            <a:r>
              <a:rPr lang="de-DE" dirty="0"/>
              <a:t> link her </a:t>
            </a:r>
            <a:r>
              <a:rPr lang="de-DE" dirty="0" err="1"/>
              <a:t>research</a:t>
            </a:r>
            <a:r>
              <a:rPr lang="de-DE" dirty="0"/>
              <a:t> </a:t>
            </a:r>
            <a:r>
              <a:rPr lang="de-DE" dirty="0" err="1"/>
              <a:t>with</a:t>
            </a:r>
            <a:r>
              <a:rPr lang="de-DE" dirty="0"/>
              <a:t> a </a:t>
            </a:r>
            <a:r>
              <a:rPr lang="de-DE" dirty="0" err="1"/>
              <a:t>use</a:t>
            </a:r>
            <a:r>
              <a:rPr lang="de-DE" dirty="0"/>
              <a:t> </a:t>
            </a:r>
            <a:r>
              <a:rPr lang="de-DE" dirty="0" err="1"/>
              <a:t>case</a:t>
            </a:r>
            <a:r>
              <a:rPr lang="de-DE" dirty="0"/>
              <a:t>/</a:t>
            </a:r>
            <a:r>
              <a:rPr lang="de-DE" dirty="0" err="1"/>
              <a:t>application</a:t>
            </a:r>
            <a:r>
              <a:rPr lang="de-DE" dirty="0"/>
              <a:t> </a:t>
            </a:r>
          </a:p>
        </p:txBody>
      </p:sp>
      <p:sp>
        <p:nvSpPr>
          <p:cNvPr id="323" name="Google Shape;323;p15:notes">
            <a:extLst>
              <a:ext uri="{FF2B5EF4-FFF2-40B4-BE49-F238E27FC236}">
                <a16:creationId xmlns:a16="http://schemas.microsoft.com/office/drawing/2014/main" id="{4EA771BB-D370-C227-2156-101F9FCED3D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Aptos" panose="020B0004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4762203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 typeface="Arial" panose="020B0604020202020204" pitchFamily="34" charset="0"/>
              <a:buChar char="•"/>
            </a:pPr>
            <a:r>
              <a:rPr lang="en-US" sz="1000" b="0" dirty="0"/>
              <a:t>The </a:t>
            </a:r>
            <a:r>
              <a:rPr lang="en-US" sz="1000" b="1" dirty="0"/>
              <a:t>top left side </a:t>
            </a:r>
            <a:r>
              <a:rPr lang="en-US" sz="1000" b="0" dirty="0"/>
              <a:t>of the canvas covers </a:t>
            </a:r>
            <a:r>
              <a:rPr lang="en-US" sz="1000" b="1" dirty="0"/>
              <a:t>your research topic </a:t>
            </a:r>
            <a:r>
              <a:rPr lang="en-US" sz="1000" b="0" dirty="0"/>
              <a:t>and the </a:t>
            </a:r>
            <a:r>
              <a:rPr lang="en-US" sz="1000" b="1" dirty="0"/>
              <a:t>problem you are solving with your research</a:t>
            </a:r>
            <a:r>
              <a:rPr lang="en-US" sz="1000" b="0" dirty="0"/>
              <a:t>.</a:t>
            </a:r>
          </a:p>
          <a:p>
            <a:pPr marL="457200" indent="-298450">
              <a:buFont typeface="Arial" panose="020B0604020202020204" pitchFamily="34" charset="0"/>
              <a:buChar char="•"/>
            </a:pPr>
            <a:r>
              <a:rPr lang="en-US" sz="1000" b="0" dirty="0"/>
              <a:t>When you work with your canvas in a little bit: Describe your object of your research very briefly:</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1200" dirty="0"/>
              <a:t>What is your object/topic of research?</a:t>
            </a:r>
            <a:endParaRPr lang="en-US" sz="1000" b="0" dirty="0"/>
          </a:p>
          <a:p>
            <a:pPr marL="914400" lvl="1" indent="-298450">
              <a:buFont typeface="Arial" panose="020B0604020202020204" pitchFamily="34" charset="0"/>
              <a:buChar char="•"/>
            </a:pPr>
            <a:r>
              <a:rPr lang="en-US" sz="1000" b="0" dirty="0"/>
              <a:t>What problem, what deficiency did you discover? Why is it important that you find answers to these? </a:t>
            </a:r>
          </a:p>
          <a:p>
            <a:pPr marL="914400" lvl="1" indent="-298450">
              <a:buFont typeface="Arial" panose="020B0604020202020204" pitchFamily="34" charset="0"/>
              <a:buChar char="•"/>
            </a:pPr>
            <a:r>
              <a:rPr lang="en-US" sz="1000" dirty="0">
                <a:cs typeface="Calibri"/>
              </a:rPr>
              <a:t>What is the bigger problem to which you want to find solutions behind your research? </a:t>
            </a:r>
          </a:p>
          <a:p>
            <a:pPr marL="457200" indent="-298450">
              <a:buFont typeface="Arial" panose="020B0604020202020204" pitchFamily="34" charset="0"/>
              <a:buChar char="•"/>
            </a:pPr>
            <a:endParaRPr lang="en-US" sz="1000" dirty="0">
              <a:cs typeface="Calibri"/>
            </a:endParaRPr>
          </a:p>
          <a:p>
            <a:pPr marL="158750" indent="0">
              <a:buFont typeface="Arial" panose="020B0604020202020204" pitchFamily="34" charset="0"/>
              <a:buNone/>
            </a:pPr>
            <a:r>
              <a:rPr lang="en-US" sz="1000" b="1" dirty="0">
                <a:cs typeface="Calibri"/>
              </a:rPr>
              <a:t>Let’s have a look at our example</a:t>
            </a:r>
            <a:r>
              <a:rPr lang="en-US" sz="1000" dirty="0">
                <a:cs typeface="Calibri"/>
              </a:rPr>
              <a:t>: </a:t>
            </a:r>
          </a:p>
          <a:p>
            <a:pPr marL="457200" indent="-298450">
              <a:buFont typeface="Arial" panose="020B0604020202020204" pitchFamily="34" charset="0"/>
              <a:buChar char="•"/>
            </a:pPr>
            <a:r>
              <a:rPr lang="en-US" sz="1000" dirty="0">
                <a:cs typeface="Calibri"/>
              </a:rPr>
              <a:t>Nadine found out that </a:t>
            </a:r>
            <a:r>
              <a:rPr lang="de-DE" sz="1000" dirty="0">
                <a:highlight>
                  <a:srgbClr val="FFFF00"/>
                </a:highlight>
                <a:ea typeface="+mn-lt"/>
                <a:cs typeface="+mn-lt"/>
              </a:rPr>
              <a:t>so </a:t>
            </a:r>
            <a:r>
              <a:rPr lang="de-DE" sz="1000" dirty="0" err="1">
                <a:highlight>
                  <a:srgbClr val="FFFF00"/>
                </a:highlight>
                <a:ea typeface="+mn-lt"/>
                <a:cs typeface="+mn-lt"/>
              </a:rPr>
              <a:t>far</a:t>
            </a:r>
            <a:r>
              <a:rPr lang="de-DE" sz="1000" dirty="0">
                <a:highlight>
                  <a:srgbClr val="FFFF00"/>
                </a:highlight>
                <a:ea typeface="+mn-lt"/>
                <a:cs typeface="+mn-lt"/>
              </a:rPr>
              <a:t>, </a:t>
            </a:r>
            <a:r>
              <a:rPr lang="de-DE" sz="1000" dirty="0" err="1">
                <a:highlight>
                  <a:srgbClr val="FFFF00"/>
                </a:highlight>
                <a:ea typeface="+mn-lt"/>
                <a:cs typeface="+mn-lt"/>
              </a:rPr>
              <a:t>there</a:t>
            </a:r>
            <a:r>
              <a:rPr lang="de-DE" sz="1000" dirty="0">
                <a:highlight>
                  <a:srgbClr val="FFFF00"/>
                </a:highlight>
                <a:ea typeface="+mn-lt"/>
                <a:cs typeface="+mn-lt"/>
              </a:rPr>
              <a:t> </a:t>
            </a:r>
            <a:r>
              <a:rPr lang="de-DE" sz="1000" dirty="0" err="1">
                <a:highlight>
                  <a:srgbClr val="FFFF00"/>
                </a:highlight>
                <a:ea typeface="+mn-lt"/>
                <a:cs typeface="+mn-lt"/>
              </a:rPr>
              <a:t>is</a:t>
            </a:r>
            <a:r>
              <a:rPr lang="de-DE" sz="1000" dirty="0">
                <a:highlight>
                  <a:srgbClr val="FFFF00"/>
                </a:highlight>
                <a:ea typeface="+mn-lt"/>
                <a:cs typeface="+mn-lt"/>
              </a:rPr>
              <a:t> </a:t>
            </a:r>
            <a:r>
              <a:rPr lang="de-DE" sz="1000" dirty="0" err="1">
                <a:highlight>
                  <a:srgbClr val="FFFF00"/>
                </a:highlight>
                <a:ea typeface="+mn-lt"/>
                <a:cs typeface="+mn-lt"/>
              </a:rPr>
              <a:t>no</a:t>
            </a:r>
            <a:r>
              <a:rPr lang="de-DE" sz="1000" dirty="0">
                <a:highlight>
                  <a:srgbClr val="FFFF00"/>
                </a:highlight>
                <a:ea typeface="+mn-lt"/>
                <a:cs typeface="+mn-lt"/>
              </a:rPr>
              <a:t> </a:t>
            </a:r>
            <a:r>
              <a:rPr lang="de-DE" sz="1000" dirty="0" err="1">
                <a:highlight>
                  <a:srgbClr val="FFFF00"/>
                </a:highlight>
                <a:ea typeface="+mn-lt"/>
                <a:cs typeface="+mn-lt"/>
              </a:rPr>
              <a:t>efficient</a:t>
            </a:r>
            <a:r>
              <a:rPr lang="de-DE" sz="1000" dirty="0">
                <a:highlight>
                  <a:srgbClr val="FFFF00"/>
                </a:highlight>
                <a:ea typeface="+mn-lt"/>
                <a:cs typeface="+mn-lt"/>
              </a:rPr>
              <a:t> </a:t>
            </a:r>
            <a:r>
              <a:rPr lang="de-DE" sz="1000" dirty="0" err="1">
                <a:highlight>
                  <a:srgbClr val="FFFF00"/>
                </a:highlight>
                <a:ea typeface="+mn-lt"/>
                <a:cs typeface="+mn-lt"/>
              </a:rPr>
              <a:t>treatment</a:t>
            </a:r>
            <a:r>
              <a:rPr lang="de-DE" sz="1000" dirty="0">
                <a:highlight>
                  <a:srgbClr val="FFFF00"/>
                </a:highlight>
                <a:ea typeface="+mn-lt"/>
                <a:cs typeface="+mn-lt"/>
              </a:rPr>
              <a:t> </a:t>
            </a:r>
            <a:r>
              <a:rPr lang="de-DE" sz="1000" dirty="0" err="1">
                <a:highlight>
                  <a:srgbClr val="FFFF00"/>
                </a:highlight>
                <a:ea typeface="+mn-lt"/>
                <a:cs typeface="+mn-lt"/>
              </a:rPr>
              <a:t>available</a:t>
            </a:r>
            <a:r>
              <a:rPr lang="de-DE" sz="1000" dirty="0">
                <a:highlight>
                  <a:srgbClr val="FFFF00"/>
                </a:highlight>
                <a:ea typeface="+mn-lt"/>
                <a:cs typeface="+mn-lt"/>
              </a:rPr>
              <a:t> </a:t>
            </a:r>
            <a:r>
              <a:rPr lang="de-DE" sz="1000" dirty="0" err="1">
                <a:highlight>
                  <a:srgbClr val="FFFF00"/>
                </a:highlight>
                <a:ea typeface="+mn-lt"/>
                <a:cs typeface="+mn-lt"/>
              </a:rPr>
              <a:t>to</a:t>
            </a:r>
            <a:r>
              <a:rPr lang="de-DE" sz="1000" dirty="0">
                <a:highlight>
                  <a:srgbClr val="FFFF00"/>
                </a:highlight>
                <a:ea typeface="+mn-lt"/>
                <a:cs typeface="+mn-lt"/>
              </a:rPr>
              <a:t> </a:t>
            </a:r>
            <a:r>
              <a:rPr lang="de-DE" sz="1000" dirty="0" err="1">
                <a:highlight>
                  <a:srgbClr val="FFFF00"/>
                </a:highlight>
                <a:ea typeface="+mn-lt"/>
                <a:cs typeface="+mn-lt"/>
              </a:rPr>
              <a:t>cure</a:t>
            </a:r>
            <a:r>
              <a:rPr lang="de-DE" sz="1000" dirty="0">
                <a:highlight>
                  <a:srgbClr val="FFFF00"/>
                </a:highlight>
                <a:ea typeface="+mn-lt"/>
                <a:cs typeface="+mn-lt"/>
              </a:rPr>
              <a:t> </a:t>
            </a:r>
            <a:r>
              <a:rPr lang="de-DE" sz="1000" dirty="0" err="1">
                <a:highlight>
                  <a:srgbClr val="FFFF00"/>
                </a:highlight>
                <a:ea typeface="+mn-lt"/>
                <a:cs typeface="+mn-lt"/>
              </a:rPr>
              <a:t>Alzheimer's</a:t>
            </a:r>
            <a:r>
              <a:rPr lang="de-DE" sz="1000" dirty="0">
                <a:highlight>
                  <a:srgbClr val="FFFF00"/>
                </a:highlight>
                <a:ea typeface="+mn-lt"/>
                <a:cs typeface="+mn-lt"/>
              </a:rPr>
              <a:t> </a:t>
            </a:r>
            <a:r>
              <a:rPr lang="de-DE" sz="1000" dirty="0" err="1">
                <a:highlight>
                  <a:srgbClr val="FFFF00"/>
                </a:highlight>
                <a:ea typeface="+mn-lt"/>
                <a:cs typeface="+mn-lt"/>
              </a:rPr>
              <a:t>disease</a:t>
            </a:r>
            <a:r>
              <a:rPr lang="de-DE" sz="1000" dirty="0">
                <a:highlight>
                  <a:srgbClr val="FFFF00"/>
                </a:highlight>
                <a:ea typeface="+mn-lt"/>
                <a:cs typeface="+mn-lt"/>
              </a:rPr>
              <a:t>. </a:t>
            </a:r>
          </a:p>
          <a:p>
            <a:pPr marL="457200" indent="-298450">
              <a:buFont typeface="Arial" panose="020B0604020202020204" pitchFamily="34" charset="0"/>
              <a:buChar char="•"/>
            </a:pPr>
            <a:r>
              <a:rPr lang="de-DE" sz="1000" dirty="0" err="1">
                <a:highlight>
                  <a:srgbClr val="FFFF00"/>
                </a:highlight>
                <a:ea typeface="+mn-lt"/>
                <a:cs typeface="+mn-lt"/>
              </a:rPr>
              <a:t>She</a:t>
            </a:r>
            <a:r>
              <a:rPr lang="de-DE" sz="1000" dirty="0">
                <a:highlight>
                  <a:srgbClr val="FFFF00"/>
                </a:highlight>
                <a:ea typeface="+mn-lt"/>
                <a:cs typeface="+mn-lt"/>
              </a:rPr>
              <a:t> </a:t>
            </a:r>
            <a:r>
              <a:rPr lang="de-DE" sz="1000" dirty="0" err="1">
                <a:highlight>
                  <a:srgbClr val="FFFF00"/>
                </a:highlight>
                <a:ea typeface="+mn-lt"/>
                <a:cs typeface="+mn-lt"/>
              </a:rPr>
              <a:t>realized</a:t>
            </a:r>
            <a:r>
              <a:rPr lang="de-DE" sz="1000" dirty="0">
                <a:highlight>
                  <a:srgbClr val="FFFF00"/>
                </a:highlight>
                <a:ea typeface="+mn-lt"/>
                <a:cs typeface="+mn-lt"/>
              </a:rPr>
              <a:t> a </a:t>
            </a:r>
            <a:r>
              <a:rPr lang="de-DE" sz="1000" dirty="0" err="1">
                <a:highlight>
                  <a:srgbClr val="FFFF00"/>
                </a:highlight>
                <a:ea typeface="+mn-lt"/>
                <a:cs typeface="+mn-lt"/>
              </a:rPr>
              <a:t>need</a:t>
            </a:r>
            <a:r>
              <a:rPr lang="de-DE" sz="1000" dirty="0">
                <a:highlight>
                  <a:srgbClr val="FFFF00"/>
                </a:highlight>
                <a:ea typeface="+mn-lt"/>
                <a:cs typeface="+mn-lt"/>
              </a:rPr>
              <a:t> </a:t>
            </a:r>
            <a:r>
              <a:rPr lang="de-DE" sz="1000" dirty="0" err="1">
                <a:highlight>
                  <a:srgbClr val="FFFF00"/>
                </a:highlight>
                <a:ea typeface="+mn-lt"/>
                <a:cs typeface="+mn-lt"/>
              </a:rPr>
              <a:t>for</a:t>
            </a:r>
            <a:r>
              <a:rPr lang="de-DE" sz="1000" dirty="0">
                <a:highlight>
                  <a:srgbClr val="FFFF00"/>
                </a:highlight>
                <a:ea typeface="+mn-lt"/>
                <a:cs typeface="+mn-lt"/>
              </a:rPr>
              <a:t> an </a:t>
            </a:r>
            <a:r>
              <a:rPr lang="de-DE" sz="1000" dirty="0" err="1">
                <a:highlight>
                  <a:srgbClr val="FFFF00"/>
                </a:highlight>
                <a:ea typeface="+mn-lt"/>
                <a:cs typeface="+mn-lt"/>
              </a:rPr>
              <a:t>early</a:t>
            </a:r>
            <a:r>
              <a:rPr lang="de-DE" sz="1000" dirty="0">
                <a:highlight>
                  <a:srgbClr val="FFFF00"/>
                </a:highlight>
                <a:ea typeface="+mn-lt"/>
                <a:cs typeface="+mn-lt"/>
              </a:rPr>
              <a:t> </a:t>
            </a:r>
            <a:r>
              <a:rPr lang="de-DE" sz="1000" dirty="0" err="1">
                <a:highlight>
                  <a:srgbClr val="FFFF00"/>
                </a:highlight>
                <a:ea typeface="+mn-lt"/>
                <a:cs typeface="+mn-lt"/>
              </a:rPr>
              <a:t>diagnosis</a:t>
            </a:r>
            <a:r>
              <a:rPr lang="de-DE" sz="1000" dirty="0">
                <a:highlight>
                  <a:srgbClr val="FFFF00"/>
                </a:highlight>
                <a:ea typeface="+mn-lt"/>
                <a:cs typeface="+mn-lt"/>
              </a:rPr>
              <a:t> </a:t>
            </a:r>
            <a:r>
              <a:rPr lang="de-DE" sz="1000" dirty="0" err="1">
                <a:highlight>
                  <a:srgbClr val="FFFF00"/>
                </a:highlight>
                <a:ea typeface="+mn-lt"/>
                <a:cs typeface="+mn-lt"/>
              </a:rPr>
              <a:t>because</a:t>
            </a:r>
            <a:r>
              <a:rPr lang="de-DE" sz="1000" dirty="0">
                <a:highlight>
                  <a:srgbClr val="FFFF00"/>
                </a:highlight>
                <a:ea typeface="+mn-lt"/>
                <a:cs typeface="+mn-lt"/>
              </a:rPr>
              <a:t> </a:t>
            </a:r>
            <a:r>
              <a:rPr lang="de-DE" sz="1000" dirty="0" err="1">
                <a:highlight>
                  <a:srgbClr val="FFFF00"/>
                </a:highlight>
                <a:ea typeface="+mn-lt"/>
                <a:cs typeface="+mn-lt"/>
              </a:rPr>
              <a:t>that</a:t>
            </a:r>
            <a:r>
              <a:rPr lang="de-DE" sz="1000" dirty="0">
                <a:highlight>
                  <a:srgbClr val="FFFF00"/>
                </a:highlight>
                <a:ea typeface="+mn-lt"/>
                <a:cs typeface="+mn-lt"/>
              </a:rPr>
              <a:t> </a:t>
            </a:r>
            <a:r>
              <a:rPr lang="de-DE" sz="1000" dirty="0" err="1">
                <a:highlight>
                  <a:srgbClr val="FFFF00"/>
                </a:highlight>
                <a:ea typeface="+mn-lt"/>
                <a:cs typeface="+mn-lt"/>
              </a:rPr>
              <a:t>is</a:t>
            </a:r>
            <a:r>
              <a:rPr lang="de-DE" sz="1000" dirty="0">
                <a:highlight>
                  <a:srgbClr val="FFFF00"/>
                </a:highlight>
                <a:ea typeface="+mn-lt"/>
                <a:cs typeface="+mn-lt"/>
              </a:rPr>
              <a:t> </a:t>
            </a:r>
            <a:r>
              <a:rPr lang="de-DE" sz="1000" dirty="0" err="1">
                <a:highlight>
                  <a:srgbClr val="FFFF00"/>
                </a:highlight>
                <a:ea typeface="+mn-lt"/>
                <a:cs typeface="+mn-lt"/>
              </a:rPr>
              <a:t>when</a:t>
            </a:r>
            <a:r>
              <a:rPr lang="de-DE" sz="1000" dirty="0">
                <a:highlight>
                  <a:srgbClr val="FFFF00"/>
                </a:highlight>
                <a:ea typeface="+mn-lt"/>
                <a:cs typeface="+mn-lt"/>
              </a:rPr>
              <a:t> </a:t>
            </a:r>
            <a:r>
              <a:rPr lang="de-DE" sz="1000" dirty="0" err="1">
                <a:highlight>
                  <a:srgbClr val="FFFF00"/>
                </a:highlight>
                <a:ea typeface="+mn-lt"/>
                <a:cs typeface="+mn-lt"/>
              </a:rPr>
              <a:t>the</a:t>
            </a:r>
            <a:r>
              <a:rPr lang="de-DE" sz="1000" dirty="0">
                <a:highlight>
                  <a:srgbClr val="FFFF00"/>
                </a:highlight>
                <a:ea typeface="+mn-lt"/>
                <a:cs typeface="+mn-lt"/>
              </a:rPr>
              <a:t> </a:t>
            </a:r>
            <a:r>
              <a:rPr lang="de-DE" sz="1000" dirty="0" err="1">
                <a:highlight>
                  <a:srgbClr val="FFFF00"/>
                </a:highlight>
                <a:ea typeface="+mn-lt"/>
                <a:cs typeface="+mn-lt"/>
              </a:rPr>
              <a:t>first</a:t>
            </a:r>
            <a:r>
              <a:rPr lang="de-DE" sz="1000" dirty="0">
                <a:highlight>
                  <a:srgbClr val="FFFF00"/>
                </a:highlight>
                <a:ea typeface="+mn-lt"/>
                <a:cs typeface="+mn-lt"/>
              </a:rPr>
              <a:t> </a:t>
            </a:r>
            <a:r>
              <a:rPr lang="de-DE" sz="1000" dirty="0" err="1">
                <a:highlight>
                  <a:srgbClr val="FFFF00"/>
                </a:highlight>
                <a:ea typeface="+mn-lt"/>
                <a:cs typeface="+mn-lt"/>
              </a:rPr>
              <a:t>changes</a:t>
            </a:r>
            <a:r>
              <a:rPr lang="de-DE" sz="1000" dirty="0">
                <a:highlight>
                  <a:srgbClr val="FFFF00"/>
                </a:highlight>
                <a:ea typeface="+mn-lt"/>
                <a:cs typeface="+mn-lt"/>
              </a:rPr>
              <a:t> </a:t>
            </a:r>
            <a:r>
              <a:rPr lang="de-DE" sz="1000" dirty="0" err="1">
                <a:highlight>
                  <a:srgbClr val="FFFF00"/>
                </a:highlight>
                <a:ea typeface="+mn-lt"/>
                <a:cs typeface="+mn-lt"/>
              </a:rPr>
              <a:t>occur</a:t>
            </a:r>
            <a:r>
              <a:rPr lang="de-DE" sz="1000" dirty="0">
                <a:highlight>
                  <a:srgbClr val="FFFF00"/>
                </a:highlight>
                <a:ea typeface="+mn-lt"/>
                <a:cs typeface="+mn-lt"/>
              </a:rPr>
              <a:t> in </a:t>
            </a:r>
            <a:r>
              <a:rPr lang="de-DE" sz="1000" dirty="0" err="1">
                <a:highlight>
                  <a:srgbClr val="FFFF00"/>
                </a:highlight>
                <a:ea typeface="+mn-lt"/>
                <a:cs typeface="+mn-lt"/>
              </a:rPr>
              <a:t>the</a:t>
            </a:r>
            <a:r>
              <a:rPr lang="de-DE" sz="1000" dirty="0">
                <a:highlight>
                  <a:srgbClr val="FFFF00"/>
                </a:highlight>
                <a:ea typeface="+mn-lt"/>
                <a:cs typeface="+mn-lt"/>
              </a:rPr>
              <a:t> </a:t>
            </a:r>
            <a:r>
              <a:rPr lang="de-DE" sz="1000" dirty="0" err="1">
                <a:highlight>
                  <a:srgbClr val="FFFF00"/>
                </a:highlight>
                <a:ea typeface="+mn-lt"/>
                <a:cs typeface="+mn-lt"/>
              </a:rPr>
              <a:t>brain</a:t>
            </a:r>
            <a:r>
              <a:rPr lang="de-DE" sz="1000" dirty="0">
                <a:highlight>
                  <a:srgbClr val="FFFF00"/>
                </a:highlight>
                <a:ea typeface="+mn-lt"/>
                <a:cs typeface="+mn-lt"/>
              </a:rPr>
              <a:t>.</a:t>
            </a:r>
            <a:endParaRPr lang="en-US" sz="1000" dirty="0">
              <a:highlight>
                <a:srgbClr val="FFFF00"/>
              </a:highlight>
              <a:cs typeface="Calibri"/>
            </a:endParaRPr>
          </a:p>
          <a:p>
            <a:pPr marL="171450" lvl="0" indent="-171450" algn="l" rtl="0">
              <a:spcBef>
                <a:spcPts val="0"/>
              </a:spcBef>
              <a:spcAft>
                <a:spcPts val="0"/>
              </a:spcAft>
              <a:buFont typeface="Arial" panose="020B0604020202020204" pitchFamily="34" charset="0"/>
              <a:buChar char="•"/>
            </a:pPr>
            <a:endParaRPr lang="en-US" sz="1000" dirty="0">
              <a:cs typeface="Calibri"/>
            </a:endParaRPr>
          </a:p>
        </p:txBody>
      </p:sp>
    </p:spTree>
    <p:extLst>
      <p:ext uri="{BB962C8B-B14F-4D97-AF65-F5344CB8AC3E}">
        <p14:creationId xmlns:p14="http://schemas.microsoft.com/office/powerpoint/2010/main" val="36191965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84045711-7C9D-EE07-D7DA-4858AD455288}"/>
            </a:ext>
          </a:extLst>
        </p:cNvPr>
        <p:cNvGrpSpPr/>
        <p:nvPr/>
      </p:nvGrpSpPr>
      <p:grpSpPr>
        <a:xfrm>
          <a:off x="0" y="0"/>
          <a:ext cx="0" cy="0"/>
          <a:chOff x="0" y="0"/>
          <a:chExt cx="0" cy="0"/>
        </a:xfrm>
      </p:grpSpPr>
      <p:sp>
        <p:nvSpPr>
          <p:cNvPr id="321" name="Google Shape;321;p15:notes">
            <a:extLst>
              <a:ext uri="{FF2B5EF4-FFF2-40B4-BE49-F238E27FC236}">
                <a16:creationId xmlns:a16="http://schemas.microsoft.com/office/drawing/2014/main" id="{C1C79FB3-C4E4-31B7-30E9-444AC7C81A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a:extLst>
              <a:ext uri="{FF2B5EF4-FFF2-40B4-BE49-F238E27FC236}">
                <a16:creationId xmlns:a16="http://schemas.microsoft.com/office/drawing/2014/main" id="{BDAB5FDE-1570-A362-EDD9-05A357FC48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sz="900" dirty="0">
                <a:highlight>
                  <a:srgbClr val="FFFF00"/>
                </a:highlight>
              </a:rPr>
              <a:t>Nadines </a:t>
            </a:r>
            <a:r>
              <a:rPr lang="de-DE" sz="900" dirty="0" err="1">
                <a:highlight>
                  <a:srgbClr val="FFFF00"/>
                </a:highlight>
              </a:rPr>
              <a:t>Example</a:t>
            </a:r>
            <a:r>
              <a:rPr lang="de-DE" sz="900" dirty="0">
                <a:highlight>
                  <a:srgbClr val="FFFF00"/>
                </a:highlight>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de-DE" sz="900" dirty="0">
              <a:highlight>
                <a:srgbClr val="FFFF00"/>
              </a:high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sz="900" dirty="0">
                <a:highlight>
                  <a:srgbClr val="FFFF00"/>
                </a:highlight>
              </a:rPr>
              <a:t>But: </a:t>
            </a:r>
            <a:r>
              <a:rPr lang="de-DE" sz="900" dirty="0" err="1">
                <a:highlight>
                  <a:srgbClr val="FFFF00"/>
                </a:highlight>
              </a:rPr>
              <a:t>When</a:t>
            </a:r>
            <a:r>
              <a:rPr lang="de-DE" sz="900" dirty="0">
                <a:highlight>
                  <a:srgbClr val="FFFF00"/>
                </a:highlight>
              </a:rPr>
              <a:t> </a:t>
            </a:r>
            <a:r>
              <a:rPr lang="de-DE" sz="900" dirty="0" err="1">
                <a:highlight>
                  <a:srgbClr val="FFFF00"/>
                </a:highlight>
              </a:rPr>
              <a:t>the</a:t>
            </a:r>
            <a:r>
              <a:rPr lang="de-DE" sz="900" dirty="0">
                <a:highlight>
                  <a:srgbClr val="FFFF00"/>
                </a:highlight>
              </a:rPr>
              <a:t> </a:t>
            </a:r>
            <a:r>
              <a:rPr lang="de-DE" sz="900" dirty="0" err="1">
                <a:highlight>
                  <a:srgbClr val="FFFF00"/>
                </a:highlight>
              </a:rPr>
              <a:t>first</a:t>
            </a:r>
            <a:r>
              <a:rPr lang="de-DE" sz="900" dirty="0">
                <a:highlight>
                  <a:srgbClr val="FFFF00"/>
                </a:highlight>
              </a:rPr>
              <a:t> </a:t>
            </a:r>
            <a:r>
              <a:rPr lang="de-DE" sz="900" dirty="0" err="1">
                <a:highlight>
                  <a:srgbClr val="FFFF00"/>
                </a:highlight>
              </a:rPr>
              <a:t>cells</a:t>
            </a:r>
            <a:r>
              <a:rPr lang="de-DE" sz="900" dirty="0">
                <a:highlight>
                  <a:srgbClr val="FFFF00"/>
                </a:highlight>
              </a:rPr>
              <a:t> in </a:t>
            </a:r>
            <a:r>
              <a:rPr lang="de-DE" sz="900" dirty="0" err="1">
                <a:highlight>
                  <a:srgbClr val="FFFF00"/>
                </a:highlight>
              </a:rPr>
              <a:t>the</a:t>
            </a:r>
            <a:r>
              <a:rPr lang="de-DE" sz="900" dirty="0">
                <a:highlight>
                  <a:srgbClr val="FFFF00"/>
                </a:highlight>
              </a:rPr>
              <a:t> </a:t>
            </a:r>
            <a:r>
              <a:rPr lang="de-DE" sz="900" dirty="0" err="1">
                <a:highlight>
                  <a:srgbClr val="FFFF00"/>
                </a:highlight>
              </a:rPr>
              <a:t>brain</a:t>
            </a:r>
            <a:r>
              <a:rPr lang="de-DE" sz="900" dirty="0">
                <a:highlight>
                  <a:srgbClr val="FFFF00"/>
                </a:highlight>
              </a:rPr>
              <a:t> </a:t>
            </a:r>
            <a:r>
              <a:rPr lang="de-DE" sz="900" dirty="0" err="1">
                <a:highlight>
                  <a:srgbClr val="FFFF00"/>
                </a:highlight>
              </a:rPr>
              <a:t>change</a:t>
            </a:r>
            <a:r>
              <a:rPr lang="de-DE" sz="900" dirty="0">
                <a:highlight>
                  <a:srgbClr val="FFFF00"/>
                </a:highlight>
              </a:rPr>
              <a:t>, </a:t>
            </a:r>
            <a:r>
              <a:rPr lang="de-DE" sz="900" dirty="0" err="1">
                <a:highlight>
                  <a:srgbClr val="FFFF00"/>
                </a:highlight>
              </a:rPr>
              <a:t>the</a:t>
            </a:r>
            <a:r>
              <a:rPr lang="de-DE" sz="900" dirty="0">
                <a:highlight>
                  <a:srgbClr val="FFFF00"/>
                </a:highlight>
              </a:rPr>
              <a:t> </a:t>
            </a:r>
            <a:r>
              <a:rPr lang="de-DE" sz="900" dirty="0" err="1">
                <a:highlight>
                  <a:srgbClr val="FFFF00"/>
                </a:highlight>
              </a:rPr>
              <a:t>patients</a:t>
            </a:r>
            <a:r>
              <a:rPr lang="de-DE" sz="900" dirty="0">
                <a:highlight>
                  <a:srgbClr val="FFFF00"/>
                </a:highlight>
              </a:rPr>
              <a:t> </a:t>
            </a:r>
            <a:r>
              <a:rPr lang="de-DE" sz="900" dirty="0" err="1">
                <a:highlight>
                  <a:srgbClr val="FFFF00"/>
                </a:highlight>
              </a:rPr>
              <a:t>don‘t</a:t>
            </a:r>
            <a:r>
              <a:rPr lang="de-DE" sz="900" dirty="0">
                <a:highlight>
                  <a:srgbClr val="FFFF00"/>
                </a:highlight>
              </a:rPr>
              <a:t> </a:t>
            </a:r>
            <a:r>
              <a:rPr lang="de-DE" sz="900" dirty="0" err="1">
                <a:highlight>
                  <a:srgbClr val="FFFF00"/>
                </a:highlight>
              </a:rPr>
              <a:t>show</a:t>
            </a:r>
            <a:r>
              <a:rPr lang="de-DE" sz="900" dirty="0">
                <a:highlight>
                  <a:srgbClr val="FFFF00"/>
                </a:highlight>
              </a:rPr>
              <a:t> </a:t>
            </a:r>
            <a:r>
              <a:rPr lang="de-DE" sz="900" dirty="0" err="1">
                <a:highlight>
                  <a:srgbClr val="FFFF00"/>
                </a:highlight>
              </a:rPr>
              <a:t>any</a:t>
            </a:r>
            <a:r>
              <a:rPr lang="de-DE" sz="900" dirty="0">
                <a:highlight>
                  <a:srgbClr val="FFFF00"/>
                </a:highlight>
              </a:rPr>
              <a:t> visible </a:t>
            </a:r>
            <a:r>
              <a:rPr lang="de-DE" sz="900" dirty="0" err="1">
                <a:highlight>
                  <a:srgbClr val="FFFF00"/>
                </a:highlight>
              </a:rPr>
              <a:t>symptoms</a:t>
            </a:r>
            <a:r>
              <a:rPr lang="de-DE" sz="900" dirty="0">
                <a:highlight>
                  <a:srgbClr val="FFFF00"/>
                </a:highlight>
              </a:rPr>
              <a:t> </a:t>
            </a:r>
            <a:r>
              <a:rPr lang="de-DE" sz="900" dirty="0" err="1">
                <a:highlight>
                  <a:srgbClr val="FFFF00"/>
                </a:highlight>
              </a:rPr>
              <a:t>that</a:t>
            </a:r>
            <a:r>
              <a:rPr lang="de-DE" sz="900" dirty="0">
                <a:highlight>
                  <a:srgbClr val="FFFF00"/>
                </a:highlight>
              </a:rPr>
              <a:t> </a:t>
            </a:r>
            <a:r>
              <a:rPr lang="de-DE" sz="900" dirty="0" err="1">
                <a:highlight>
                  <a:srgbClr val="FFFF00"/>
                </a:highlight>
              </a:rPr>
              <a:t>can</a:t>
            </a:r>
            <a:r>
              <a:rPr lang="de-DE" sz="900" dirty="0">
                <a:highlight>
                  <a:srgbClr val="FFFF00"/>
                </a:highlight>
              </a:rPr>
              <a:t> </a:t>
            </a:r>
            <a:r>
              <a:rPr lang="de-DE" sz="900" dirty="0" err="1">
                <a:highlight>
                  <a:srgbClr val="FFFF00"/>
                </a:highlight>
              </a:rPr>
              <a:t>be</a:t>
            </a:r>
            <a:r>
              <a:rPr lang="de-DE" sz="900" dirty="0">
                <a:highlight>
                  <a:srgbClr val="FFFF00"/>
                </a:highlight>
              </a:rPr>
              <a:t> </a:t>
            </a:r>
            <a:r>
              <a:rPr lang="de-DE" sz="900" dirty="0" err="1">
                <a:highlight>
                  <a:srgbClr val="FFFF00"/>
                </a:highlight>
              </a:rPr>
              <a:t>detected</a:t>
            </a:r>
            <a:r>
              <a:rPr lang="de-DE" sz="900" dirty="0">
                <a:highlight>
                  <a:srgbClr val="FFFF00"/>
                </a:highlight>
              </a:rPr>
              <a:t> in </a:t>
            </a:r>
            <a:r>
              <a:rPr lang="de-DE" sz="900" dirty="0" err="1">
                <a:highlight>
                  <a:srgbClr val="FFFF00"/>
                </a:highlight>
              </a:rPr>
              <a:t>convetional</a:t>
            </a:r>
            <a:r>
              <a:rPr lang="de-DE" sz="900" dirty="0">
                <a:highlight>
                  <a:srgbClr val="FFFF00"/>
                </a:highlight>
              </a:rPr>
              <a:t> </a:t>
            </a:r>
            <a:r>
              <a:rPr lang="de-DE" sz="900" dirty="0" err="1">
                <a:highlight>
                  <a:srgbClr val="FFFF00"/>
                </a:highlight>
              </a:rPr>
              <a:t>memory</a:t>
            </a:r>
            <a:r>
              <a:rPr lang="de-DE" sz="900" dirty="0">
                <a:highlight>
                  <a:srgbClr val="FFFF00"/>
                </a:highlight>
              </a:rPr>
              <a:t> </a:t>
            </a:r>
            <a:r>
              <a:rPr lang="de-DE" sz="900" dirty="0" err="1">
                <a:highlight>
                  <a:srgbClr val="FFFF00"/>
                </a:highlight>
              </a:rPr>
              <a:t>tests</a:t>
            </a:r>
            <a:r>
              <a:rPr lang="de-DE" sz="900" dirty="0">
                <a:highlight>
                  <a:srgbClr val="FFFF00"/>
                </a:highlight>
              </a:rPr>
              <a:t>.</a:t>
            </a:r>
          </a:p>
          <a:p>
            <a:pPr marL="0" lvl="0" indent="0" algn="l" rtl="0">
              <a:spcBef>
                <a:spcPts val="0"/>
              </a:spcBef>
              <a:spcAft>
                <a:spcPts val="0"/>
              </a:spcAft>
              <a:buNone/>
            </a:pPr>
            <a:br>
              <a:rPr lang="de-DE" dirty="0"/>
            </a:br>
            <a:endParaRPr dirty="0"/>
          </a:p>
        </p:txBody>
      </p:sp>
      <p:sp>
        <p:nvSpPr>
          <p:cNvPr id="323" name="Google Shape;323;p15:notes">
            <a:extLst>
              <a:ext uri="{FF2B5EF4-FFF2-40B4-BE49-F238E27FC236}">
                <a16:creationId xmlns:a16="http://schemas.microsoft.com/office/drawing/2014/main" id="{36B8E512-7FCD-4803-4A4F-F4B2F238EE5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1" i="0" u="none" strike="noStrike" kern="0" cap="none" spc="0" normalizeH="0" baseline="0" noProof="0">
                <a:ln>
                  <a:noFill/>
                </a:ln>
                <a:solidFill>
                  <a:srgbClr val="000000"/>
                </a:solidFill>
                <a:effectLst/>
                <a:uLnTx/>
                <a:uFillTx/>
                <a:latin typeface="DINOT-Bold" panose="020B0504020101020102" pitchFamily="34" charset="77"/>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400" b="1" i="0" u="none" strike="noStrike" kern="0" cap="none" spc="0" normalizeH="0" baseline="0" noProof="0" dirty="0">
              <a:ln>
                <a:noFill/>
              </a:ln>
              <a:solidFill>
                <a:srgbClr val="000000"/>
              </a:solidFill>
              <a:effectLst/>
              <a:uLnTx/>
              <a:uFillTx/>
              <a:latin typeface="DINOT-Bold" panose="020B0504020101020102" pitchFamily="34" charset="77"/>
              <a:cs typeface="Arial"/>
              <a:sym typeface="Arial"/>
            </a:endParaRPr>
          </a:p>
        </p:txBody>
      </p:sp>
    </p:spTree>
    <p:extLst>
      <p:ext uri="{BB962C8B-B14F-4D97-AF65-F5344CB8AC3E}">
        <p14:creationId xmlns:p14="http://schemas.microsoft.com/office/powerpoint/2010/main" val="34135451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sz="1000" b="0" dirty="0"/>
              <a:t>Let’s move on to the next part.</a:t>
            </a:r>
          </a:p>
          <a:p>
            <a:pPr marL="171450" lvl="0" indent="-171450" algn="l" rtl="0">
              <a:spcBef>
                <a:spcPts val="0"/>
              </a:spcBef>
              <a:spcAft>
                <a:spcPts val="0"/>
              </a:spcAft>
              <a:buFont typeface="Arial" panose="020B0604020202020204" pitchFamily="34" charset="0"/>
              <a:buChar char="•"/>
            </a:pPr>
            <a:r>
              <a:rPr lang="en-US" sz="1000" b="0" dirty="0"/>
              <a:t>On the bottom left you find the </a:t>
            </a:r>
            <a:r>
              <a:rPr lang="en-US" sz="1000" b="1" dirty="0"/>
              <a:t>field “theory”</a:t>
            </a:r>
          </a:p>
          <a:p>
            <a:pPr marL="171450" lvl="0" indent="-171450" algn="l" rtl="0">
              <a:spcBef>
                <a:spcPts val="0"/>
              </a:spcBef>
              <a:spcAft>
                <a:spcPts val="0"/>
              </a:spcAft>
              <a:buFont typeface="Arial" panose="020B0604020202020204" pitchFamily="34" charset="0"/>
              <a:buChar char="•"/>
            </a:pPr>
            <a:r>
              <a:rPr lang="en-US" sz="1000" b="0" dirty="0"/>
              <a:t>This field is about </a:t>
            </a:r>
            <a:r>
              <a:rPr lang="en-US" sz="1000" b="1" dirty="0"/>
              <a:t>the theoretical reappraisal</a:t>
            </a:r>
            <a:r>
              <a:rPr lang="en-US" sz="1000" b="0" dirty="0"/>
              <a:t>. Very briefly outline the theoretical context and summarize the scientific consensus on the research subject:</a:t>
            </a:r>
          </a:p>
          <a:p>
            <a:pPr marL="457200" indent="-298450">
              <a:lnSpc>
                <a:spcPct val="100000"/>
              </a:lnSpc>
              <a:buFont typeface="Arial" panose="020B0604020202020204" pitchFamily="34" charset="0"/>
              <a:buChar char="•"/>
            </a:pPr>
            <a:r>
              <a:rPr lang="en-GB" sz="1200" dirty="0"/>
              <a:t>What theoretical background underlies your research?</a:t>
            </a:r>
          </a:p>
          <a:p>
            <a:pPr marL="457200" indent="-298450">
              <a:lnSpc>
                <a:spcPct val="100000"/>
              </a:lnSpc>
              <a:buFont typeface="Arial" panose="020B0604020202020204" pitchFamily="34" charset="0"/>
              <a:buChar char="•"/>
            </a:pPr>
            <a:r>
              <a:rPr lang="en-GB" sz="1200" dirty="0"/>
              <a:t>Note the state-of-the-art highlights!</a:t>
            </a:r>
            <a:endParaRPr lang="en-US" sz="1000" b="0" dirty="0"/>
          </a:p>
          <a:p>
            <a:pPr marL="457200" indent="-298450">
              <a:lnSpc>
                <a:spcPct val="100000"/>
              </a:lnSpc>
              <a:buFont typeface="Arial" panose="020B0604020202020204" pitchFamily="34" charset="0"/>
              <a:buChar char="•"/>
            </a:pPr>
            <a:r>
              <a:rPr lang="en-US" sz="1000" b="0" dirty="0"/>
              <a:t>What contribution will you make to this?</a:t>
            </a:r>
          </a:p>
          <a:p>
            <a:endParaRPr lang="en-US" sz="1000" dirty="0">
              <a:cs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dirty="0">
                <a:cs typeface="Calibri"/>
              </a:rPr>
              <a:t>Let’s have a look at our example</a:t>
            </a:r>
            <a:r>
              <a:rPr lang="en-US" sz="1000" dirty="0">
                <a:cs typeface="Calibri"/>
              </a:rPr>
              <a:t>: </a:t>
            </a:r>
            <a:endParaRPr lang="en-US" sz="1000" b="1" dirty="0">
              <a:cs typeface="Calibri"/>
            </a:endParaRPr>
          </a:p>
          <a:p>
            <a:pPr marL="457200" indent="-298450">
              <a:buFont typeface="Arial" panose="020B0604020202020204" pitchFamily="34" charset="0"/>
              <a:buChar char="•"/>
            </a:pPr>
            <a:r>
              <a:rPr lang="de-DE" dirty="0"/>
              <a:t>Here </a:t>
            </a:r>
            <a:r>
              <a:rPr lang="de-DE" dirty="0" err="1"/>
              <a:t>is</a:t>
            </a:r>
            <a:r>
              <a:rPr lang="de-DE" dirty="0"/>
              <a:t> </a:t>
            </a:r>
            <a:r>
              <a:rPr lang="de-DE" dirty="0" err="1"/>
              <a:t>the</a:t>
            </a:r>
            <a:r>
              <a:rPr lang="de-DE" dirty="0"/>
              <a:t> </a:t>
            </a:r>
            <a:r>
              <a:rPr lang="de-DE" dirty="0" err="1"/>
              <a:t>answer</a:t>
            </a:r>
            <a:r>
              <a:rPr lang="de-DE" dirty="0"/>
              <a:t> </a:t>
            </a:r>
            <a:r>
              <a:rPr lang="de-DE" dirty="0" err="1"/>
              <a:t>from</a:t>
            </a:r>
            <a:r>
              <a:rPr lang="de-DE" dirty="0"/>
              <a:t> Nadines </a:t>
            </a:r>
            <a:r>
              <a:rPr lang="de-DE" dirty="0" err="1"/>
              <a:t>example</a:t>
            </a:r>
            <a:r>
              <a:rPr lang="de-DE" dirty="0"/>
              <a:t>:</a:t>
            </a:r>
          </a:p>
          <a:p>
            <a:pPr marL="457200" indent="-298450">
              <a:buFont typeface="Arial" panose="020B0604020202020204" pitchFamily="34" charset="0"/>
              <a:buChar char="•"/>
            </a:pPr>
            <a:r>
              <a:rPr lang="de-DE" dirty="0"/>
              <a:t>Protein </a:t>
            </a:r>
            <a:r>
              <a:rPr lang="de-DE" dirty="0" err="1"/>
              <a:t>accumulations</a:t>
            </a:r>
            <a:r>
              <a:rPr lang="de-DE" dirty="0"/>
              <a:t> in </a:t>
            </a:r>
            <a:r>
              <a:rPr lang="de-DE" dirty="0" err="1"/>
              <a:t>certain</a:t>
            </a:r>
            <a:r>
              <a:rPr lang="de-DE" dirty="0"/>
              <a:t> </a:t>
            </a:r>
            <a:r>
              <a:rPr lang="de-DE" dirty="0" err="1"/>
              <a:t>brain</a:t>
            </a:r>
            <a:r>
              <a:rPr lang="de-DE" dirty="0"/>
              <a:t> </a:t>
            </a:r>
            <a:r>
              <a:rPr lang="de-DE" dirty="0" err="1"/>
              <a:t>regions</a:t>
            </a:r>
            <a:r>
              <a:rPr lang="de-DE" dirty="0"/>
              <a:t> at </a:t>
            </a:r>
            <a:r>
              <a:rPr lang="de-DE" dirty="0" err="1"/>
              <a:t>the</a:t>
            </a:r>
            <a:r>
              <a:rPr lang="de-DE" dirty="0"/>
              <a:t> </a:t>
            </a:r>
            <a:r>
              <a:rPr lang="de-DE" dirty="0" err="1"/>
              <a:t>earliest</a:t>
            </a:r>
            <a:r>
              <a:rPr lang="de-DE" dirty="0"/>
              <a:t> </a:t>
            </a:r>
            <a:r>
              <a:rPr lang="de-DE" dirty="0" err="1"/>
              <a:t>stages</a:t>
            </a:r>
            <a:r>
              <a:rPr lang="de-DE" dirty="0"/>
              <a:t> </a:t>
            </a:r>
            <a:r>
              <a:rPr lang="de-DE" dirty="0" err="1"/>
              <a:t>of</a:t>
            </a:r>
            <a:r>
              <a:rPr lang="de-DE" dirty="0"/>
              <a:t> </a:t>
            </a:r>
            <a:r>
              <a:rPr lang="de-DE" dirty="0" err="1"/>
              <a:t>the</a:t>
            </a:r>
            <a:r>
              <a:rPr lang="de-DE" dirty="0"/>
              <a:t> </a:t>
            </a:r>
            <a:r>
              <a:rPr lang="de-DE" dirty="0" err="1"/>
              <a:t>alzheimer</a:t>
            </a:r>
            <a:r>
              <a:rPr lang="de-DE" dirty="0"/>
              <a:t> </a:t>
            </a:r>
            <a:r>
              <a:rPr lang="de-DE" dirty="0" err="1"/>
              <a:t>disease</a:t>
            </a:r>
            <a:r>
              <a:rPr lang="de-DE" dirty="0"/>
              <a:t>, </a:t>
            </a:r>
            <a:r>
              <a:rPr lang="de-DE" dirty="0" err="1"/>
              <a:t>decades</a:t>
            </a:r>
            <a:r>
              <a:rPr lang="de-DE" dirty="0"/>
              <a:t> </a:t>
            </a:r>
            <a:r>
              <a:rPr lang="de-DE" dirty="0" err="1"/>
              <a:t>before</a:t>
            </a:r>
            <a:r>
              <a:rPr lang="de-DE" dirty="0"/>
              <a:t> </a:t>
            </a:r>
            <a:r>
              <a:rPr lang="de-DE" dirty="0" err="1"/>
              <a:t>memory</a:t>
            </a:r>
            <a:r>
              <a:rPr lang="de-DE" dirty="0"/>
              <a:t> </a:t>
            </a:r>
            <a:r>
              <a:rPr lang="de-DE" dirty="0" err="1"/>
              <a:t>problems</a:t>
            </a:r>
            <a:r>
              <a:rPr lang="de-DE" dirty="0"/>
              <a:t> </a:t>
            </a:r>
            <a:r>
              <a:rPr lang="de-DE" dirty="0" err="1"/>
              <a:t>are</a:t>
            </a:r>
            <a:r>
              <a:rPr lang="de-DE" dirty="0"/>
              <a:t> </a:t>
            </a:r>
            <a:r>
              <a:rPr lang="de-DE" dirty="0" err="1"/>
              <a:t>detected</a:t>
            </a:r>
            <a:r>
              <a:rPr lang="de-DE" dirty="0"/>
              <a:t> </a:t>
            </a:r>
            <a:r>
              <a:rPr lang="de-DE" dirty="0" err="1"/>
              <a:t>by</a:t>
            </a:r>
            <a:r>
              <a:rPr lang="de-DE" dirty="0"/>
              <a:t> </a:t>
            </a:r>
            <a:r>
              <a:rPr lang="de-DE" dirty="0" err="1"/>
              <a:t>standard</a:t>
            </a:r>
            <a:r>
              <a:rPr lang="de-DE" dirty="0"/>
              <a:t> </a:t>
            </a:r>
            <a:r>
              <a:rPr lang="de-DE" dirty="0" err="1"/>
              <a:t>neuropsychological</a:t>
            </a:r>
            <a:r>
              <a:rPr lang="de-DE" dirty="0"/>
              <a:t> </a:t>
            </a:r>
            <a:r>
              <a:rPr lang="de-DE" dirty="0" err="1"/>
              <a:t>assessments</a:t>
            </a:r>
            <a:r>
              <a:rPr lang="de-DE" dirty="0"/>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err="1"/>
              <a:t>Let‘s</a:t>
            </a:r>
            <a:r>
              <a:rPr lang="de-DE" dirty="0"/>
              <a:t> </a:t>
            </a:r>
            <a:r>
              <a:rPr lang="de-DE" dirty="0" err="1"/>
              <a:t>move</a:t>
            </a:r>
            <a:r>
              <a:rPr lang="de-DE" dirty="0"/>
              <a:t> </a:t>
            </a:r>
            <a:r>
              <a:rPr lang="de-DE" dirty="0" err="1"/>
              <a:t>onto</a:t>
            </a:r>
            <a:r>
              <a:rPr lang="de-DE" dirty="0"/>
              <a:t> </a:t>
            </a:r>
            <a:r>
              <a:rPr lang="de-DE" dirty="0" err="1"/>
              <a:t>the</a:t>
            </a:r>
            <a:r>
              <a:rPr lang="de-DE" dirty="0"/>
              <a:t> </a:t>
            </a:r>
            <a:r>
              <a:rPr lang="de-DE" dirty="0" err="1"/>
              <a:t>next</a:t>
            </a:r>
            <a:r>
              <a:rPr lang="de-DE" dirty="0"/>
              <a:t> </a:t>
            </a:r>
            <a:r>
              <a:rPr lang="de-DE" dirty="0" err="1"/>
              <a:t>field</a:t>
            </a:r>
            <a:r>
              <a:rPr lang="de-DE" dirty="0"/>
              <a:t> </a:t>
            </a:r>
            <a:r>
              <a:rPr lang="de-DE" dirty="0" err="1"/>
              <a:t>of</a:t>
            </a:r>
            <a:r>
              <a:rPr lang="de-DE" dirty="0"/>
              <a:t> </a:t>
            </a:r>
            <a:r>
              <a:rPr lang="de-DE" dirty="0" err="1"/>
              <a:t>the</a:t>
            </a:r>
            <a:r>
              <a:rPr lang="de-DE" dirty="0"/>
              <a:t> </a:t>
            </a:r>
            <a:r>
              <a:rPr lang="de-DE" dirty="0" err="1"/>
              <a:t>research</a:t>
            </a:r>
            <a:r>
              <a:rPr lang="de-DE" dirty="0"/>
              <a:t> </a:t>
            </a:r>
            <a:r>
              <a:rPr lang="de-DE" dirty="0" err="1"/>
              <a:t>canvas</a:t>
            </a:r>
            <a:r>
              <a:rPr lang="de-DE" dirty="0"/>
              <a:t>.</a:t>
            </a:r>
            <a:endParaRPr lang="en-US" dirty="0"/>
          </a:p>
          <a:p>
            <a:endParaRPr lang="en-US" sz="1000" dirty="0">
              <a:cs typeface="Calibri"/>
            </a:endParaRPr>
          </a:p>
        </p:txBody>
      </p:sp>
    </p:spTree>
    <p:extLst>
      <p:ext uri="{BB962C8B-B14F-4D97-AF65-F5344CB8AC3E}">
        <p14:creationId xmlns:p14="http://schemas.microsoft.com/office/powerpoint/2010/main" val="29312227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2D7969AA-CAF8-54EA-D157-D855A80430C3}"/>
            </a:ext>
          </a:extLst>
        </p:cNvPr>
        <p:cNvGrpSpPr/>
        <p:nvPr/>
      </p:nvGrpSpPr>
      <p:grpSpPr>
        <a:xfrm>
          <a:off x="0" y="0"/>
          <a:ext cx="0" cy="0"/>
          <a:chOff x="0" y="0"/>
          <a:chExt cx="0" cy="0"/>
        </a:xfrm>
      </p:grpSpPr>
      <p:sp>
        <p:nvSpPr>
          <p:cNvPr id="321" name="Google Shape;321;p15:notes">
            <a:extLst>
              <a:ext uri="{FF2B5EF4-FFF2-40B4-BE49-F238E27FC236}">
                <a16:creationId xmlns:a16="http://schemas.microsoft.com/office/drawing/2014/main" id="{1AD9AC30-8DD5-407D-3B43-8BBAD4A9197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a:extLst>
              <a:ext uri="{FF2B5EF4-FFF2-40B4-BE49-F238E27FC236}">
                <a16:creationId xmlns:a16="http://schemas.microsoft.com/office/drawing/2014/main" id="{4DBC308E-1760-2A27-373A-B8E1B03D2E0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dirty="0" err="1">
                <a:solidFill>
                  <a:srgbClr val="202020"/>
                </a:solidFill>
                <a:latin typeface="Noticia Text" panose="02000503060000020004" pitchFamily="2" charset="77"/>
              </a:rPr>
              <a:t>Nadines</a:t>
            </a:r>
            <a:r>
              <a:rPr lang="en-US" dirty="0">
                <a:solidFill>
                  <a:srgbClr val="202020"/>
                </a:solidFill>
                <a:latin typeface="Noticia Text" panose="02000503060000020004" pitchFamily="2" charset="77"/>
              </a:rPr>
              <a:t> Example: T</a:t>
            </a:r>
            <a:r>
              <a:rPr lang="en-US" b="0" i="0" dirty="0">
                <a:solidFill>
                  <a:srgbClr val="202020"/>
                </a:solidFill>
                <a:effectLst/>
                <a:latin typeface="Noticia Text" panose="02000503060000020004" pitchFamily="2" charset="77"/>
              </a:rPr>
              <a:t>he proteins begin to accumulate in brain regions that are known to contain </a:t>
            </a:r>
            <a:r>
              <a:rPr lang="en-US" dirty="0">
                <a:solidFill>
                  <a:srgbClr val="202020"/>
                </a:solidFill>
                <a:latin typeface="Noticia Text" panose="02000503060000020004" pitchFamily="2" charset="77"/>
              </a:rPr>
              <a:t>our “</a:t>
            </a:r>
            <a:r>
              <a:rPr lang="en-US" b="0" i="0" dirty="0">
                <a:solidFill>
                  <a:srgbClr val="202020"/>
                </a:solidFill>
                <a:effectLst/>
                <a:latin typeface="Noticia Text" panose="02000503060000020004" pitchFamily="2" charset="77"/>
              </a:rPr>
              <a:t>internal GPS system” -&gt; Therefore the researchers identified links between spatial orientation and movement and the state of the brain cells. </a:t>
            </a:r>
            <a:endParaRPr lang="en-US" b="1" i="0" dirty="0">
              <a:solidFill>
                <a:srgbClr val="E30613"/>
              </a:solidFill>
              <a:effectLst/>
              <a:latin typeface="Noticia Text" panose="02000503060000020004" pitchFamily="2" charset="77"/>
            </a:endParaRPr>
          </a:p>
          <a:p>
            <a:pPr marL="0" lvl="0" indent="0" algn="l" rtl="0">
              <a:spcBef>
                <a:spcPts val="0"/>
              </a:spcBef>
              <a:spcAft>
                <a:spcPts val="0"/>
              </a:spcAft>
              <a:buNone/>
            </a:pPr>
            <a:endParaRPr dirty="0"/>
          </a:p>
        </p:txBody>
      </p:sp>
      <p:sp>
        <p:nvSpPr>
          <p:cNvPr id="323" name="Google Shape;323;p15:notes">
            <a:extLst>
              <a:ext uri="{FF2B5EF4-FFF2-40B4-BE49-F238E27FC236}">
                <a16:creationId xmlns:a16="http://schemas.microsoft.com/office/drawing/2014/main" id="{E56AE5CF-A724-9C8E-8B54-AB69F5E3DE4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1" i="0" u="none" strike="noStrike" kern="0" cap="none" spc="0" normalizeH="0" baseline="0" noProof="0">
                <a:ln>
                  <a:noFill/>
                </a:ln>
                <a:solidFill>
                  <a:srgbClr val="000000"/>
                </a:solidFill>
                <a:effectLst/>
                <a:uLnTx/>
                <a:uFillTx/>
                <a:latin typeface="DINOT-Bold" panose="020B0504020101020102" pitchFamily="34" charset="77"/>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400" b="1" i="0" u="none" strike="noStrike" kern="0" cap="none" spc="0" normalizeH="0" baseline="0" noProof="0" dirty="0">
              <a:ln>
                <a:noFill/>
              </a:ln>
              <a:solidFill>
                <a:srgbClr val="000000"/>
              </a:solidFill>
              <a:effectLst/>
              <a:uLnTx/>
              <a:uFillTx/>
              <a:latin typeface="DINOT-Bold" panose="020B0504020101020102" pitchFamily="34" charset="77"/>
              <a:cs typeface="Arial"/>
              <a:sym typeface="Arial"/>
            </a:endParaRPr>
          </a:p>
        </p:txBody>
      </p:sp>
    </p:spTree>
    <p:extLst>
      <p:ext uri="{BB962C8B-B14F-4D97-AF65-F5344CB8AC3E}">
        <p14:creationId xmlns:p14="http://schemas.microsoft.com/office/powerpoint/2010/main" val="30958297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sz="1000" b="0" dirty="0"/>
              <a:t>On the top right left you find the </a:t>
            </a:r>
            <a:r>
              <a:rPr lang="en-US" sz="1000" b="1" dirty="0"/>
              <a:t>field “research question &amp; research design”</a:t>
            </a:r>
          </a:p>
          <a:p>
            <a:pPr marL="171450" lvl="0" indent="-171450" algn="l" rtl="0">
              <a:spcBef>
                <a:spcPts val="0"/>
              </a:spcBef>
              <a:spcAft>
                <a:spcPts val="0"/>
              </a:spcAft>
              <a:buFont typeface="Arial" panose="020B0604020202020204" pitchFamily="34" charset="0"/>
              <a:buChar char="•"/>
            </a:pPr>
            <a:r>
              <a:rPr lang="en-US" sz="1000" b="0" dirty="0"/>
              <a:t>Here you can write down: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b="0" dirty="0"/>
              <a:t>How exactly do you do your research? </a:t>
            </a:r>
          </a:p>
          <a:p>
            <a:pPr marL="457200" indent="-298450">
              <a:lnSpc>
                <a:spcPct val="100000"/>
              </a:lnSpc>
              <a:buFont typeface="Arial" panose="020B0604020202020204" pitchFamily="34" charset="0"/>
              <a:buChar char="•"/>
            </a:pPr>
            <a:r>
              <a:rPr lang="en-GB" sz="1800" dirty="0"/>
              <a:t>What specific aspects of the problem/challenge are you researching?</a:t>
            </a:r>
          </a:p>
          <a:p>
            <a:pPr marL="457200" indent="-298450">
              <a:lnSpc>
                <a:spcPct val="100000"/>
              </a:lnSpc>
              <a:buFont typeface="Arial" panose="020B0604020202020204" pitchFamily="34" charset="0"/>
              <a:buChar char="•"/>
            </a:pPr>
            <a:r>
              <a:rPr lang="en-GB" sz="1800" dirty="0"/>
              <a:t>Note some details about your research setting!</a:t>
            </a:r>
          </a:p>
          <a:p>
            <a:pPr marL="457200" indent="-298450">
              <a:lnSpc>
                <a:spcPct val="100000"/>
              </a:lnSpc>
              <a:buFont typeface="Arial" panose="020B0604020202020204" pitchFamily="34" charset="0"/>
              <a:buChar char="•"/>
            </a:pPr>
            <a:endParaRPr lang="en-GB" sz="1800" b="0" dirty="0"/>
          </a:p>
          <a:p>
            <a:pPr marL="457200" indent="-298450">
              <a:lnSpc>
                <a:spcPct val="100000"/>
              </a:lnSpc>
              <a:buFont typeface="Arial" panose="020B0604020202020204" pitchFamily="34" charset="0"/>
              <a:buChar char="•"/>
            </a:pPr>
            <a:r>
              <a:rPr lang="en-US" sz="1200" b="0" dirty="0"/>
              <a:t>Of course: </a:t>
            </a:r>
            <a:r>
              <a:rPr lang="en-US" sz="1200" b="1" dirty="0"/>
              <a:t>a brief summary </a:t>
            </a:r>
            <a:r>
              <a:rPr lang="en-US" sz="1200" b="0" dirty="0"/>
              <a:t>of the research design is sufficient.</a:t>
            </a:r>
            <a:r>
              <a:rPr lang="en-US" sz="1200" dirty="0"/>
              <a:t> </a:t>
            </a:r>
          </a:p>
          <a:p>
            <a:pPr marL="457200" indent="-298450">
              <a:lnSpc>
                <a:spcPct val="100000"/>
              </a:lnSpc>
              <a:buFont typeface="Arial" panose="020B0604020202020204" pitchFamily="34" charset="0"/>
              <a:buChar char="•"/>
            </a:pPr>
            <a:endParaRPr lang="en-US" sz="1000" dirty="0">
              <a:cs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dirty="0">
                <a:cs typeface="Calibri"/>
              </a:rPr>
              <a:t>Back to Nadine</a:t>
            </a:r>
            <a:r>
              <a:rPr lang="en-US" sz="1000" dirty="0">
                <a:cs typeface="Calibri"/>
              </a:rPr>
              <a:t>: </a:t>
            </a:r>
            <a:endParaRPr lang="en-US" sz="1000" b="1" dirty="0">
              <a:cs typeface="Calibri"/>
            </a:endParaRPr>
          </a:p>
          <a:p>
            <a:pPr marL="457200" indent="-298450">
              <a:buFont typeface="Arial" panose="020B0604020202020204" pitchFamily="34" charset="0"/>
              <a:buChar char="•"/>
            </a:pPr>
            <a:r>
              <a:rPr lang="de-DE" sz="1000" dirty="0" err="1"/>
              <a:t>She</a:t>
            </a:r>
            <a:r>
              <a:rPr lang="de-DE" sz="1000" dirty="0"/>
              <a:t> </a:t>
            </a:r>
            <a:r>
              <a:rPr lang="de-DE" sz="1000" dirty="0" err="1"/>
              <a:t>researched</a:t>
            </a:r>
            <a:r>
              <a:rPr lang="de-DE" sz="1000" dirty="0"/>
              <a:t> </a:t>
            </a:r>
            <a:r>
              <a:rPr lang="de-DE" sz="1000" dirty="0" err="1"/>
              <a:t>around</a:t>
            </a:r>
            <a:r>
              <a:rPr lang="de-DE" sz="1000" dirty="0"/>
              <a:t> </a:t>
            </a:r>
            <a:r>
              <a:rPr lang="de-DE" sz="1000" dirty="0" err="1"/>
              <a:t>the</a:t>
            </a:r>
            <a:r>
              <a:rPr lang="de-DE" sz="1000" dirty="0"/>
              <a:t> </a:t>
            </a:r>
            <a:r>
              <a:rPr lang="de-DE" sz="1000" dirty="0" err="1"/>
              <a:t>question</a:t>
            </a:r>
            <a:r>
              <a:rPr lang="de-DE" sz="1000"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000" dirty="0">
                <a:solidFill>
                  <a:schemeClr val="dk1"/>
                </a:solidFill>
                <a:latin typeface="Aptos" panose="020B0004020202020204" pitchFamily="34" charset="0"/>
                <a:ea typeface="Noticia Text"/>
                <a:cs typeface="Noticia Text"/>
                <a:sym typeface="Noticia Text"/>
              </a:rPr>
              <a:t>Can </a:t>
            </a:r>
            <a:r>
              <a:rPr lang="de-DE" sz="1000" dirty="0" err="1">
                <a:solidFill>
                  <a:schemeClr val="dk1"/>
                </a:solidFill>
                <a:latin typeface="Aptos" panose="020B0004020202020204" pitchFamily="34" charset="0"/>
                <a:ea typeface="Noticia Text"/>
                <a:cs typeface="Noticia Text"/>
                <a:sym typeface="Noticia Text"/>
              </a:rPr>
              <a:t>our</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movement</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patterns</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during</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wayfinding</a:t>
            </a:r>
            <a:r>
              <a:rPr lang="de-DE" sz="1000" dirty="0">
                <a:solidFill>
                  <a:schemeClr val="dk1"/>
                </a:solidFill>
                <a:latin typeface="Aptos" panose="020B0004020202020204" pitchFamily="34" charset="0"/>
                <a:ea typeface="Noticia Text"/>
                <a:cs typeface="Noticia Text"/>
                <a:sym typeface="Noticia Text"/>
              </a:rPr>
              <a:t> in </a:t>
            </a:r>
            <a:r>
              <a:rPr lang="de-DE" sz="1000" dirty="0" err="1">
                <a:solidFill>
                  <a:schemeClr val="dk1"/>
                </a:solidFill>
                <a:latin typeface="Aptos" panose="020B0004020202020204" pitchFamily="34" charset="0"/>
                <a:ea typeface="Noticia Text"/>
                <a:cs typeface="Noticia Text"/>
                <a:sym typeface="Noticia Text"/>
              </a:rPr>
              <a:t>our</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surroundings</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be</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used</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to</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detect</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early</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changes</a:t>
            </a:r>
            <a:r>
              <a:rPr lang="de-DE" sz="1000" dirty="0">
                <a:solidFill>
                  <a:schemeClr val="dk1"/>
                </a:solidFill>
                <a:latin typeface="Aptos" panose="020B0004020202020204" pitchFamily="34" charset="0"/>
                <a:ea typeface="Noticia Text"/>
                <a:cs typeface="Noticia Text"/>
                <a:sym typeface="Noticia Text"/>
              </a:rPr>
              <a:t>/</a:t>
            </a:r>
            <a:r>
              <a:rPr lang="de-DE" sz="1000" dirty="0" err="1">
                <a:solidFill>
                  <a:schemeClr val="dk1"/>
                </a:solidFill>
                <a:latin typeface="Aptos" panose="020B0004020202020204" pitchFamily="34" charset="0"/>
                <a:ea typeface="Noticia Text"/>
                <a:cs typeface="Noticia Text"/>
                <a:sym typeface="Noticia Text"/>
              </a:rPr>
              <a:t>degeneration</a:t>
            </a:r>
            <a:r>
              <a:rPr lang="de-DE" sz="1000" dirty="0">
                <a:solidFill>
                  <a:schemeClr val="dk1"/>
                </a:solidFill>
                <a:latin typeface="Aptos" panose="020B0004020202020204" pitchFamily="34" charset="0"/>
                <a:ea typeface="Noticia Text"/>
                <a:cs typeface="Noticia Text"/>
                <a:sym typeface="Noticia Text"/>
              </a:rPr>
              <a:t> in </a:t>
            </a:r>
            <a:r>
              <a:rPr lang="de-DE" sz="1000" dirty="0" err="1">
                <a:solidFill>
                  <a:schemeClr val="dk1"/>
                </a:solidFill>
                <a:latin typeface="Aptos" panose="020B0004020202020204" pitchFamily="34" charset="0"/>
                <a:ea typeface="Noticia Text"/>
                <a:cs typeface="Noticia Text"/>
                <a:sym typeface="Noticia Text"/>
              </a:rPr>
              <a:t>the</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brain</a:t>
            </a:r>
            <a:r>
              <a:rPr lang="de-DE" sz="1000" dirty="0">
                <a:solidFill>
                  <a:schemeClr val="dk1"/>
                </a:solidFill>
                <a:latin typeface="Aptos" panose="020B0004020202020204" pitchFamily="34" charset="0"/>
                <a:ea typeface="Noticia Text"/>
                <a:cs typeface="Noticia Text"/>
                <a:sym typeface="Noticia Text"/>
              </a:rPr>
              <a:t>?</a:t>
            </a:r>
            <a:endParaRPr lang="de-DE" sz="1100" b="1" dirty="0">
              <a:latin typeface="Aptos" panose="020B0004020202020204" pitchFamily="34" charset="0"/>
            </a:endParaRPr>
          </a:p>
        </p:txBody>
      </p:sp>
    </p:spTree>
    <p:extLst>
      <p:ext uri="{BB962C8B-B14F-4D97-AF65-F5344CB8AC3E}">
        <p14:creationId xmlns:p14="http://schemas.microsoft.com/office/powerpoint/2010/main" val="37065791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a:extLst>
            <a:ext uri="{FF2B5EF4-FFF2-40B4-BE49-F238E27FC236}">
              <a16:creationId xmlns:a16="http://schemas.microsoft.com/office/drawing/2014/main" id="{040A917C-FEC9-5CFE-BBFC-9F4B5CEF914A}"/>
            </a:ext>
          </a:extLst>
        </p:cNvPr>
        <p:cNvGrpSpPr/>
        <p:nvPr/>
      </p:nvGrpSpPr>
      <p:grpSpPr>
        <a:xfrm>
          <a:off x="0" y="0"/>
          <a:ext cx="0" cy="0"/>
          <a:chOff x="0" y="0"/>
          <a:chExt cx="0" cy="0"/>
        </a:xfrm>
      </p:grpSpPr>
      <p:sp>
        <p:nvSpPr>
          <p:cNvPr id="349" name="Google Shape;349;p18:notes">
            <a:extLst>
              <a:ext uri="{FF2B5EF4-FFF2-40B4-BE49-F238E27FC236}">
                <a16:creationId xmlns:a16="http://schemas.microsoft.com/office/drawing/2014/main" id="{4E2B915B-ED30-801C-2009-8923F8FE1C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18:notes">
            <a:extLst>
              <a:ext uri="{FF2B5EF4-FFF2-40B4-BE49-F238E27FC236}">
                <a16:creationId xmlns:a16="http://schemas.microsoft.com/office/drawing/2014/main" id="{6FA06A08-91F2-6027-6694-66CE51C062F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2000" dirty="0" err="1"/>
              <a:t>uncover</a:t>
            </a:r>
            <a:r>
              <a:rPr lang="de-DE" sz="2000" dirty="0"/>
              <a:t> </a:t>
            </a:r>
            <a:r>
              <a:rPr lang="de-DE" sz="2000" dirty="0" err="1"/>
              <a:t>movement</a:t>
            </a:r>
            <a:r>
              <a:rPr lang="de-DE" sz="2000" dirty="0"/>
              <a:t> </a:t>
            </a:r>
            <a:r>
              <a:rPr lang="de-DE" sz="2000" dirty="0" err="1"/>
              <a:t>patterns</a:t>
            </a:r>
            <a:r>
              <a:rPr lang="de-DE" sz="2000" dirty="0"/>
              <a:t> </a:t>
            </a:r>
            <a:r>
              <a:rPr lang="de-DE" sz="2000" dirty="0" err="1"/>
              <a:t>that</a:t>
            </a:r>
            <a:r>
              <a:rPr lang="de-DE" sz="2000" dirty="0"/>
              <a:t> </a:t>
            </a:r>
            <a:r>
              <a:rPr lang="de-DE" sz="2000" dirty="0" err="1"/>
              <a:t>are</a:t>
            </a:r>
            <a:r>
              <a:rPr lang="de-DE" sz="2000" dirty="0"/>
              <a:t> </a:t>
            </a:r>
            <a:r>
              <a:rPr lang="de-DE" sz="2000" dirty="0" err="1"/>
              <a:t>indicative</a:t>
            </a:r>
            <a:r>
              <a:rPr lang="de-DE" sz="2000" dirty="0"/>
              <a:t> </a:t>
            </a:r>
            <a:r>
              <a:rPr lang="de-DE" sz="2000" dirty="0" err="1"/>
              <a:t>of</a:t>
            </a:r>
            <a:r>
              <a:rPr lang="de-DE" sz="2000" dirty="0"/>
              <a:t> </a:t>
            </a:r>
            <a:r>
              <a:rPr lang="de-DE" sz="2000" dirty="0" err="1"/>
              <a:t>certain</a:t>
            </a:r>
            <a:r>
              <a:rPr lang="de-DE" sz="2000" dirty="0"/>
              <a:t> </a:t>
            </a:r>
            <a:r>
              <a:rPr lang="de-DE" sz="2000" dirty="0" err="1"/>
              <a:t>neurological</a:t>
            </a:r>
            <a:r>
              <a:rPr lang="de-DE" sz="2000" dirty="0"/>
              <a:t> </a:t>
            </a:r>
            <a:r>
              <a:rPr lang="de-DE" sz="2000" dirty="0" err="1"/>
              <a:t>changes</a:t>
            </a:r>
            <a:endParaRPr lang="de-DE" sz="2000" dirty="0"/>
          </a:p>
          <a:p>
            <a:pPr marL="0" lvl="0" indent="0" algn="l" rtl="0">
              <a:spcBef>
                <a:spcPts val="0"/>
              </a:spcBef>
              <a:spcAft>
                <a:spcPts val="0"/>
              </a:spcAft>
              <a:buNone/>
            </a:pPr>
            <a:endParaRPr lang="de-DE" sz="2000" dirty="0"/>
          </a:p>
          <a:p>
            <a:pPr marL="0" lvl="0" indent="0" algn="l" rtl="0">
              <a:spcBef>
                <a:spcPts val="0"/>
              </a:spcBef>
              <a:spcAft>
                <a:spcPts val="0"/>
              </a:spcAft>
              <a:buNone/>
            </a:pPr>
            <a:r>
              <a:rPr lang="de-DE" sz="2000" dirty="0"/>
              <a:t>In </a:t>
            </a:r>
            <a:r>
              <a:rPr lang="de-DE" sz="2000" dirty="0" err="1"/>
              <a:t>the</a:t>
            </a:r>
            <a:r>
              <a:rPr lang="de-DE" sz="2000" dirty="0"/>
              <a:t> </a:t>
            </a:r>
            <a:r>
              <a:rPr lang="de-DE" sz="2000" dirty="0" err="1"/>
              <a:t>study</a:t>
            </a:r>
            <a:r>
              <a:rPr lang="de-DE" sz="2000" dirty="0"/>
              <a:t>, </a:t>
            </a:r>
            <a:r>
              <a:rPr lang="de-DE" sz="2000" dirty="0" err="1"/>
              <a:t>test</a:t>
            </a:r>
            <a:r>
              <a:rPr lang="de-DE" sz="2000" dirty="0"/>
              <a:t> </a:t>
            </a:r>
            <a:r>
              <a:rPr lang="de-DE" sz="2000" dirty="0" err="1"/>
              <a:t>subjects</a:t>
            </a:r>
            <a:r>
              <a:rPr lang="de-DE" sz="2000" dirty="0"/>
              <a:t> </a:t>
            </a:r>
            <a:r>
              <a:rPr lang="de-DE" sz="2000" dirty="0" err="1"/>
              <a:t>got</a:t>
            </a:r>
            <a:r>
              <a:rPr lang="de-DE" sz="2000" dirty="0"/>
              <a:t> </a:t>
            </a:r>
            <a:r>
              <a:rPr lang="de-DE" sz="2000" dirty="0" err="1"/>
              <a:t>to</a:t>
            </a:r>
            <a:r>
              <a:rPr lang="de-DE" sz="2000" dirty="0"/>
              <a:t> </a:t>
            </a:r>
            <a:r>
              <a:rPr lang="de-DE" sz="2000" dirty="0" err="1"/>
              <a:t>know</a:t>
            </a:r>
            <a:r>
              <a:rPr lang="de-DE" sz="2000" dirty="0"/>
              <a:t> a virtual, </a:t>
            </a:r>
            <a:r>
              <a:rPr lang="de-DE" sz="2000" dirty="0" err="1"/>
              <a:t>unknown</a:t>
            </a:r>
            <a:r>
              <a:rPr lang="de-DE" sz="2000" dirty="0"/>
              <a:t> </a:t>
            </a:r>
            <a:r>
              <a:rPr lang="de-DE" sz="2000" dirty="0" err="1"/>
              <a:t>environment</a:t>
            </a:r>
            <a:r>
              <a:rPr lang="de-DE" sz="2000" dirty="0"/>
              <a:t>. </a:t>
            </a:r>
            <a:r>
              <a:rPr lang="de-DE" sz="2000" dirty="0" err="1"/>
              <a:t>They</a:t>
            </a:r>
            <a:r>
              <a:rPr lang="de-DE" sz="2000" dirty="0"/>
              <a:t> </a:t>
            </a:r>
            <a:r>
              <a:rPr lang="de-DE" sz="2000" dirty="0" err="1"/>
              <a:t>subjects</a:t>
            </a:r>
            <a:r>
              <a:rPr lang="de-DE" sz="2000" dirty="0"/>
              <a:t> </a:t>
            </a:r>
            <a:r>
              <a:rPr lang="de-DE" sz="2000" dirty="0" err="1"/>
              <a:t>were</a:t>
            </a:r>
            <a:r>
              <a:rPr lang="de-DE" sz="2000" dirty="0"/>
              <a:t> </a:t>
            </a:r>
            <a:r>
              <a:rPr lang="de-DE" sz="2000" dirty="0" err="1"/>
              <a:t>driven</a:t>
            </a:r>
            <a:r>
              <a:rPr lang="de-DE" sz="2000" dirty="0"/>
              <a:t> </a:t>
            </a:r>
            <a:r>
              <a:rPr lang="de-DE" sz="2000" dirty="0" err="1"/>
              <a:t>to</a:t>
            </a:r>
            <a:r>
              <a:rPr lang="de-DE" sz="2000" dirty="0"/>
              <a:t> an </a:t>
            </a:r>
            <a:r>
              <a:rPr lang="de-DE" sz="2000" dirty="0" err="1"/>
              <a:t>intersection</a:t>
            </a:r>
            <a:r>
              <a:rPr lang="de-DE" sz="2000" dirty="0"/>
              <a:t> and </a:t>
            </a:r>
            <a:r>
              <a:rPr lang="de-DE" sz="2000" dirty="0" err="1"/>
              <a:t>should</a:t>
            </a:r>
            <a:r>
              <a:rPr lang="de-DE" sz="2000" dirty="0"/>
              <a:t> </a:t>
            </a:r>
            <a:r>
              <a:rPr lang="de-DE" sz="2000" dirty="0" err="1"/>
              <a:t>move</a:t>
            </a:r>
            <a:r>
              <a:rPr lang="de-DE" sz="2000" dirty="0"/>
              <a:t> </a:t>
            </a:r>
            <a:r>
              <a:rPr lang="de-DE" sz="2000" dirty="0" err="1"/>
              <a:t>the</a:t>
            </a:r>
            <a:r>
              <a:rPr lang="de-DE" sz="2000" dirty="0"/>
              <a:t> </a:t>
            </a:r>
            <a:r>
              <a:rPr lang="de-DE" sz="2000" dirty="0" err="1"/>
              <a:t>crosshairs</a:t>
            </a:r>
            <a:r>
              <a:rPr lang="de-DE" sz="2000" dirty="0"/>
              <a:t> in </a:t>
            </a:r>
            <a:r>
              <a:rPr lang="de-DE" sz="2000" dirty="0" err="1"/>
              <a:t>the</a:t>
            </a:r>
            <a:r>
              <a:rPr lang="de-DE" sz="2000" dirty="0"/>
              <a:t> </a:t>
            </a:r>
            <a:r>
              <a:rPr lang="de-DE" sz="2000" dirty="0" err="1"/>
              <a:t>direction</a:t>
            </a:r>
            <a:r>
              <a:rPr lang="de-DE" sz="2000" dirty="0"/>
              <a:t> </a:t>
            </a:r>
            <a:r>
              <a:rPr lang="de-DE" sz="2000" dirty="0" err="1"/>
              <a:t>where</a:t>
            </a:r>
            <a:r>
              <a:rPr lang="de-DE" sz="2000" dirty="0"/>
              <a:t> </a:t>
            </a:r>
            <a:r>
              <a:rPr lang="de-DE" sz="2000" dirty="0" err="1"/>
              <a:t>the</a:t>
            </a:r>
            <a:r>
              <a:rPr lang="de-DE" sz="2000" dirty="0"/>
              <a:t> </a:t>
            </a:r>
            <a:r>
              <a:rPr lang="de-DE" sz="2000" dirty="0" err="1"/>
              <a:t>church</a:t>
            </a:r>
            <a:r>
              <a:rPr lang="de-DE" sz="2000" dirty="0"/>
              <a:t> </a:t>
            </a:r>
            <a:r>
              <a:rPr lang="de-DE" sz="2000" dirty="0" err="1"/>
              <a:t>is</a:t>
            </a:r>
            <a:r>
              <a:rPr lang="de-DE" sz="2000" dirty="0"/>
              <a:t>. </a:t>
            </a:r>
            <a:r>
              <a:rPr lang="de-DE" sz="2000" dirty="0" err="1"/>
              <a:t>From</a:t>
            </a:r>
            <a:r>
              <a:rPr lang="de-DE" sz="2000" dirty="0"/>
              <a:t> </a:t>
            </a:r>
            <a:r>
              <a:rPr lang="de-DE" sz="2000" dirty="0" err="1"/>
              <a:t>this</a:t>
            </a:r>
            <a:r>
              <a:rPr lang="de-DE" sz="2000" dirty="0"/>
              <a:t> Nadine </a:t>
            </a:r>
            <a:r>
              <a:rPr lang="de-DE" sz="2000" dirty="0" err="1"/>
              <a:t>calculated</a:t>
            </a:r>
            <a:r>
              <a:rPr lang="de-DE" sz="2000" dirty="0"/>
              <a:t> a </a:t>
            </a:r>
            <a:r>
              <a:rPr lang="de-DE" sz="2000" dirty="0" err="1"/>
              <a:t>learning</a:t>
            </a:r>
            <a:r>
              <a:rPr lang="de-DE" sz="2000" dirty="0"/>
              <a:t> </a:t>
            </a:r>
            <a:r>
              <a:rPr lang="de-DE" sz="2000" dirty="0" err="1"/>
              <a:t>curve</a:t>
            </a:r>
            <a:r>
              <a:rPr lang="de-DE" sz="2000" dirty="0"/>
              <a:t>. The high </a:t>
            </a:r>
            <a:r>
              <a:rPr lang="de-DE" sz="2000" dirty="0" err="1"/>
              <a:t>risk</a:t>
            </a:r>
            <a:r>
              <a:rPr lang="de-DE" sz="2000" dirty="0"/>
              <a:t> </a:t>
            </a:r>
            <a:r>
              <a:rPr lang="de-DE" sz="2000" dirty="0" err="1"/>
              <a:t>group</a:t>
            </a:r>
            <a:r>
              <a:rPr lang="de-DE" sz="2000" dirty="0"/>
              <a:t> </a:t>
            </a:r>
            <a:r>
              <a:rPr lang="de-DE" sz="2000" dirty="0" err="1"/>
              <a:t>needed</a:t>
            </a:r>
            <a:r>
              <a:rPr lang="de-DE" sz="2000" dirty="0"/>
              <a:t> </a:t>
            </a:r>
            <a:r>
              <a:rPr lang="de-DE" sz="2000" dirty="0" err="1"/>
              <a:t>more</a:t>
            </a:r>
            <a:r>
              <a:rPr lang="de-DE" sz="2000" dirty="0"/>
              <a:t> </a:t>
            </a:r>
            <a:r>
              <a:rPr lang="de-DE" sz="2000" dirty="0" err="1"/>
              <a:t>learning</a:t>
            </a:r>
            <a:r>
              <a:rPr lang="de-DE" sz="2000" dirty="0"/>
              <a:t> </a:t>
            </a:r>
            <a:r>
              <a:rPr lang="de-DE" sz="2000" dirty="0" err="1"/>
              <a:t>phases</a:t>
            </a:r>
            <a:r>
              <a:rPr lang="de-DE" sz="2000" dirty="0"/>
              <a:t> </a:t>
            </a:r>
            <a:r>
              <a:rPr lang="de-DE" sz="2000" dirty="0" err="1"/>
              <a:t>or</a:t>
            </a:r>
            <a:r>
              <a:rPr lang="de-DE" sz="2000" dirty="0"/>
              <a:t> </a:t>
            </a:r>
            <a:r>
              <a:rPr lang="de-DE" sz="2000" dirty="0" err="1"/>
              <a:t>they</a:t>
            </a:r>
            <a:r>
              <a:rPr lang="de-DE" sz="2000" dirty="0"/>
              <a:t> </a:t>
            </a:r>
            <a:r>
              <a:rPr lang="de-DE" sz="2000" dirty="0" err="1"/>
              <a:t>found</a:t>
            </a:r>
            <a:r>
              <a:rPr lang="de-DE" sz="2000" dirty="0"/>
              <a:t> </a:t>
            </a:r>
            <a:r>
              <a:rPr lang="de-DE" sz="2000" dirty="0" err="1"/>
              <a:t>it</a:t>
            </a:r>
            <a:r>
              <a:rPr lang="de-DE" sz="2000" dirty="0"/>
              <a:t> </a:t>
            </a:r>
            <a:r>
              <a:rPr lang="de-DE" sz="2000" dirty="0" err="1"/>
              <a:t>difficult</a:t>
            </a:r>
            <a:r>
              <a:rPr lang="de-DE" sz="2000" dirty="0"/>
              <a:t> </a:t>
            </a:r>
            <a:r>
              <a:rPr lang="de-DE" sz="2000" dirty="0" err="1"/>
              <a:t>to</a:t>
            </a:r>
            <a:r>
              <a:rPr lang="de-DE" sz="2000" dirty="0"/>
              <a:t> </a:t>
            </a:r>
            <a:r>
              <a:rPr lang="de-DE" sz="2000" dirty="0" err="1"/>
              <a:t>memorize</a:t>
            </a:r>
            <a:r>
              <a:rPr lang="de-DE" sz="2000" dirty="0"/>
              <a:t> </a:t>
            </a:r>
            <a:r>
              <a:rPr lang="de-DE" sz="2000" dirty="0" err="1"/>
              <a:t>the</a:t>
            </a:r>
            <a:r>
              <a:rPr lang="de-DE" sz="2000" dirty="0"/>
              <a:t> </a:t>
            </a:r>
            <a:r>
              <a:rPr lang="de-DE" sz="2000" dirty="0" err="1"/>
              <a:t>position</a:t>
            </a:r>
            <a:r>
              <a:rPr lang="de-DE" sz="2000" dirty="0"/>
              <a:t> </a:t>
            </a:r>
            <a:r>
              <a:rPr lang="de-DE" sz="2000" dirty="0" err="1"/>
              <a:t>of</a:t>
            </a:r>
            <a:r>
              <a:rPr lang="de-DE" sz="2000" dirty="0"/>
              <a:t> </a:t>
            </a:r>
            <a:r>
              <a:rPr lang="de-DE" sz="2000" dirty="0" err="1"/>
              <a:t>the</a:t>
            </a:r>
            <a:r>
              <a:rPr lang="de-DE" sz="2000" dirty="0"/>
              <a:t> </a:t>
            </a:r>
            <a:r>
              <a:rPr lang="de-DE" sz="2000" dirty="0" err="1"/>
              <a:t>buildings</a:t>
            </a:r>
            <a:r>
              <a:rPr lang="de-DE" sz="2000" dirty="0"/>
              <a:t>. In </a:t>
            </a:r>
            <a:r>
              <a:rPr lang="de-DE" sz="2000" dirty="0" err="1"/>
              <a:t>the</a:t>
            </a:r>
            <a:r>
              <a:rPr lang="de-DE" sz="2000" dirty="0"/>
              <a:t> </a:t>
            </a:r>
            <a:r>
              <a:rPr lang="de-DE" sz="2000" dirty="0" err="1"/>
              <a:t>young</a:t>
            </a:r>
            <a:r>
              <a:rPr lang="de-DE" sz="2000" dirty="0"/>
              <a:t> </a:t>
            </a:r>
            <a:r>
              <a:rPr lang="de-DE" sz="2000" dirty="0" err="1"/>
              <a:t>group</a:t>
            </a:r>
            <a:r>
              <a:rPr lang="de-DE" sz="2000" dirty="0"/>
              <a:t> </a:t>
            </a:r>
            <a:r>
              <a:rPr lang="de-DE" sz="2000" dirty="0" err="1"/>
              <a:t>only</a:t>
            </a:r>
            <a:r>
              <a:rPr lang="de-DE" sz="2000" dirty="0"/>
              <a:t> 2 </a:t>
            </a:r>
            <a:r>
              <a:rPr lang="de-DE" sz="2000" dirty="0" err="1"/>
              <a:t>to</a:t>
            </a:r>
            <a:r>
              <a:rPr lang="de-DE" sz="2000" dirty="0"/>
              <a:t> 3 </a:t>
            </a:r>
            <a:r>
              <a:rPr lang="de-DE" sz="2000" dirty="0" err="1"/>
              <a:t>learning</a:t>
            </a:r>
            <a:r>
              <a:rPr lang="de-DE" sz="2000" dirty="0"/>
              <a:t> </a:t>
            </a:r>
            <a:r>
              <a:rPr lang="de-DE" sz="2000" dirty="0" err="1"/>
              <a:t>phases</a:t>
            </a:r>
            <a:r>
              <a:rPr lang="de-DE" sz="2000" dirty="0"/>
              <a:t> </a:t>
            </a:r>
            <a:r>
              <a:rPr lang="de-DE" sz="2000" dirty="0" err="1"/>
              <a:t>were</a:t>
            </a:r>
            <a:r>
              <a:rPr lang="de-DE" sz="2000" dirty="0"/>
              <a:t> </a:t>
            </a:r>
            <a:r>
              <a:rPr lang="de-DE" sz="2000" dirty="0" err="1"/>
              <a:t>needed</a:t>
            </a:r>
            <a:r>
              <a:rPr lang="de-DE" sz="2000" dirty="0"/>
              <a:t>. At </a:t>
            </a:r>
            <a:r>
              <a:rPr lang="de-DE" sz="2000" dirty="0" err="1"/>
              <a:t>the</a:t>
            </a:r>
            <a:r>
              <a:rPr lang="de-DE" sz="2000" dirty="0"/>
              <a:t> same time, </a:t>
            </a:r>
            <a:r>
              <a:rPr lang="de-DE" sz="2000" dirty="0" err="1"/>
              <a:t>they</a:t>
            </a:r>
            <a:r>
              <a:rPr lang="de-DE" sz="2000" dirty="0"/>
              <a:t> also </a:t>
            </a:r>
            <a:r>
              <a:rPr lang="de-DE" sz="2000" dirty="0" err="1"/>
              <a:t>did</a:t>
            </a:r>
            <a:r>
              <a:rPr lang="de-DE" sz="2000" dirty="0"/>
              <a:t> an MRI, i.e. </a:t>
            </a:r>
            <a:r>
              <a:rPr lang="de-DE" sz="2000" dirty="0" err="1"/>
              <a:t>they</a:t>
            </a:r>
            <a:r>
              <a:rPr lang="de-DE" sz="2000" dirty="0"/>
              <a:t> </a:t>
            </a:r>
            <a:r>
              <a:rPr lang="de-DE" sz="2000" dirty="0" err="1"/>
              <a:t>measured</a:t>
            </a:r>
            <a:r>
              <a:rPr lang="de-DE" sz="2000" dirty="0"/>
              <a:t> </a:t>
            </a:r>
            <a:r>
              <a:rPr lang="de-DE" sz="2000" dirty="0" err="1"/>
              <a:t>the</a:t>
            </a:r>
            <a:r>
              <a:rPr lang="de-DE" sz="2000" dirty="0"/>
              <a:t> </a:t>
            </a:r>
            <a:r>
              <a:rPr lang="de-DE" sz="2000" dirty="0" err="1"/>
              <a:t>brain</a:t>
            </a:r>
            <a:r>
              <a:rPr lang="de-DE" sz="2000" dirty="0"/>
              <a:t> </a:t>
            </a:r>
            <a:r>
              <a:rPr lang="de-DE" sz="2000" dirty="0" err="1"/>
              <a:t>activity</a:t>
            </a:r>
            <a:r>
              <a:rPr lang="de-DE" sz="2000" dirty="0"/>
              <a:t> in </a:t>
            </a:r>
            <a:r>
              <a:rPr lang="de-DE" sz="2000" dirty="0" err="1"/>
              <a:t>the</a:t>
            </a:r>
            <a:r>
              <a:rPr lang="de-DE" sz="2000" dirty="0"/>
              <a:t> </a:t>
            </a:r>
            <a:r>
              <a:rPr lang="de-DE" sz="2000" dirty="0" err="1"/>
              <a:t>two</a:t>
            </a:r>
            <a:r>
              <a:rPr lang="de-DE" sz="2000" dirty="0"/>
              <a:t> </a:t>
            </a:r>
            <a:r>
              <a:rPr lang="de-DE" sz="2000" dirty="0" err="1"/>
              <a:t>groups</a:t>
            </a:r>
            <a:r>
              <a:rPr lang="de-DE" sz="2000" dirty="0"/>
              <a:t> </a:t>
            </a:r>
            <a:r>
              <a:rPr lang="de-DE" sz="2000" dirty="0" err="1"/>
              <a:t>while</a:t>
            </a:r>
            <a:r>
              <a:rPr lang="de-DE" sz="2000" dirty="0"/>
              <a:t> </a:t>
            </a:r>
            <a:r>
              <a:rPr lang="de-DE" sz="2000" dirty="0" err="1"/>
              <a:t>they</a:t>
            </a:r>
            <a:r>
              <a:rPr lang="de-DE" sz="2000" dirty="0"/>
              <a:t> </a:t>
            </a:r>
            <a:r>
              <a:rPr lang="de-DE" sz="2000" dirty="0" err="1"/>
              <a:t>solved</a:t>
            </a:r>
            <a:r>
              <a:rPr lang="de-DE" sz="2000" dirty="0"/>
              <a:t> </a:t>
            </a:r>
            <a:r>
              <a:rPr lang="de-DE" sz="2000" dirty="0" err="1"/>
              <a:t>the</a:t>
            </a:r>
            <a:r>
              <a:rPr lang="de-DE" sz="2000" dirty="0"/>
              <a:t> </a:t>
            </a:r>
            <a:r>
              <a:rPr lang="de-DE" sz="2000" dirty="0" err="1"/>
              <a:t>task</a:t>
            </a:r>
            <a:r>
              <a:rPr lang="de-DE" sz="2000" dirty="0"/>
              <a:t>. </a:t>
            </a:r>
            <a:r>
              <a:rPr lang="de-DE" sz="2000" dirty="0" err="1"/>
              <a:t>There</a:t>
            </a:r>
            <a:r>
              <a:rPr lang="de-DE" sz="2000" dirty="0"/>
              <a:t> </a:t>
            </a:r>
            <a:r>
              <a:rPr lang="de-DE" sz="2000" dirty="0" err="1"/>
              <a:t>were</a:t>
            </a:r>
            <a:r>
              <a:rPr lang="de-DE" sz="2000" dirty="0"/>
              <a:t> </a:t>
            </a:r>
            <a:r>
              <a:rPr lang="de-DE" sz="2000" dirty="0" err="1"/>
              <a:t>differences</a:t>
            </a:r>
            <a:r>
              <a:rPr lang="de-DE" sz="2000" dirty="0"/>
              <a:t> in </a:t>
            </a:r>
            <a:r>
              <a:rPr lang="de-DE" sz="2000" dirty="0" err="1"/>
              <a:t>activation</a:t>
            </a:r>
            <a:r>
              <a:rPr lang="de-DE" sz="2000" dirty="0"/>
              <a:t> </a:t>
            </a:r>
            <a:r>
              <a:rPr lang="de-DE" sz="2000" dirty="0" err="1"/>
              <a:t>patterns</a:t>
            </a:r>
            <a:r>
              <a:rPr lang="de-DE" sz="2000" dirty="0"/>
              <a:t> in </a:t>
            </a:r>
            <a:r>
              <a:rPr lang="de-DE" sz="2000" dirty="0" err="1"/>
              <a:t>the</a:t>
            </a:r>
            <a:r>
              <a:rPr lang="de-DE" sz="2000" dirty="0"/>
              <a:t> </a:t>
            </a:r>
            <a:r>
              <a:rPr lang="de-DE" sz="2000" dirty="0" err="1"/>
              <a:t>hippocampus</a:t>
            </a:r>
            <a:r>
              <a:rPr lang="de-DE" sz="2000" dirty="0"/>
              <a:t>, </a:t>
            </a:r>
            <a:r>
              <a:rPr lang="de-DE" sz="2000" dirty="0" err="1"/>
              <a:t>the</a:t>
            </a:r>
            <a:r>
              <a:rPr lang="de-DE" sz="2000" dirty="0"/>
              <a:t> </a:t>
            </a:r>
            <a:r>
              <a:rPr lang="de-DE" sz="2000" dirty="0" err="1"/>
              <a:t>region</a:t>
            </a:r>
            <a:r>
              <a:rPr lang="de-DE" sz="2000" dirty="0"/>
              <a:t> </a:t>
            </a:r>
            <a:r>
              <a:rPr lang="de-DE" sz="2000" dirty="0" err="1"/>
              <a:t>where</a:t>
            </a:r>
            <a:r>
              <a:rPr lang="de-DE" sz="2000" dirty="0"/>
              <a:t> </a:t>
            </a:r>
            <a:r>
              <a:rPr lang="de-DE" sz="2000" dirty="0" err="1"/>
              <a:t>the</a:t>
            </a:r>
            <a:r>
              <a:rPr lang="de-DE" sz="2000" dirty="0"/>
              <a:t> </a:t>
            </a:r>
            <a:r>
              <a:rPr lang="de-DE" sz="2000" dirty="0" err="1"/>
              <a:t>place</a:t>
            </a:r>
            <a:r>
              <a:rPr lang="de-DE" sz="2000" dirty="0"/>
              <a:t> </a:t>
            </a:r>
            <a:r>
              <a:rPr lang="de-DE" sz="2000" dirty="0" err="1"/>
              <a:t>cells</a:t>
            </a:r>
            <a:r>
              <a:rPr lang="de-DE" sz="2000" dirty="0"/>
              <a:t> </a:t>
            </a:r>
            <a:r>
              <a:rPr lang="de-DE" sz="2000" dirty="0" err="1"/>
              <a:t>are</a:t>
            </a:r>
            <a:r>
              <a:rPr lang="de-DE" sz="2000" dirty="0"/>
              <a:t>. In </a:t>
            </a:r>
            <a:r>
              <a:rPr lang="de-DE" sz="2000" dirty="0" err="1"/>
              <a:t>the</a:t>
            </a:r>
            <a:r>
              <a:rPr lang="de-DE" sz="2000" dirty="0"/>
              <a:t> </a:t>
            </a:r>
            <a:r>
              <a:rPr lang="de-DE" sz="2000" dirty="0" err="1"/>
              <a:t>young</a:t>
            </a:r>
            <a:r>
              <a:rPr lang="de-DE" sz="2000" dirty="0"/>
              <a:t> </a:t>
            </a:r>
            <a:r>
              <a:rPr lang="de-DE" sz="2000" dirty="0" err="1"/>
              <a:t>group</a:t>
            </a:r>
            <a:r>
              <a:rPr lang="de-DE" sz="2000" dirty="0"/>
              <a:t>, </a:t>
            </a:r>
            <a:r>
              <a:rPr lang="de-DE" sz="2000" dirty="0" err="1"/>
              <a:t>activity</a:t>
            </a:r>
            <a:r>
              <a:rPr lang="de-DE" sz="2000" dirty="0"/>
              <a:t> in </a:t>
            </a:r>
            <a:r>
              <a:rPr lang="de-DE" sz="2000" dirty="0" err="1"/>
              <a:t>the</a:t>
            </a:r>
            <a:r>
              <a:rPr lang="de-DE" sz="2000" dirty="0"/>
              <a:t> </a:t>
            </a:r>
            <a:r>
              <a:rPr lang="de-DE" sz="2000" dirty="0" err="1"/>
              <a:t>region</a:t>
            </a:r>
            <a:r>
              <a:rPr lang="de-DE" sz="2000" dirty="0"/>
              <a:t> </a:t>
            </a:r>
            <a:r>
              <a:rPr lang="de-DE" sz="2000" dirty="0" err="1"/>
              <a:t>decreased</a:t>
            </a:r>
            <a:r>
              <a:rPr lang="de-DE" sz="2000" dirty="0"/>
              <a:t> </a:t>
            </a:r>
            <a:r>
              <a:rPr lang="de-DE" sz="2000" dirty="0" err="1"/>
              <a:t>continuously</a:t>
            </a:r>
            <a:r>
              <a:rPr lang="de-DE" sz="2000" dirty="0"/>
              <a:t> </a:t>
            </a:r>
            <a:r>
              <a:rPr lang="de-DE" sz="2000" dirty="0" err="1"/>
              <a:t>over</a:t>
            </a:r>
            <a:r>
              <a:rPr lang="de-DE" sz="2000" dirty="0"/>
              <a:t> </a:t>
            </a:r>
            <a:r>
              <a:rPr lang="de-DE" sz="2000" dirty="0" err="1"/>
              <a:t>the</a:t>
            </a:r>
            <a:r>
              <a:rPr lang="de-DE" sz="2000" dirty="0"/>
              <a:t> different </a:t>
            </a:r>
            <a:r>
              <a:rPr lang="de-DE" sz="2000" dirty="0" err="1"/>
              <a:t>learning</a:t>
            </a:r>
            <a:r>
              <a:rPr lang="de-DE" sz="2000" dirty="0"/>
              <a:t> </a:t>
            </a:r>
            <a:r>
              <a:rPr lang="de-DE" sz="2000" dirty="0" err="1"/>
              <a:t>phases</a:t>
            </a:r>
            <a:r>
              <a:rPr lang="de-DE" sz="2000" dirty="0"/>
              <a:t>. In </a:t>
            </a:r>
            <a:r>
              <a:rPr lang="de-DE" sz="2000" dirty="0" err="1"/>
              <a:t>the</a:t>
            </a:r>
            <a:r>
              <a:rPr lang="de-DE" sz="2000" dirty="0"/>
              <a:t> </a:t>
            </a:r>
            <a:r>
              <a:rPr lang="de-DE" sz="2000" dirty="0" err="1"/>
              <a:t>older</a:t>
            </a:r>
            <a:r>
              <a:rPr lang="de-DE" sz="2000" dirty="0"/>
              <a:t> und high </a:t>
            </a:r>
            <a:r>
              <a:rPr lang="de-DE" sz="2000" dirty="0" err="1"/>
              <a:t>risk</a:t>
            </a:r>
            <a:r>
              <a:rPr lang="de-DE" sz="2000" dirty="0"/>
              <a:t> </a:t>
            </a:r>
            <a:r>
              <a:rPr lang="de-DE" sz="2000" dirty="0" err="1"/>
              <a:t>test</a:t>
            </a:r>
            <a:r>
              <a:rPr lang="de-DE" sz="2000" dirty="0"/>
              <a:t> </a:t>
            </a:r>
            <a:r>
              <a:rPr lang="de-DE" sz="2000" dirty="0" err="1"/>
              <a:t>subjects</a:t>
            </a:r>
            <a:r>
              <a:rPr lang="de-DE" sz="2000" dirty="0"/>
              <a:t>, </a:t>
            </a:r>
            <a:r>
              <a:rPr lang="de-DE" sz="2000" dirty="0" err="1"/>
              <a:t>the</a:t>
            </a:r>
            <a:r>
              <a:rPr lang="de-DE" sz="2000" dirty="0"/>
              <a:t> </a:t>
            </a:r>
            <a:r>
              <a:rPr lang="de-DE" sz="2000" dirty="0" err="1"/>
              <a:t>hippocampus</a:t>
            </a:r>
            <a:r>
              <a:rPr lang="de-DE" sz="2000" dirty="0"/>
              <a:t> was </a:t>
            </a:r>
            <a:r>
              <a:rPr lang="de-DE" sz="2000" dirty="0" err="1"/>
              <a:t>hyperactive</a:t>
            </a:r>
            <a:r>
              <a:rPr lang="de-DE" sz="2000" dirty="0"/>
              <a:t>. </a:t>
            </a:r>
            <a:r>
              <a:rPr lang="de-DE" sz="2000" dirty="0" err="1"/>
              <a:t>There</a:t>
            </a:r>
            <a:r>
              <a:rPr lang="de-DE" sz="2000" dirty="0"/>
              <a:t> </a:t>
            </a:r>
            <a:r>
              <a:rPr lang="de-DE" sz="2000" dirty="0" err="1"/>
              <a:t>appears</a:t>
            </a:r>
            <a:r>
              <a:rPr lang="de-DE" sz="2000" dirty="0"/>
              <a:t> </a:t>
            </a:r>
            <a:r>
              <a:rPr lang="de-DE" sz="2000" dirty="0" err="1"/>
              <a:t>to</a:t>
            </a:r>
            <a:r>
              <a:rPr lang="de-DE" sz="2000" dirty="0"/>
              <a:t> </a:t>
            </a:r>
            <a:r>
              <a:rPr lang="de-DE" sz="2000" dirty="0" err="1"/>
              <a:t>be</a:t>
            </a:r>
            <a:r>
              <a:rPr lang="de-DE" sz="2000" dirty="0"/>
              <a:t> a </a:t>
            </a:r>
            <a:r>
              <a:rPr lang="de-DE" sz="2000" dirty="0" err="1"/>
              <a:t>connection</a:t>
            </a:r>
            <a:r>
              <a:rPr lang="de-DE" sz="2000" dirty="0"/>
              <a:t> </a:t>
            </a:r>
            <a:r>
              <a:rPr lang="de-DE" sz="2000" dirty="0" err="1"/>
              <a:t>between</a:t>
            </a:r>
            <a:r>
              <a:rPr lang="de-DE" sz="2000" dirty="0"/>
              <a:t> </a:t>
            </a:r>
            <a:r>
              <a:rPr lang="de-DE" sz="2000" dirty="0" err="1"/>
              <a:t>hyperactivity</a:t>
            </a:r>
            <a:r>
              <a:rPr lang="de-DE" sz="2000" dirty="0"/>
              <a:t> in </a:t>
            </a:r>
            <a:r>
              <a:rPr lang="de-DE" sz="2000" dirty="0" err="1"/>
              <a:t>the</a:t>
            </a:r>
            <a:r>
              <a:rPr lang="de-DE" sz="2000" dirty="0"/>
              <a:t> </a:t>
            </a:r>
            <a:r>
              <a:rPr lang="de-DE" sz="2000" dirty="0" err="1"/>
              <a:t>hippocampus</a:t>
            </a:r>
            <a:r>
              <a:rPr lang="de-DE" sz="2000" dirty="0"/>
              <a:t> and </a:t>
            </a:r>
            <a:r>
              <a:rPr lang="de-DE" sz="2000" dirty="0" err="1"/>
              <a:t>protein</a:t>
            </a:r>
            <a:r>
              <a:rPr lang="de-DE" sz="2000" dirty="0"/>
              <a:t> </a:t>
            </a:r>
            <a:r>
              <a:rPr lang="de-DE" sz="2000" dirty="0" err="1"/>
              <a:t>deposits</a:t>
            </a:r>
            <a:r>
              <a:rPr lang="de-DE" sz="2000" dirty="0"/>
              <a:t> in </a:t>
            </a:r>
            <a:r>
              <a:rPr lang="de-DE" sz="2000" dirty="0" err="1"/>
              <a:t>place</a:t>
            </a:r>
            <a:r>
              <a:rPr lang="de-DE" sz="2000" dirty="0"/>
              <a:t> and </a:t>
            </a:r>
            <a:r>
              <a:rPr lang="de-DE" sz="2000" dirty="0" err="1"/>
              <a:t>grid</a:t>
            </a:r>
            <a:r>
              <a:rPr lang="de-DE" sz="2000" dirty="0"/>
              <a:t> </a:t>
            </a:r>
            <a:r>
              <a:rPr lang="de-DE" sz="2000" dirty="0" err="1"/>
              <a:t>cells</a:t>
            </a:r>
            <a:r>
              <a:rPr lang="de-DE" sz="2000" dirty="0"/>
              <a:t>.</a:t>
            </a:r>
            <a:endParaRPr sz="1000" dirty="0"/>
          </a:p>
        </p:txBody>
      </p:sp>
    </p:spTree>
    <p:extLst>
      <p:ext uri="{BB962C8B-B14F-4D97-AF65-F5344CB8AC3E}">
        <p14:creationId xmlns:p14="http://schemas.microsoft.com/office/powerpoint/2010/main" val="28396197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sz="1000" b="0" dirty="0"/>
              <a:t>And on the bottom right it is all </a:t>
            </a:r>
            <a:r>
              <a:rPr lang="en-US" sz="1000" b="0" dirty="0" err="1"/>
              <a:t>abour</a:t>
            </a:r>
            <a:r>
              <a:rPr lang="en-US" sz="1000" b="0" dirty="0"/>
              <a:t> </a:t>
            </a:r>
            <a:r>
              <a:rPr lang="en-US" sz="1000" b="1" dirty="0"/>
              <a:t>“your research results and the practical applications”</a:t>
            </a:r>
          </a:p>
          <a:p>
            <a:pPr marL="171450" lvl="0" indent="-171450" algn="l" rtl="0">
              <a:spcBef>
                <a:spcPts val="0"/>
              </a:spcBef>
              <a:spcAft>
                <a:spcPts val="0"/>
              </a:spcAft>
              <a:buFont typeface="Arial" panose="020B0604020202020204" pitchFamily="34" charset="0"/>
              <a:buChar char="•"/>
            </a:pPr>
            <a:r>
              <a:rPr lang="en-US" sz="1000" b="0" dirty="0"/>
              <a:t>Here you have space to write down a brief presentation of the results you </a:t>
            </a:r>
            <a:r>
              <a:rPr lang="en-US" sz="1000" b="0" dirty="0" err="1"/>
              <a:t>haveachieved</a:t>
            </a:r>
            <a:r>
              <a:rPr lang="en-US" sz="1000" b="0" dirty="0"/>
              <a:t> so far. If the research is not so far advanced, you can also put here the results that you suspect or want to achieve. </a:t>
            </a:r>
          </a:p>
          <a:p>
            <a:pPr marL="171450" lvl="0" indent="-171450" algn="l" rtl="0">
              <a:spcBef>
                <a:spcPts val="0"/>
              </a:spcBef>
              <a:spcAft>
                <a:spcPts val="0"/>
              </a:spcAft>
              <a:buFont typeface="Arial" panose="020B0604020202020204" pitchFamily="34" charset="0"/>
              <a:buChar char="•"/>
            </a:pPr>
            <a:r>
              <a:rPr lang="en-US" sz="1000" b="0" dirty="0"/>
              <a:t>Just make sure that - when working with this canvas outside this workshop - you update your Canvas at regular intervals and also check what effects these changes have on the other fields of the Canvas. It is also important to note under which conditions your research results apply. </a:t>
            </a:r>
          </a:p>
          <a:p>
            <a:pPr marL="457200" indent="-298450">
              <a:lnSpc>
                <a:spcPct val="100000"/>
              </a:lnSpc>
              <a:buFont typeface="Arial" panose="020B0604020202020204" pitchFamily="34" charset="0"/>
              <a:buChar char="•"/>
            </a:pPr>
            <a:endParaRPr lang="en-US" sz="1000" dirty="0">
              <a:cs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dirty="0">
                <a:cs typeface="Calibri"/>
              </a:rPr>
              <a:t>How did Nadine answer this?</a:t>
            </a:r>
            <a:r>
              <a:rPr lang="en-US" sz="1000" dirty="0">
                <a:cs typeface="Calibri"/>
              </a:rPr>
              <a:t>: </a:t>
            </a:r>
            <a:endParaRPr lang="en-US" sz="1000" b="1" dirty="0">
              <a:cs typeface="Calibri"/>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dirty="0">
                <a:highlight>
                  <a:srgbClr val="FFFF00"/>
                </a:highlight>
              </a:rPr>
              <a:t>Her </a:t>
            </a:r>
            <a:r>
              <a:rPr lang="de-DE" sz="1000" dirty="0" err="1">
                <a:highlight>
                  <a:srgbClr val="FFFF00"/>
                </a:highlight>
              </a:rPr>
              <a:t>idea</a:t>
            </a:r>
            <a:r>
              <a:rPr lang="de-DE" sz="1000" dirty="0">
                <a:highlight>
                  <a:srgbClr val="FFFF00"/>
                </a:highlight>
              </a:rPr>
              <a:t> was </a:t>
            </a:r>
            <a:r>
              <a:rPr lang="de-DE" sz="1000" dirty="0" err="1">
                <a:highlight>
                  <a:srgbClr val="FFFF00"/>
                </a:highlight>
              </a:rPr>
              <a:t>to</a:t>
            </a:r>
            <a:r>
              <a:rPr lang="de-DE" sz="1000" dirty="0">
                <a:highlight>
                  <a:srgbClr val="FFFF00"/>
                </a:highlight>
              </a:rPr>
              <a:t> </a:t>
            </a:r>
            <a:r>
              <a:rPr lang="de-DE" sz="1000" dirty="0" err="1">
                <a:highlight>
                  <a:srgbClr val="FFFF00"/>
                </a:highlight>
              </a:rPr>
              <a:t>use</a:t>
            </a:r>
            <a:r>
              <a:rPr lang="de-DE" sz="1000" dirty="0">
                <a:highlight>
                  <a:srgbClr val="FFFF00"/>
                </a:highlight>
              </a:rPr>
              <a:t> GPS </a:t>
            </a:r>
            <a:r>
              <a:rPr lang="de-DE" sz="1000" dirty="0" err="1">
                <a:highlight>
                  <a:srgbClr val="FFFF00"/>
                </a:highlight>
              </a:rPr>
              <a:t>tracking</a:t>
            </a:r>
            <a:r>
              <a:rPr lang="de-DE" sz="1000" dirty="0">
                <a:highlight>
                  <a:srgbClr val="FFFF00"/>
                </a:highlight>
              </a:rPr>
              <a:t> and </a:t>
            </a:r>
            <a:r>
              <a:rPr lang="de-DE" sz="1000" dirty="0" err="1">
                <a:highlight>
                  <a:srgbClr val="FFFF00"/>
                </a:highlight>
              </a:rPr>
              <a:t>sensor</a:t>
            </a:r>
            <a:r>
              <a:rPr lang="de-DE" sz="1000" dirty="0">
                <a:highlight>
                  <a:srgbClr val="FFFF00"/>
                </a:highlight>
              </a:rPr>
              <a:t> </a:t>
            </a:r>
            <a:r>
              <a:rPr lang="de-DE" sz="1000" dirty="0" err="1">
                <a:highlight>
                  <a:srgbClr val="FFFF00"/>
                </a:highlight>
              </a:rPr>
              <a:t>data</a:t>
            </a:r>
            <a:r>
              <a:rPr lang="de-DE" sz="1000" dirty="0">
                <a:highlight>
                  <a:srgbClr val="FFFF00"/>
                </a:highlight>
              </a:rPr>
              <a:t> </a:t>
            </a:r>
            <a:r>
              <a:rPr lang="de-DE" sz="1000" dirty="0" err="1">
                <a:highlight>
                  <a:srgbClr val="FFFF00"/>
                </a:highlight>
              </a:rPr>
              <a:t>from</a:t>
            </a:r>
            <a:r>
              <a:rPr lang="de-DE" sz="1000" dirty="0">
                <a:highlight>
                  <a:srgbClr val="FFFF00"/>
                </a:highlight>
              </a:rPr>
              <a:t> </a:t>
            </a:r>
            <a:r>
              <a:rPr lang="de-DE" sz="1000" dirty="0" err="1">
                <a:highlight>
                  <a:srgbClr val="FFFF00"/>
                </a:highlight>
              </a:rPr>
              <a:t>smartphones</a:t>
            </a:r>
            <a:r>
              <a:rPr lang="de-DE" sz="1000" dirty="0">
                <a:highlight>
                  <a:srgbClr val="FFFF00"/>
                </a:highlight>
              </a:rPr>
              <a:t> </a:t>
            </a:r>
            <a:r>
              <a:rPr lang="de-DE" sz="1000" dirty="0" err="1">
                <a:highlight>
                  <a:srgbClr val="FFFF00"/>
                </a:highlight>
              </a:rPr>
              <a:t>to</a:t>
            </a:r>
            <a:r>
              <a:rPr lang="de-DE" sz="1000" dirty="0">
                <a:highlight>
                  <a:srgbClr val="FFFF00"/>
                </a:highlight>
              </a:rPr>
              <a:t> </a:t>
            </a:r>
            <a:r>
              <a:rPr lang="de-DE" sz="1000" dirty="0" err="1">
                <a:highlight>
                  <a:srgbClr val="FFFF00"/>
                </a:highlight>
              </a:rPr>
              <a:t>study</a:t>
            </a:r>
            <a:r>
              <a:rPr lang="de-DE" sz="1000" dirty="0">
                <a:highlight>
                  <a:srgbClr val="FFFF00"/>
                </a:highlight>
              </a:rPr>
              <a:t> </a:t>
            </a:r>
            <a:r>
              <a:rPr lang="de-DE" sz="1000" dirty="0" err="1">
                <a:highlight>
                  <a:srgbClr val="FFFF00"/>
                </a:highlight>
              </a:rPr>
              <a:t>movement</a:t>
            </a:r>
            <a:r>
              <a:rPr lang="de-DE" sz="1000" dirty="0">
                <a:highlight>
                  <a:srgbClr val="FFFF00"/>
                </a:highlight>
              </a:rPr>
              <a:t> </a:t>
            </a:r>
            <a:r>
              <a:rPr lang="de-DE" sz="1000" dirty="0" err="1">
                <a:highlight>
                  <a:srgbClr val="FFFF00"/>
                </a:highlight>
              </a:rPr>
              <a:t>patterns</a:t>
            </a:r>
            <a:r>
              <a:rPr lang="de-DE" sz="1000" dirty="0">
                <a:highlight>
                  <a:srgbClr val="FFFF00"/>
                </a:highlight>
              </a:rPr>
              <a:t> and </a:t>
            </a:r>
            <a:r>
              <a:rPr lang="de-DE" sz="1000" dirty="0" err="1">
                <a:highlight>
                  <a:srgbClr val="FFFF00"/>
                </a:highlight>
              </a:rPr>
              <a:t>related</a:t>
            </a:r>
            <a:r>
              <a:rPr lang="de-DE" sz="1000" dirty="0">
                <a:highlight>
                  <a:srgbClr val="FFFF00"/>
                </a:highlight>
              </a:rPr>
              <a:t> </a:t>
            </a:r>
            <a:r>
              <a:rPr lang="de-DE" sz="1000" dirty="0" err="1">
                <a:highlight>
                  <a:srgbClr val="FFFF00"/>
                </a:highlight>
              </a:rPr>
              <a:t>brain</a:t>
            </a:r>
            <a:r>
              <a:rPr lang="de-DE" sz="1000" dirty="0">
                <a:highlight>
                  <a:srgbClr val="FFFF00"/>
                </a:highlight>
              </a:rPr>
              <a:t> </a:t>
            </a:r>
            <a:r>
              <a:rPr lang="de-DE" sz="1000" dirty="0" err="1">
                <a:highlight>
                  <a:srgbClr val="FFFF00"/>
                </a:highlight>
              </a:rPr>
              <a:t>change</a:t>
            </a:r>
            <a:endParaRPr lang="de-DE" sz="1000" dirty="0">
              <a:highlight>
                <a:srgbClr val="FFFF00"/>
              </a:highlight>
              <a:cs typeface="Calibri"/>
            </a:endParaRPr>
          </a:p>
        </p:txBody>
      </p:sp>
    </p:spTree>
    <p:extLst>
      <p:ext uri="{BB962C8B-B14F-4D97-AF65-F5344CB8AC3E}">
        <p14:creationId xmlns:p14="http://schemas.microsoft.com/office/powerpoint/2010/main" val="3949702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dirty="0"/>
          </a:p>
        </p:txBody>
      </p:sp>
    </p:spTree>
    <p:extLst>
      <p:ext uri="{BB962C8B-B14F-4D97-AF65-F5344CB8AC3E}">
        <p14:creationId xmlns:p14="http://schemas.microsoft.com/office/powerpoint/2010/main" val="16847782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 typeface="Arial" panose="020B0604020202020204" pitchFamily="34" charset="0"/>
              <a:buChar char="•"/>
            </a:pPr>
            <a:r>
              <a:rPr lang="en-US" sz="1000" b="0" dirty="0"/>
              <a:t>That was the </a:t>
            </a:r>
            <a:r>
              <a:rPr lang="en-US" sz="1000" dirty="0"/>
              <a:t>left side of the canvas which</a:t>
            </a:r>
            <a:r>
              <a:rPr lang="en-US" sz="1000" b="0" dirty="0"/>
              <a:t> should not be </a:t>
            </a:r>
            <a:r>
              <a:rPr lang="en-US" sz="1000" dirty="0"/>
              <a:t>too </a:t>
            </a:r>
            <a:r>
              <a:rPr lang="en-US" sz="1000" b="0" dirty="0"/>
              <a:t>difficult for you as it probably deals with your daily work. </a:t>
            </a:r>
          </a:p>
          <a:p>
            <a:pPr marL="457200" indent="-298450">
              <a:buFont typeface="Arial" panose="020B0604020202020204" pitchFamily="34" charset="0"/>
              <a:buChar char="•"/>
            </a:pPr>
            <a:r>
              <a:rPr lang="en-US" sz="1000" b="0" dirty="0"/>
              <a:t>You</a:t>
            </a:r>
            <a:r>
              <a:rPr lang="en-US" sz="1000" dirty="0"/>
              <a:t> will </a:t>
            </a:r>
            <a:r>
              <a:rPr lang="en-US" sz="1000" b="1" dirty="0"/>
              <a:t>start with this side </a:t>
            </a:r>
            <a:r>
              <a:rPr lang="en-US" sz="1000" dirty="0"/>
              <a:t>and then build up on it. </a:t>
            </a:r>
          </a:p>
          <a:p>
            <a:pPr marL="457200" indent="-298450">
              <a:buFont typeface="Arial" panose="020B0604020202020204" pitchFamily="34" charset="0"/>
              <a:buChar char="•"/>
            </a:pPr>
            <a:r>
              <a:rPr lang="en-US" sz="1000" dirty="0"/>
              <a:t>You</a:t>
            </a:r>
            <a:r>
              <a:rPr lang="en-US" sz="1000" b="0" dirty="0"/>
              <a:t> can </a:t>
            </a:r>
            <a:r>
              <a:rPr lang="en-US" sz="1000" b="1" dirty="0"/>
              <a:t>either enter your current research work, a past one you would like to work on or a future one you have in mind. </a:t>
            </a:r>
            <a:endParaRPr lang="en-US" b="1" dirty="0"/>
          </a:p>
          <a:p>
            <a:pPr marL="171450" lvl="0" indent="-171450" algn="l" rtl="0">
              <a:spcBef>
                <a:spcPts val="0"/>
              </a:spcBef>
              <a:spcAft>
                <a:spcPts val="0"/>
              </a:spcAft>
              <a:buFont typeface="Arial" panose="020B0604020202020204" pitchFamily="34" charset="0"/>
              <a:buChar char="•"/>
            </a:pPr>
            <a:endParaRPr lang="en-US" sz="1000" b="0" dirty="0"/>
          </a:p>
          <a:p>
            <a:pPr marL="457200" indent="-298450">
              <a:buFont typeface="Arial" panose="020B0604020202020204" pitchFamily="34" charset="0"/>
              <a:buChar char="•"/>
            </a:pPr>
            <a:r>
              <a:rPr lang="en-US" sz="1000" dirty="0"/>
              <a:t>Later in </a:t>
            </a:r>
            <a:r>
              <a:rPr lang="en-US" sz="1000" b="0" dirty="0"/>
              <a:t>this workshop you will get </a:t>
            </a:r>
            <a:r>
              <a:rPr lang="en-US" sz="1000" dirty="0"/>
              <a:t>time on your own as well as support</a:t>
            </a:r>
            <a:r>
              <a:rPr lang="en-US" sz="1000" b="0" dirty="0"/>
              <a:t> from the other participants to think about first use cases.</a:t>
            </a:r>
            <a:r>
              <a:rPr lang="en-US" sz="1000" dirty="0"/>
              <a:t> </a:t>
            </a:r>
            <a:endParaRPr lang="en-US" sz="1000" b="0" dirty="0"/>
          </a:p>
          <a:p>
            <a:pPr marL="0" lvl="0" indent="0" algn="l" rtl="0">
              <a:spcBef>
                <a:spcPts val="0"/>
              </a:spcBef>
              <a:spcAft>
                <a:spcPts val="0"/>
              </a:spcAft>
              <a:buNone/>
            </a:pPr>
            <a:endParaRPr lang="en-US" sz="1000" b="0" dirty="0"/>
          </a:p>
          <a:p>
            <a:pPr marL="0" lvl="0" indent="0" algn="l" rtl="0">
              <a:spcBef>
                <a:spcPts val="0"/>
              </a:spcBef>
              <a:spcAft>
                <a:spcPts val="0"/>
              </a:spcAft>
              <a:buNone/>
            </a:pPr>
            <a:r>
              <a:rPr lang="en-US" sz="1000" b="1" dirty="0"/>
              <a:t>Which open questions </a:t>
            </a:r>
            <a:r>
              <a:rPr lang="en-US" sz="1000" b="0" dirty="0"/>
              <a:t>are there about the Canvas itself or the individual fields? Do you feel ready to start working with it?</a:t>
            </a:r>
            <a:endParaRPr lang="de-DE" sz="1000" b="0" dirty="0"/>
          </a:p>
        </p:txBody>
      </p:sp>
    </p:spTree>
    <p:extLst>
      <p:ext uri="{BB962C8B-B14F-4D97-AF65-F5344CB8AC3E}">
        <p14:creationId xmlns:p14="http://schemas.microsoft.com/office/powerpoint/2010/main" val="839980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dirty="0"/>
              <a:t>Great, here we go! Please go back to the Miro board and </a:t>
            </a:r>
            <a:r>
              <a:rPr lang="en-US" b="1" dirty="0"/>
              <a:t>claim a canvas</a:t>
            </a:r>
            <a:r>
              <a:rPr lang="en-US" dirty="0"/>
              <a:t>.</a:t>
            </a:r>
          </a:p>
          <a:p>
            <a:pPr marL="171450" indent="-171450">
              <a:buFont typeface="Arial" panose="020B0604020202020204" pitchFamily="34" charset="0"/>
              <a:buChar char="•"/>
            </a:pPr>
            <a:r>
              <a:rPr lang="en-US" dirty="0"/>
              <a:t>Please </a:t>
            </a:r>
            <a:r>
              <a:rPr lang="en-US" b="1" dirty="0"/>
              <a:t>mark your canvas </a:t>
            </a:r>
            <a:r>
              <a:rPr lang="en-US" dirty="0"/>
              <a:t>with a </a:t>
            </a:r>
            <a:r>
              <a:rPr lang="en-US" dirty="0" err="1"/>
              <a:t>post.it</a:t>
            </a:r>
            <a:r>
              <a:rPr lang="en-US" dirty="0"/>
              <a:t> with your name.</a:t>
            </a:r>
          </a:p>
          <a:p>
            <a:pPr marL="171450" indent="-171450">
              <a:buFont typeface="Arial" panose="020B0604020202020204" pitchFamily="34" charset="0"/>
              <a:buChar char="•"/>
            </a:pPr>
            <a:r>
              <a:rPr lang="en-US" dirty="0"/>
              <a:t>Then </a:t>
            </a:r>
            <a:r>
              <a:rPr lang="en-US" b="1" dirty="0"/>
              <a:t>start working ON THE LEFT SIDE ONLY</a:t>
            </a:r>
            <a:r>
              <a:rPr lang="en-US" dirty="0"/>
              <a:t>. </a:t>
            </a:r>
          </a:p>
          <a:p>
            <a:pPr marL="171450" indent="-171450">
              <a:buFont typeface="Arial" panose="020B0604020202020204" pitchFamily="34" charset="0"/>
              <a:buChar char="•"/>
            </a:pPr>
            <a:r>
              <a:rPr lang="en-US" dirty="0"/>
              <a:t>Remember that </a:t>
            </a:r>
            <a:r>
              <a:rPr lang="en-US" b="1" dirty="0"/>
              <a:t>you will get feedback</a:t>
            </a:r>
            <a:r>
              <a:rPr lang="en-US" dirty="0"/>
              <a:t> from other participants after the solo work. Make sure to express yourself as clearly as possible in the </a:t>
            </a:r>
            <a:r>
              <a:rPr lang="en-US" dirty="0" err="1"/>
              <a:t>post-its</a:t>
            </a:r>
            <a:r>
              <a:rPr lang="en-US" dirty="0"/>
              <a:t>.</a:t>
            </a:r>
          </a:p>
          <a:p>
            <a:pPr marL="171450" indent="-171450">
              <a:buFont typeface="Arial" panose="020B0604020202020204" pitchFamily="34" charset="0"/>
              <a:buChar char="•"/>
            </a:pPr>
            <a:endParaRPr lang="en-US" sz="1800" b="0" i="0" u="none" strike="noStrike" dirty="0">
              <a:solidFill>
                <a:srgbClr val="000000"/>
              </a:solidFill>
              <a:effectLst/>
              <a:latin typeface="DINOT-Bold" panose="020B0504020101020102" pitchFamily="34" charset="77"/>
            </a:endParaRPr>
          </a:p>
          <a:p>
            <a:pPr marL="171450" indent="-171450">
              <a:buFont typeface="Arial" panose="020B0604020202020204" pitchFamily="34" charset="0"/>
              <a:buChar char="•"/>
            </a:pPr>
            <a:r>
              <a:rPr lang="de-DE" sz="1800" b="0" i="0" u="none" strike="noStrike" dirty="0">
                <a:solidFill>
                  <a:srgbClr val="000000"/>
                </a:solidFill>
                <a:effectLst/>
                <a:latin typeface="DINOT-Bold" panose="020B0504020101020102" pitchFamily="34" charset="77"/>
              </a:rPr>
              <a:t>And </a:t>
            </a:r>
            <a:r>
              <a:rPr lang="de-DE" sz="1800" b="1" i="0" u="none" strike="noStrike" dirty="0" err="1">
                <a:solidFill>
                  <a:srgbClr val="000000"/>
                </a:solidFill>
                <a:effectLst/>
                <a:latin typeface="DINOT-Bold" panose="020B0504020101020102" pitchFamily="34" charset="77"/>
              </a:rPr>
              <a:t>this</a:t>
            </a:r>
            <a:r>
              <a:rPr lang="de-DE" sz="1800" b="1" i="0" u="none" strike="noStrike" dirty="0">
                <a:solidFill>
                  <a:srgbClr val="000000"/>
                </a:solidFill>
                <a:effectLst/>
                <a:latin typeface="DINOT-Bold" panose="020B0504020101020102" pitchFamily="34" charset="77"/>
              </a:rPr>
              <a:t> </a:t>
            </a:r>
            <a:r>
              <a:rPr lang="de-DE" sz="1800" b="1" i="0" u="none" strike="noStrike" dirty="0" err="1">
                <a:solidFill>
                  <a:srgbClr val="000000"/>
                </a:solidFill>
                <a:effectLst/>
                <a:latin typeface="DINOT-Bold" panose="020B0504020101020102" pitchFamily="34" charset="77"/>
              </a:rPr>
              <a:t>is</a:t>
            </a:r>
            <a:r>
              <a:rPr lang="de-DE" sz="1800" b="1" i="0" u="none" strike="noStrike" dirty="0">
                <a:solidFill>
                  <a:srgbClr val="000000"/>
                </a:solidFill>
                <a:effectLst/>
                <a:latin typeface="DINOT-Bold" panose="020B0504020101020102" pitchFamily="34" charset="77"/>
              </a:rPr>
              <a:t> </a:t>
            </a:r>
            <a:r>
              <a:rPr lang="de-DE" sz="1800" b="1" i="0" u="none" strike="noStrike" dirty="0" err="1">
                <a:solidFill>
                  <a:srgbClr val="000000"/>
                </a:solidFill>
                <a:effectLst/>
                <a:latin typeface="DINOT-Bold" panose="020B0504020101020102" pitchFamily="34" charset="77"/>
              </a:rPr>
              <a:t>how</a:t>
            </a:r>
            <a:r>
              <a:rPr lang="de-DE" sz="1800" b="1" i="0" u="none" strike="noStrike" dirty="0">
                <a:solidFill>
                  <a:srgbClr val="000000"/>
                </a:solidFill>
                <a:effectLst/>
                <a:latin typeface="DINOT-Bold" panose="020B0504020101020102" pitchFamily="34" charset="77"/>
              </a:rPr>
              <a:t> </a:t>
            </a:r>
            <a:r>
              <a:rPr lang="de-DE" sz="1800" b="1" i="0" u="none" strike="noStrike" dirty="0" err="1">
                <a:solidFill>
                  <a:srgbClr val="000000"/>
                </a:solidFill>
                <a:effectLst/>
                <a:latin typeface="DINOT-Bold" panose="020B0504020101020102" pitchFamily="34" charset="77"/>
              </a:rPr>
              <a:t>this</a:t>
            </a:r>
            <a:r>
              <a:rPr lang="de-DE" sz="1800" b="1" i="0" u="none" strike="noStrike" dirty="0">
                <a:solidFill>
                  <a:srgbClr val="000000"/>
                </a:solidFill>
                <a:effectLst/>
                <a:latin typeface="DINOT-Bold" panose="020B0504020101020102" pitchFamily="34" charset="77"/>
              </a:rPr>
              <a:t> </a:t>
            </a:r>
            <a:r>
              <a:rPr lang="de-DE" sz="1800" b="1" i="0" u="none" strike="noStrike" dirty="0" err="1">
                <a:solidFill>
                  <a:srgbClr val="000000"/>
                </a:solidFill>
                <a:effectLst/>
                <a:latin typeface="DINOT-Bold" panose="020B0504020101020102" pitchFamily="34" charset="77"/>
              </a:rPr>
              <a:t>works</a:t>
            </a:r>
            <a:r>
              <a:rPr lang="de-DE" sz="1800" b="1" i="0" u="none" strike="noStrike" dirty="0">
                <a:solidFill>
                  <a:srgbClr val="000000"/>
                </a:solidFill>
                <a:effectLst/>
                <a:latin typeface="DINOT-Bold" panose="020B0504020101020102" pitchFamily="34" charset="77"/>
              </a:rPr>
              <a:t> </a:t>
            </a:r>
            <a:r>
              <a:rPr lang="de-DE" sz="1800" b="1" i="0" u="none" strike="noStrike" dirty="0" err="1">
                <a:solidFill>
                  <a:srgbClr val="000000"/>
                </a:solidFill>
                <a:effectLst/>
                <a:latin typeface="DINOT-Bold" panose="020B0504020101020102" pitchFamily="34" charset="77"/>
              </a:rPr>
              <a:t>exactly</a:t>
            </a:r>
            <a:r>
              <a:rPr lang="de-DE" sz="1800" b="0" i="0" u="none" strike="noStrike" dirty="0">
                <a:solidFill>
                  <a:srgbClr val="000000"/>
                </a:solidFill>
                <a:effectLst/>
                <a:latin typeface="DINOT-Bold" panose="020B0504020101020102" pitchFamily="34" charset="77"/>
              </a:rPr>
              <a:t>:  </a:t>
            </a:r>
            <a:endParaRPr lang="de-DE" sz="1100" b="0" i="0" u="none" strike="noStrike" dirty="0">
              <a:solidFill>
                <a:srgbClr val="000000"/>
              </a:solidFill>
              <a:effectLst/>
              <a:latin typeface="Segoe UI" panose="020B0502040204020203" pitchFamily="34" charset="0"/>
            </a:endParaRPr>
          </a:p>
          <a:p>
            <a:pPr marL="628650" lvl="1" indent="-171450">
              <a:buFont typeface="Arial" panose="020B0604020202020204" pitchFamily="34" charset="0"/>
              <a:buChar char="•"/>
            </a:pPr>
            <a:r>
              <a:rPr lang="de-DE" sz="1800" b="0" i="0" u="none" strike="noStrike" dirty="0" err="1">
                <a:solidFill>
                  <a:srgbClr val="000000"/>
                </a:solidFill>
                <a:effectLst/>
                <a:latin typeface="DINOT-Bold" panose="020B0504020101020102" pitchFamily="34" charset="77"/>
              </a:rPr>
              <a:t>It</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is</a:t>
            </a:r>
            <a:r>
              <a:rPr lang="de-DE" sz="1800" b="0" i="0" u="none" strike="noStrike" dirty="0">
                <a:solidFill>
                  <a:srgbClr val="000000"/>
                </a:solidFill>
                <a:effectLst/>
                <a:latin typeface="DINOT-Bold" panose="020B0504020101020102" pitchFamily="34" charset="77"/>
              </a:rPr>
              <a:t> individual </a:t>
            </a:r>
            <a:r>
              <a:rPr lang="de-DE" sz="1800" b="0" i="0" u="none" strike="noStrike" dirty="0" err="1">
                <a:solidFill>
                  <a:srgbClr val="000000"/>
                </a:solidFill>
                <a:effectLst/>
                <a:latin typeface="DINOT-Bold" panose="020B0504020101020102" pitchFamily="34" charset="77"/>
              </a:rPr>
              <a:t>work</a:t>
            </a:r>
            <a:r>
              <a:rPr lang="de-DE" sz="1800" b="0" i="0" u="none" strike="noStrike" dirty="0">
                <a:solidFill>
                  <a:srgbClr val="000000"/>
                </a:solidFill>
                <a:effectLst/>
                <a:latin typeface="DINOT-Bold" panose="020B0504020101020102" pitchFamily="34" charset="77"/>
              </a:rPr>
              <a:t>, so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can</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stay</a:t>
            </a:r>
            <a:r>
              <a:rPr lang="de-DE" sz="1800" b="0" i="0" u="none" strike="noStrike" dirty="0">
                <a:solidFill>
                  <a:srgbClr val="000000"/>
                </a:solidFill>
                <a:effectLst/>
                <a:latin typeface="DINOT-Bold" panose="020B0504020101020102" pitchFamily="34" charset="77"/>
              </a:rPr>
              <a:t> in </a:t>
            </a:r>
            <a:r>
              <a:rPr lang="de-DE" sz="1800" b="0" i="0" u="none" strike="noStrike" dirty="0" err="1">
                <a:solidFill>
                  <a:srgbClr val="000000"/>
                </a:solidFill>
                <a:effectLst/>
                <a:latin typeface="DINOT-Bold" panose="020B0504020101020102" pitchFamily="34" charset="77"/>
              </a:rPr>
              <a:t>the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main</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room</a:t>
            </a:r>
            <a:r>
              <a:rPr lang="de-DE" sz="1800" b="0" i="0" u="none" strike="noStrike" dirty="0">
                <a:solidFill>
                  <a:srgbClr val="000000"/>
                </a:solidFill>
                <a:effectLst/>
                <a:latin typeface="DINOT-Bold" panose="020B0504020101020102" pitchFamily="34" charset="77"/>
              </a:rPr>
              <a:t>. </a:t>
            </a:r>
            <a:endParaRPr lang="de-DE" sz="1100" b="0" i="0" u="none" strike="noStrike" dirty="0">
              <a:solidFill>
                <a:srgbClr val="000000"/>
              </a:solidFill>
              <a:effectLst/>
              <a:latin typeface="Segoe UI" panose="020B0502040204020203" pitchFamily="34" charset="0"/>
            </a:endParaRPr>
          </a:p>
          <a:p>
            <a:pPr marL="628650" lvl="1" indent="-171450">
              <a:buFont typeface="Arial" panose="020B0604020202020204" pitchFamily="34" charset="0"/>
              <a:buChar char="•"/>
            </a:pPr>
            <a:r>
              <a:rPr lang="de-DE" sz="1800" b="0" i="0" u="none" strike="noStrike" dirty="0" err="1">
                <a:solidFill>
                  <a:srgbClr val="000000"/>
                </a:solidFill>
                <a:effectLst/>
                <a:latin typeface="DINOT-Bold" panose="020B0504020101020102" pitchFamily="34" charset="77"/>
              </a:rPr>
              <a:t>Make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sure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mute </a:t>
            </a:r>
            <a:r>
              <a:rPr lang="de-DE" sz="1800" b="0" i="0" u="none" strike="noStrike" dirty="0" err="1">
                <a:solidFill>
                  <a:srgbClr val="000000"/>
                </a:solidFill>
                <a:effectLst/>
                <a:latin typeface="DINOT-Bold" panose="020B0504020101020102" pitchFamily="34" charset="77"/>
              </a:rPr>
              <a:t>yourself</a:t>
            </a:r>
            <a:r>
              <a:rPr lang="de-DE" sz="1800" b="0" i="0" u="none" strike="noStrike" dirty="0">
                <a:solidFill>
                  <a:srgbClr val="000000"/>
                </a:solidFill>
                <a:effectLst/>
                <a:latin typeface="DINOT-Bold" panose="020B0504020101020102" pitchFamily="34" charset="77"/>
              </a:rPr>
              <a:t>.</a:t>
            </a:r>
            <a:endParaRPr lang="de-DE" sz="1800" b="0" i="0" u="none" strike="noStrike" dirty="0">
              <a:solidFill>
                <a:srgbClr val="000000"/>
              </a:solidFill>
              <a:effectLst/>
              <a:latin typeface="Arial" panose="020B0604020202020204" pitchFamily="34" charset="0"/>
            </a:endParaRPr>
          </a:p>
          <a:p>
            <a:pPr marL="628650" lvl="1" indent="-171450">
              <a:buFont typeface="Arial" panose="020B0604020202020204" pitchFamily="34" charset="0"/>
              <a:buChar char="•"/>
            </a:pPr>
            <a:r>
              <a:rPr lang="de-DE" sz="1800" b="0" i="0" u="none" strike="noStrike" dirty="0" err="1">
                <a:solidFill>
                  <a:srgbClr val="000000"/>
                </a:solidFill>
                <a:effectLst/>
                <a:latin typeface="DINOT-Bold" panose="020B0504020101020102" pitchFamily="34" charset="77"/>
              </a:rPr>
              <a:t>If</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like,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can</a:t>
            </a:r>
            <a:r>
              <a:rPr lang="de-DE" sz="1800" b="0" i="0" u="none" strike="noStrike" dirty="0">
                <a:solidFill>
                  <a:srgbClr val="000000"/>
                </a:solidFill>
                <a:effectLst/>
                <a:latin typeface="DINOT-Bold" panose="020B0504020101020102" pitchFamily="34" charset="77"/>
              </a:rPr>
              <a:t> turn off </a:t>
            </a:r>
            <a:r>
              <a:rPr lang="de-DE" sz="1800" b="0" i="0" u="none" strike="noStrike" dirty="0" err="1">
                <a:solidFill>
                  <a:srgbClr val="000000"/>
                </a:solidFill>
                <a:effectLst/>
                <a:latin typeface="DINOT-Bold" panose="020B0504020101020102" pitchFamily="34" charset="77"/>
              </a:rPr>
              <a:t>your</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camera</a:t>
            </a:r>
            <a:r>
              <a:rPr lang="de-DE" sz="1800" b="0" i="0" u="none" strike="noStrike" dirty="0">
                <a:solidFill>
                  <a:srgbClr val="000000"/>
                </a:solidFill>
                <a:effectLst/>
                <a:latin typeface="DINOT-Bold" panose="020B0504020101020102" pitchFamily="34" charset="77"/>
              </a:rPr>
              <a:t>.  </a:t>
            </a:r>
            <a:endParaRPr lang="de-DE" sz="1800" b="0" i="0" u="none" strike="noStrike" dirty="0">
              <a:solidFill>
                <a:srgbClr val="000000"/>
              </a:solidFill>
              <a:effectLst/>
              <a:latin typeface="Segoe UI" panose="020B0502040204020203" pitchFamily="34" charset="0"/>
            </a:endParaRPr>
          </a:p>
          <a:p>
            <a:pPr marL="628650" lvl="1" indent="-171450">
              <a:buFont typeface="Arial" panose="020B0604020202020204" pitchFamily="34" charset="0"/>
              <a:buChar char="•"/>
            </a:pPr>
            <a:r>
              <a:rPr lang="en-US" dirty="0"/>
              <a:t>You will have 15 minutes to fill in the canvas.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Remark: the </a:t>
            </a:r>
            <a:r>
              <a:rPr lang="en-US" b="1" dirty="0"/>
              <a:t>Miro Board can be seen by all participants</a:t>
            </a:r>
            <a:r>
              <a:rPr lang="en-US" dirty="0"/>
              <a:t>; feel free to share how much you feel comfortable to share</a:t>
            </a:r>
          </a:p>
          <a:p>
            <a:pPr marL="171450" indent="-171450">
              <a:buFont typeface="Arial" panose="020B0604020202020204" pitchFamily="34" charset="0"/>
              <a:buChar char="•"/>
            </a:pPr>
            <a:r>
              <a:rPr lang="en-US" dirty="0"/>
              <a:t>If you </a:t>
            </a:r>
            <a:r>
              <a:rPr lang="en-US" b="1" dirty="0"/>
              <a:t>have any questions </a:t>
            </a:r>
            <a:r>
              <a:rPr lang="en-US" dirty="0"/>
              <a:t>in between – we are happy to help. Please </a:t>
            </a:r>
            <a:r>
              <a:rPr lang="en-US" b="1" dirty="0"/>
              <a:t>message us in the chat.</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Let’s go!</a:t>
            </a:r>
          </a:p>
        </p:txBody>
      </p:sp>
    </p:spTree>
    <p:extLst>
      <p:ext uri="{BB962C8B-B14F-4D97-AF65-F5344CB8AC3E}">
        <p14:creationId xmlns:p14="http://schemas.microsoft.com/office/powerpoint/2010/main" val="31615477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In </a:t>
            </a:r>
            <a:r>
              <a:rPr lang="de-DE" dirty="0" err="1"/>
              <a:t>order</a:t>
            </a:r>
            <a:r>
              <a:rPr lang="de-DE" dirty="0"/>
              <a:t> </a:t>
            </a:r>
            <a:r>
              <a:rPr lang="de-DE" dirty="0" err="1"/>
              <a:t>to</a:t>
            </a:r>
            <a:r>
              <a:rPr lang="de-DE" dirty="0"/>
              <a:t> </a:t>
            </a:r>
            <a:r>
              <a:rPr lang="de-DE" dirty="0" err="1"/>
              <a:t>make</a:t>
            </a:r>
            <a:r>
              <a:rPr lang="de-DE" dirty="0"/>
              <a:t> </a:t>
            </a:r>
            <a:r>
              <a:rPr lang="de-DE" dirty="0" err="1"/>
              <a:t>the</a:t>
            </a:r>
            <a:r>
              <a:rPr lang="de-DE" dirty="0"/>
              <a:t> </a:t>
            </a:r>
            <a:r>
              <a:rPr lang="de-DE" dirty="0" err="1"/>
              <a:t>canvas</a:t>
            </a:r>
            <a:r>
              <a:rPr lang="de-DE" dirty="0"/>
              <a:t> and </a:t>
            </a:r>
            <a:r>
              <a:rPr lang="de-DE" dirty="0" err="1"/>
              <a:t>its</a:t>
            </a:r>
            <a:r>
              <a:rPr lang="de-DE" dirty="0"/>
              <a:t> </a:t>
            </a:r>
            <a:r>
              <a:rPr lang="de-DE" dirty="0" err="1"/>
              <a:t>application</a:t>
            </a:r>
            <a:r>
              <a:rPr lang="de-DE" dirty="0"/>
              <a:t> </a:t>
            </a:r>
            <a:r>
              <a:rPr lang="de-DE" dirty="0" err="1"/>
              <a:t>more</a:t>
            </a:r>
            <a:r>
              <a:rPr lang="de-DE" dirty="0"/>
              <a:t> tangible </a:t>
            </a:r>
            <a:r>
              <a:rPr lang="de-DE" dirty="0" err="1"/>
              <a:t>for</a:t>
            </a:r>
            <a:r>
              <a:rPr lang="de-DE" dirty="0"/>
              <a:t> </a:t>
            </a:r>
            <a:r>
              <a:rPr lang="de-DE" dirty="0" err="1"/>
              <a:t>you</a:t>
            </a:r>
            <a:r>
              <a:rPr lang="de-DE" dirty="0"/>
              <a:t> </a:t>
            </a:r>
            <a:r>
              <a:rPr lang="de-DE" dirty="0" err="1"/>
              <a:t>we</a:t>
            </a:r>
            <a:r>
              <a:rPr lang="de-DE" dirty="0"/>
              <a:t> </a:t>
            </a:r>
            <a:r>
              <a:rPr lang="de-DE" dirty="0" err="1"/>
              <a:t>prepared</a:t>
            </a:r>
            <a:r>
              <a:rPr lang="de-DE" dirty="0"/>
              <a:t> an </a:t>
            </a:r>
            <a:r>
              <a:rPr lang="de-DE" dirty="0" err="1"/>
              <a:t>example</a:t>
            </a:r>
            <a:r>
              <a:rPr lang="de-DE" dirty="0"/>
              <a:t> </a:t>
            </a:r>
            <a:r>
              <a:rPr lang="de-DE" dirty="0" err="1"/>
              <a:t>from</a:t>
            </a:r>
            <a:r>
              <a:rPr lang="de-DE" dirty="0"/>
              <a:t> </a:t>
            </a:r>
            <a:r>
              <a:rPr lang="de-DE" dirty="0" err="1"/>
              <a:t>one</a:t>
            </a:r>
            <a:r>
              <a:rPr lang="de-DE" dirty="0"/>
              <a:t> </a:t>
            </a:r>
            <a:r>
              <a:rPr lang="de-DE" dirty="0" err="1"/>
              <a:t>of</a:t>
            </a:r>
            <a:r>
              <a:rPr lang="de-DE" dirty="0"/>
              <a:t> </a:t>
            </a:r>
            <a:r>
              <a:rPr lang="de-DE" dirty="0" err="1"/>
              <a:t>our</a:t>
            </a:r>
            <a:r>
              <a:rPr lang="de-DE" dirty="0"/>
              <a:t> </a:t>
            </a:r>
            <a:r>
              <a:rPr lang="de-DE" dirty="0" err="1"/>
              <a:t>alumni</a:t>
            </a:r>
            <a:r>
              <a:rPr lang="de-DE" dirty="0"/>
              <a:t>. </a:t>
            </a:r>
            <a:r>
              <a:rPr lang="de-DE" dirty="0" err="1"/>
              <a:t>It</a:t>
            </a:r>
            <a:r>
              <a:rPr lang="de-DE" dirty="0"/>
              <a:t> will </a:t>
            </a:r>
            <a:r>
              <a:rPr lang="de-DE" dirty="0" err="1"/>
              <a:t>accompany</a:t>
            </a:r>
            <a:r>
              <a:rPr lang="de-DE" dirty="0"/>
              <a:t> </a:t>
            </a:r>
            <a:r>
              <a:rPr lang="de-DE" dirty="0" err="1"/>
              <a:t>us</a:t>
            </a:r>
            <a:r>
              <a:rPr lang="de-DE" dirty="0"/>
              <a:t> </a:t>
            </a:r>
            <a:r>
              <a:rPr lang="de-DE" dirty="0" err="1"/>
              <a:t>through</a:t>
            </a:r>
            <a:r>
              <a:rPr lang="de-DE" dirty="0"/>
              <a:t> </a:t>
            </a:r>
            <a:r>
              <a:rPr lang="de-DE" dirty="0" err="1"/>
              <a:t>the</a:t>
            </a:r>
            <a:r>
              <a:rPr lang="de-DE" dirty="0"/>
              <a:t> </a:t>
            </a:r>
            <a:r>
              <a:rPr lang="de-DE" dirty="0" err="1"/>
              <a:t>workshop</a:t>
            </a:r>
            <a:r>
              <a:rPr lang="de-DE" dirty="0"/>
              <a:t>:</a:t>
            </a:r>
            <a:endParaRPr dirty="0"/>
          </a:p>
          <a:p>
            <a:pPr marL="0" lvl="0" indent="0" algn="l" rtl="0">
              <a:spcBef>
                <a:spcPts val="0"/>
              </a:spcBef>
              <a:spcAft>
                <a:spcPts val="0"/>
              </a:spcAft>
              <a:buNone/>
            </a:pPr>
            <a:r>
              <a:rPr lang="de-DE" dirty="0"/>
              <a:t> - Background: </a:t>
            </a:r>
            <a:r>
              <a:rPr lang="de-DE" dirty="0" err="1"/>
              <a:t>Cognitive</a:t>
            </a:r>
            <a:r>
              <a:rPr lang="de-DE" dirty="0"/>
              <a:t> </a:t>
            </a:r>
            <a:r>
              <a:rPr lang="de-DE" dirty="0" err="1"/>
              <a:t>neuroscience</a:t>
            </a:r>
            <a:r>
              <a:rPr lang="de-DE" dirty="0"/>
              <a:t> </a:t>
            </a:r>
            <a:r>
              <a:rPr lang="de-DE" dirty="0" err="1"/>
              <a:t>researcher</a:t>
            </a:r>
            <a:r>
              <a:rPr lang="de-DE" dirty="0"/>
              <a:t> Nadine Diersch </a:t>
            </a:r>
            <a:r>
              <a:rPr lang="de-DE" dirty="0" err="1"/>
              <a:t>from</a:t>
            </a:r>
            <a:r>
              <a:rPr lang="de-DE" dirty="0"/>
              <a:t> </a:t>
            </a:r>
            <a:r>
              <a:rPr lang="de-DE" dirty="0" err="1"/>
              <a:t>the</a:t>
            </a:r>
            <a:r>
              <a:rPr lang="de-DE" dirty="0"/>
              <a:t> DZNE (Forschungszentrum für neurogenerative Erkrankungen) in Magdeburg </a:t>
            </a:r>
            <a:r>
              <a:rPr lang="de-DE" dirty="0" err="1"/>
              <a:t>is</a:t>
            </a:r>
            <a:r>
              <a:rPr lang="de-DE" dirty="0"/>
              <a:t> </a:t>
            </a:r>
            <a:r>
              <a:rPr lang="de-DE" dirty="0" err="1"/>
              <a:t>exploring</a:t>
            </a:r>
            <a:r>
              <a:rPr lang="de-DE" dirty="0"/>
              <a:t> </a:t>
            </a:r>
            <a:r>
              <a:rPr lang="de-DE" dirty="0" err="1"/>
              <a:t>new</a:t>
            </a:r>
            <a:r>
              <a:rPr lang="de-DE" dirty="0"/>
              <a:t> </a:t>
            </a:r>
            <a:r>
              <a:rPr lang="de-DE" dirty="0" err="1"/>
              <a:t>ways</a:t>
            </a:r>
            <a:r>
              <a:rPr lang="de-DE" dirty="0"/>
              <a:t> </a:t>
            </a:r>
            <a:r>
              <a:rPr lang="de-DE" dirty="0" err="1"/>
              <a:t>to</a:t>
            </a:r>
            <a:r>
              <a:rPr lang="de-DE" dirty="0"/>
              <a:t> </a:t>
            </a:r>
            <a:r>
              <a:rPr lang="de-DE" dirty="0" err="1"/>
              <a:t>diagnose</a:t>
            </a:r>
            <a:r>
              <a:rPr lang="de-DE" dirty="0"/>
              <a:t> </a:t>
            </a:r>
            <a:r>
              <a:rPr lang="de-DE" dirty="0" err="1"/>
              <a:t>Alzheimer’s</a:t>
            </a:r>
            <a:r>
              <a:rPr lang="de-DE" dirty="0"/>
              <a:t> </a:t>
            </a:r>
            <a:r>
              <a:rPr lang="de-DE" dirty="0" err="1"/>
              <a:t>disease</a:t>
            </a:r>
            <a:r>
              <a:rPr lang="de-DE" dirty="0"/>
              <a:t> </a:t>
            </a:r>
            <a:r>
              <a:rPr lang="de-DE" dirty="0" err="1"/>
              <a:t>with</a:t>
            </a:r>
            <a:r>
              <a:rPr lang="de-DE" dirty="0"/>
              <a:t> </a:t>
            </a:r>
            <a:r>
              <a:rPr lang="de-DE" dirty="0" err="1"/>
              <a:t>the</a:t>
            </a:r>
            <a:r>
              <a:rPr lang="de-DE" dirty="0"/>
              <a:t> </a:t>
            </a:r>
            <a:r>
              <a:rPr lang="de-DE" dirty="0" err="1"/>
              <a:t>help</a:t>
            </a:r>
            <a:r>
              <a:rPr lang="de-DE" dirty="0"/>
              <a:t> </a:t>
            </a:r>
            <a:r>
              <a:rPr lang="de-DE" dirty="0" err="1"/>
              <a:t>of</a:t>
            </a:r>
            <a:r>
              <a:rPr lang="de-DE" dirty="0"/>
              <a:t> a universal </a:t>
            </a:r>
            <a:r>
              <a:rPr lang="de-DE" dirty="0" err="1"/>
              <a:t>device</a:t>
            </a:r>
            <a:r>
              <a:rPr lang="de-DE" dirty="0"/>
              <a:t>: </a:t>
            </a:r>
            <a:r>
              <a:rPr lang="de-DE" dirty="0" err="1"/>
              <a:t>our</a:t>
            </a:r>
            <a:r>
              <a:rPr lang="de-DE" dirty="0"/>
              <a:t> </a:t>
            </a:r>
            <a:r>
              <a:rPr lang="de-DE" dirty="0" err="1"/>
              <a:t>smartphone</a:t>
            </a:r>
            <a:r>
              <a:rPr lang="de-DE" dirty="0"/>
              <a:t>. </a:t>
            </a:r>
            <a:endParaRPr dirty="0"/>
          </a:p>
          <a:p>
            <a:pPr marL="171450" lvl="0" indent="-171450" algn="l" rtl="0">
              <a:spcBef>
                <a:spcPts val="0"/>
              </a:spcBef>
              <a:spcAft>
                <a:spcPts val="0"/>
              </a:spcAft>
              <a:buClr>
                <a:schemeClr val="dk1"/>
              </a:buClr>
              <a:buSzPts val="900"/>
              <a:buFont typeface="Calibri"/>
              <a:buChar char="-"/>
            </a:pPr>
            <a:r>
              <a:rPr lang="de-DE" dirty="0"/>
              <a:t>Her </a:t>
            </a:r>
            <a:r>
              <a:rPr lang="de-DE" dirty="0" err="1"/>
              <a:t>app</a:t>
            </a:r>
            <a:r>
              <a:rPr lang="de-DE" dirty="0"/>
              <a:t> prototype </a:t>
            </a:r>
            <a:r>
              <a:rPr lang="de-DE" dirty="0" err="1"/>
              <a:t>is</a:t>
            </a:r>
            <a:r>
              <a:rPr lang="de-DE" dirty="0"/>
              <a:t> a </a:t>
            </a:r>
            <a:r>
              <a:rPr lang="de-DE" dirty="0" err="1"/>
              <a:t>chance</a:t>
            </a:r>
            <a:r>
              <a:rPr lang="de-DE" dirty="0"/>
              <a:t> </a:t>
            </a:r>
            <a:r>
              <a:rPr lang="de-DE" dirty="0" err="1"/>
              <a:t>for</a:t>
            </a:r>
            <a:r>
              <a:rPr lang="de-DE" dirty="0"/>
              <a:t> </a:t>
            </a:r>
            <a:r>
              <a:rPr lang="de-DE" dirty="0" err="1"/>
              <a:t>people</a:t>
            </a:r>
            <a:r>
              <a:rPr lang="de-DE" dirty="0"/>
              <a:t> at </a:t>
            </a:r>
            <a:r>
              <a:rPr lang="de-DE" dirty="0" err="1"/>
              <a:t>risk</a:t>
            </a:r>
            <a:r>
              <a:rPr lang="de-DE" dirty="0"/>
              <a:t> </a:t>
            </a:r>
            <a:r>
              <a:rPr lang="de-DE" dirty="0" err="1"/>
              <a:t>to</a:t>
            </a:r>
            <a:r>
              <a:rPr lang="de-DE" dirty="0"/>
              <a:t> </a:t>
            </a:r>
            <a:r>
              <a:rPr lang="de-DE" dirty="0" err="1"/>
              <a:t>get</a:t>
            </a:r>
            <a:r>
              <a:rPr lang="de-DE" dirty="0"/>
              <a:t> </a:t>
            </a:r>
            <a:r>
              <a:rPr lang="de-DE" dirty="0" err="1"/>
              <a:t>ahead</a:t>
            </a:r>
            <a:r>
              <a:rPr lang="de-DE" dirty="0"/>
              <a:t> </a:t>
            </a:r>
            <a:r>
              <a:rPr lang="de-DE" dirty="0" err="1"/>
              <a:t>of</a:t>
            </a:r>
            <a:r>
              <a:rPr lang="de-DE" dirty="0"/>
              <a:t> time, </a:t>
            </a:r>
            <a:r>
              <a:rPr lang="de-DE" dirty="0" err="1"/>
              <a:t>opening</a:t>
            </a:r>
            <a:r>
              <a:rPr lang="de-DE" dirty="0"/>
              <a:t> </a:t>
            </a:r>
            <a:r>
              <a:rPr lang="de-DE" dirty="0" err="1"/>
              <a:t>up</a:t>
            </a:r>
            <a:r>
              <a:rPr lang="de-DE" dirty="0"/>
              <a:t> </a:t>
            </a:r>
            <a:r>
              <a:rPr lang="de-DE" dirty="0" err="1"/>
              <a:t>possibilities</a:t>
            </a:r>
            <a:r>
              <a:rPr lang="de-DE" dirty="0"/>
              <a:t> </a:t>
            </a:r>
            <a:r>
              <a:rPr lang="de-DE" dirty="0" err="1"/>
              <a:t>for</a:t>
            </a:r>
            <a:r>
              <a:rPr lang="de-DE" dirty="0"/>
              <a:t> </a:t>
            </a:r>
            <a:r>
              <a:rPr lang="de-DE" dirty="0" err="1"/>
              <a:t>treating</a:t>
            </a:r>
            <a:r>
              <a:rPr lang="de-DE" dirty="0"/>
              <a:t> </a:t>
            </a:r>
            <a:r>
              <a:rPr lang="de-DE" dirty="0" err="1"/>
              <a:t>the</a:t>
            </a:r>
            <a:r>
              <a:rPr lang="de-DE" dirty="0"/>
              <a:t> </a:t>
            </a:r>
            <a:r>
              <a:rPr lang="de-DE" dirty="0" err="1"/>
              <a:t>incurable</a:t>
            </a:r>
            <a:r>
              <a:rPr lang="de-DE" dirty="0"/>
              <a:t> </a:t>
            </a:r>
            <a:r>
              <a:rPr lang="de-DE" dirty="0" err="1"/>
              <a:t>disease</a:t>
            </a:r>
            <a:r>
              <a:rPr lang="de-DE" dirty="0"/>
              <a:t>.</a:t>
            </a:r>
            <a:endParaRPr dirty="0"/>
          </a:p>
          <a:p>
            <a:pPr marL="171450" lvl="0" indent="-171450" algn="l" rtl="0">
              <a:spcBef>
                <a:spcPts val="0"/>
              </a:spcBef>
              <a:spcAft>
                <a:spcPts val="0"/>
              </a:spcAft>
              <a:buClr>
                <a:schemeClr val="dk1"/>
              </a:buClr>
              <a:buSzPts val="900"/>
              <a:buFont typeface="Calibri"/>
              <a:buChar char="-"/>
            </a:pPr>
            <a:r>
              <a:rPr lang="de-DE" dirty="0" err="1"/>
              <a:t>We</a:t>
            </a:r>
            <a:r>
              <a:rPr lang="de-DE" dirty="0"/>
              <a:t> will </a:t>
            </a:r>
            <a:r>
              <a:rPr lang="de-DE" dirty="0" err="1"/>
              <a:t>now</a:t>
            </a:r>
            <a:r>
              <a:rPr lang="de-DE" dirty="0"/>
              <a:t> </a:t>
            </a:r>
            <a:r>
              <a:rPr lang="de-DE" dirty="0" err="1"/>
              <a:t>have</a:t>
            </a:r>
            <a:r>
              <a:rPr lang="de-DE" dirty="0"/>
              <a:t> a </a:t>
            </a:r>
            <a:r>
              <a:rPr lang="de-DE" dirty="0" err="1"/>
              <a:t>closer</a:t>
            </a:r>
            <a:r>
              <a:rPr lang="de-DE" dirty="0"/>
              <a:t> </a:t>
            </a:r>
            <a:r>
              <a:rPr lang="de-DE" dirty="0" err="1"/>
              <a:t>look</a:t>
            </a:r>
            <a:r>
              <a:rPr lang="de-DE" dirty="0"/>
              <a:t> </a:t>
            </a:r>
            <a:r>
              <a:rPr lang="de-DE" dirty="0" err="1"/>
              <a:t>how</a:t>
            </a:r>
            <a:r>
              <a:rPr lang="de-DE" dirty="0"/>
              <a:t> </a:t>
            </a:r>
            <a:r>
              <a:rPr lang="de-DE" dirty="0" err="1"/>
              <a:t>she</a:t>
            </a:r>
            <a:r>
              <a:rPr lang="de-DE" dirty="0"/>
              <a:t> </a:t>
            </a:r>
            <a:r>
              <a:rPr lang="de-DE" dirty="0" err="1"/>
              <a:t>managed</a:t>
            </a:r>
            <a:r>
              <a:rPr lang="de-DE" dirty="0"/>
              <a:t> </a:t>
            </a:r>
            <a:r>
              <a:rPr lang="de-DE" dirty="0" err="1"/>
              <a:t>to</a:t>
            </a:r>
            <a:r>
              <a:rPr lang="de-DE" dirty="0"/>
              <a:t> link her </a:t>
            </a:r>
            <a:r>
              <a:rPr lang="de-DE" dirty="0" err="1"/>
              <a:t>research</a:t>
            </a:r>
            <a:r>
              <a:rPr lang="de-DE" dirty="0"/>
              <a:t> </a:t>
            </a:r>
            <a:r>
              <a:rPr lang="de-DE" dirty="0" err="1"/>
              <a:t>with</a:t>
            </a:r>
            <a:r>
              <a:rPr lang="de-DE" dirty="0"/>
              <a:t> a </a:t>
            </a:r>
            <a:r>
              <a:rPr lang="de-DE" dirty="0" err="1"/>
              <a:t>use</a:t>
            </a:r>
            <a:r>
              <a:rPr lang="de-DE" dirty="0"/>
              <a:t> </a:t>
            </a:r>
            <a:r>
              <a:rPr lang="de-DE" dirty="0" err="1"/>
              <a:t>case</a:t>
            </a:r>
            <a:r>
              <a:rPr lang="de-DE" dirty="0"/>
              <a:t>/</a:t>
            </a:r>
            <a:r>
              <a:rPr lang="de-DE" dirty="0" err="1"/>
              <a:t>application</a:t>
            </a:r>
            <a:r>
              <a:rPr lang="de-DE" dirty="0"/>
              <a:t> </a:t>
            </a:r>
            <a:br>
              <a:rPr lang="de-DE" dirty="0"/>
            </a:br>
            <a:endParaRPr dirty="0"/>
          </a:p>
        </p:txBody>
      </p:sp>
      <p:sp>
        <p:nvSpPr>
          <p:cNvPr id="323" name="Google Shape;3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1" i="0" u="none" strike="noStrike" kern="0" cap="none" spc="0" normalizeH="0" baseline="0" noProof="0">
                <a:ln>
                  <a:noFill/>
                </a:ln>
                <a:solidFill>
                  <a:srgbClr val="000000"/>
                </a:solidFill>
                <a:effectLst/>
                <a:uLnTx/>
                <a:uFillTx/>
                <a:latin typeface="DINOT-Bold" panose="020B0504020101020102" pitchFamily="34" charset="77"/>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1400" b="1" i="0" u="none" strike="noStrike" kern="0" cap="none" spc="0" normalizeH="0" baseline="0" noProof="0" dirty="0">
              <a:ln>
                <a:noFill/>
              </a:ln>
              <a:solidFill>
                <a:srgbClr val="000000"/>
              </a:solidFill>
              <a:effectLst/>
              <a:uLnTx/>
              <a:uFillTx/>
              <a:latin typeface="DINOT-Bold" panose="020B0504020101020102" pitchFamily="34" charset="77"/>
              <a:cs typeface="Arial"/>
              <a:sym typeface="Arial"/>
            </a:endParaRPr>
          </a:p>
        </p:txBody>
      </p:sp>
    </p:spTree>
    <p:extLst>
      <p:ext uri="{BB962C8B-B14F-4D97-AF65-F5344CB8AC3E}">
        <p14:creationId xmlns:p14="http://schemas.microsoft.com/office/powerpoint/2010/main" val="7693790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Welcome back! </a:t>
            </a:r>
            <a:endParaRPr lang="de-DE" b="0" i="0" u="none" strike="noStrike" dirty="0">
              <a:effectLst/>
              <a:latin typeface="Segoe UI" panose="020F0502020204030204" pitchFamily="34" charset="0"/>
            </a:endParaRPr>
          </a:p>
          <a:p>
            <a:pPr marL="457200" indent="-298450" algn="l" rtl="0" fontAlgn="base">
              <a:lnSpc>
                <a:spcPts val="1221"/>
              </a:lnSpc>
              <a:buFont typeface="Arial" panose="020B0604020202020204" pitchFamily="34" charset="0"/>
              <a:buChar char="•"/>
            </a:pPr>
            <a:r>
              <a:rPr lang="de-DE" sz="1100" b="0" i="0" u="none" strike="noStrike" dirty="0" err="1">
                <a:solidFill>
                  <a:srgbClr val="000000"/>
                </a:solidFill>
                <a:effectLst/>
                <a:latin typeface="Calibri" panose="020F0502020204030204" pitchFamily="34" charset="0"/>
              </a:rPr>
              <a:t>Everything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went</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well</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Everybody</a:t>
            </a:r>
            <a:r>
              <a:rPr lang="de-DE" sz="1100" b="0" i="0" u="none" strike="noStrike" dirty="0">
                <a:solidFill>
                  <a:srgbClr val="000000"/>
                </a:solidFill>
                <a:effectLst/>
                <a:latin typeface="Calibri" panose="020F0502020204030204" pitchFamily="34" charset="0"/>
              </a:rPr>
              <a:t> back </a:t>
            </a:r>
            <a:r>
              <a:rPr lang="de-DE" sz="1100" b="0" i="0" u="none" strike="noStrike" dirty="0" err="1">
                <a:solidFill>
                  <a:srgbClr val="000000"/>
                </a:solidFill>
                <a:effectLst/>
                <a:latin typeface="Calibri" panose="020F0502020204030204" pitchFamily="34" charset="0"/>
              </a:rPr>
              <a:t>with</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us</a:t>
            </a:r>
            <a:r>
              <a:rPr lang="de-DE" sz="11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Thumbs </a:t>
            </a:r>
            <a:r>
              <a:rPr lang="de-DE" sz="1100" b="0" i="0" u="none" strike="noStrike" dirty="0" err="1">
                <a:solidFill>
                  <a:srgbClr val="000000"/>
                </a:solidFill>
                <a:effectLst/>
                <a:latin typeface="Calibri" panose="020F0502020204030204" pitchFamily="34" charset="0"/>
              </a:rPr>
              <a:t>up</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please</a:t>
            </a:r>
            <a:r>
              <a:rPr lang="de-DE" sz="1100" b="0" i="0" u="none" strike="noStrike" dirty="0">
                <a:solidFill>
                  <a:srgbClr val="000000"/>
                </a:solidFill>
                <a:effectLst/>
                <a:latin typeface="Calibri" panose="020F0502020204030204" pitchFamily="34" charset="0"/>
              </a:rPr>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err="1"/>
              <a:t>Which</a:t>
            </a:r>
            <a:r>
              <a:rPr lang="de-DE" dirty="0"/>
              <a:t> open </a:t>
            </a:r>
            <a:r>
              <a:rPr lang="de-DE" dirty="0" err="1"/>
              <a:t>questions</a:t>
            </a:r>
            <a:r>
              <a:rPr lang="de-DE" dirty="0"/>
              <a:t> </a:t>
            </a:r>
            <a:r>
              <a:rPr lang="de-DE" dirty="0" err="1"/>
              <a:t>are</a:t>
            </a:r>
            <a:r>
              <a:rPr lang="de-DE" dirty="0"/>
              <a:t> </a:t>
            </a:r>
            <a:r>
              <a:rPr lang="de-DE" dirty="0" err="1"/>
              <a:t>there</a:t>
            </a:r>
            <a:r>
              <a:rPr lang="de-DE" dirty="0"/>
              <a:t> </a:t>
            </a:r>
            <a:r>
              <a:rPr lang="de-DE" dirty="0" err="1"/>
              <a:t>regarding</a:t>
            </a:r>
            <a:r>
              <a:rPr lang="de-DE" dirty="0"/>
              <a:t> </a:t>
            </a:r>
            <a:r>
              <a:rPr lang="de-DE" dirty="0" err="1"/>
              <a:t>the</a:t>
            </a:r>
            <a:r>
              <a:rPr lang="de-DE" dirty="0"/>
              <a:t> </a:t>
            </a:r>
            <a:r>
              <a:rPr lang="de-DE" dirty="0" err="1"/>
              <a:t>left</a:t>
            </a:r>
            <a:r>
              <a:rPr lang="de-DE" dirty="0"/>
              <a:t> </a:t>
            </a:r>
            <a:r>
              <a:rPr lang="de-DE" dirty="0" err="1"/>
              <a:t>side</a:t>
            </a:r>
            <a:r>
              <a:rPr lang="de-DE" dirty="0"/>
              <a:t>?</a:t>
            </a:r>
          </a:p>
          <a:p>
            <a:pPr marL="457200" indent="-298450">
              <a:buFont typeface="Arial" panose="020B0604020202020204" pitchFamily="34" charset="0"/>
              <a:buChar char="•"/>
            </a:pPr>
            <a:r>
              <a:rPr lang="de-DE" dirty="0"/>
              <a:t>[</a:t>
            </a:r>
            <a:r>
              <a:rPr lang="de-DE" dirty="0" err="1"/>
              <a:t>interaction</a:t>
            </a:r>
            <a:r>
              <a:rPr lang="de-DE" dirty="0"/>
              <a:t> </a:t>
            </a:r>
            <a:r>
              <a:rPr lang="de-DE" dirty="0" err="1"/>
              <a:t>with</a:t>
            </a:r>
            <a:r>
              <a:rPr lang="de-DE" dirty="0"/>
              <a:t> </a:t>
            </a:r>
            <a:r>
              <a:rPr lang="de-DE" dirty="0" err="1"/>
              <a:t>the</a:t>
            </a:r>
            <a:r>
              <a:rPr lang="de-DE" dirty="0"/>
              <a:t> </a:t>
            </a:r>
            <a:r>
              <a:rPr lang="de-DE" dirty="0" err="1"/>
              <a:t>participants</a:t>
            </a:r>
            <a:r>
              <a:rPr lang="de-DE" dirty="0"/>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a:t>After </a:t>
            </a:r>
            <a:r>
              <a:rPr lang="de-DE" dirty="0" err="1"/>
              <a:t>the</a:t>
            </a:r>
            <a:r>
              <a:rPr lang="de-DE" dirty="0"/>
              <a:t> break </a:t>
            </a:r>
            <a:r>
              <a:rPr lang="de-DE" dirty="0" err="1"/>
              <a:t>we</a:t>
            </a:r>
            <a:r>
              <a:rPr lang="de-DE" dirty="0"/>
              <a:t> will </a:t>
            </a:r>
            <a:r>
              <a:rPr lang="de-DE" dirty="0" err="1"/>
              <a:t>look</a:t>
            </a:r>
            <a:r>
              <a:rPr lang="de-DE" dirty="0"/>
              <a:t> </a:t>
            </a:r>
            <a:r>
              <a:rPr lang="de-DE" dirty="0" err="1"/>
              <a:t>into</a:t>
            </a:r>
            <a:r>
              <a:rPr lang="de-DE" dirty="0"/>
              <a:t> </a:t>
            </a:r>
            <a:r>
              <a:rPr lang="de-DE" dirty="0" err="1"/>
              <a:t>the</a:t>
            </a:r>
            <a:r>
              <a:rPr lang="de-DE" dirty="0"/>
              <a:t> </a:t>
            </a:r>
            <a:r>
              <a:rPr lang="de-DE" dirty="0" err="1"/>
              <a:t>right</a:t>
            </a:r>
            <a:r>
              <a:rPr lang="de-DE" dirty="0"/>
              <a:t> </a:t>
            </a:r>
            <a:r>
              <a:rPr lang="de-DE" dirty="0" err="1"/>
              <a:t>side</a:t>
            </a:r>
            <a:r>
              <a:rPr lang="de-DE" dirty="0"/>
              <a:t> </a:t>
            </a:r>
            <a:r>
              <a:rPr lang="de-DE" dirty="0" err="1"/>
              <a:t>of</a:t>
            </a:r>
            <a:r>
              <a:rPr lang="de-DE" dirty="0"/>
              <a:t> </a:t>
            </a:r>
            <a:r>
              <a:rPr lang="de-DE" dirty="0" err="1"/>
              <a:t>the</a:t>
            </a:r>
            <a:r>
              <a:rPr lang="de-DE" dirty="0"/>
              <a:t> </a:t>
            </a:r>
            <a:r>
              <a:rPr lang="de-DE" dirty="0" err="1"/>
              <a:t>canvas</a:t>
            </a:r>
            <a:r>
              <a:rPr lang="de-DE" dirty="0"/>
              <a:t>, </a:t>
            </a:r>
            <a:r>
              <a:rPr lang="de-DE" dirty="0" err="1"/>
              <a:t>users</a:t>
            </a:r>
            <a:r>
              <a:rPr lang="de-DE" dirty="0"/>
              <a:t> and potential </a:t>
            </a:r>
            <a:r>
              <a:rPr lang="de-DE" dirty="0" err="1"/>
              <a:t>use</a:t>
            </a:r>
            <a:r>
              <a:rPr lang="de-DE" dirty="0"/>
              <a:t> </a:t>
            </a:r>
            <a:r>
              <a:rPr lang="de-DE" dirty="0" err="1"/>
              <a:t>cases</a:t>
            </a:r>
            <a:r>
              <a:rPr lang="de-DE" dirty="0"/>
              <a:t>.</a:t>
            </a:r>
          </a:p>
          <a:p>
            <a:pPr marL="457200" indent="-298450">
              <a:buFont typeface="Arial" panose="020B0604020202020204" pitchFamily="34" charset="0"/>
              <a:buChar char="•"/>
            </a:pPr>
            <a:r>
              <a:rPr lang="de-DE" dirty="0" err="1"/>
              <a:t>Once</a:t>
            </a:r>
            <a:r>
              <a:rPr lang="de-DE" dirty="0"/>
              <a:t> </a:t>
            </a:r>
            <a:r>
              <a:rPr lang="de-DE" dirty="0" err="1"/>
              <a:t>again</a:t>
            </a:r>
            <a:r>
              <a:rPr lang="de-DE" dirty="0"/>
              <a:t> – </a:t>
            </a:r>
            <a:r>
              <a:rPr lang="de-DE" dirty="0" err="1"/>
              <a:t>please</a:t>
            </a:r>
            <a:r>
              <a:rPr lang="de-DE" dirty="0"/>
              <a:t> </a:t>
            </a:r>
            <a:r>
              <a:rPr lang="de-DE" dirty="0" err="1"/>
              <a:t>stay</a:t>
            </a:r>
            <a:r>
              <a:rPr lang="de-DE" dirty="0"/>
              <a:t> in </a:t>
            </a:r>
            <a:r>
              <a:rPr lang="de-DE" dirty="0" err="1"/>
              <a:t>the</a:t>
            </a:r>
            <a:r>
              <a:rPr lang="de-DE" dirty="0"/>
              <a:t> zoom </a:t>
            </a:r>
            <a:r>
              <a:rPr lang="de-DE" dirty="0" err="1"/>
              <a:t>meeting</a:t>
            </a:r>
            <a:r>
              <a:rPr lang="de-DE" dirty="0"/>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err="1"/>
              <a:t>We‘ll</a:t>
            </a:r>
            <a:r>
              <a:rPr lang="de-DE" dirty="0"/>
              <a:t> </a:t>
            </a:r>
            <a:r>
              <a:rPr lang="de-DE" dirty="0" err="1"/>
              <a:t>continue</a:t>
            </a:r>
            <a:r>
              <a:rPr lang="de-DE" dirty="0"/>
              <a:t> at [time]</a:t>
            </a:r>
          </a:p>
          <a:p>
            <a:pPr marL="457200" indent="-298450">
              <a:buFont typeface="Arial" panose="020B0604020202020204" pitchFamily="34" charset="0"/>
              <a:buChar char="•"/>
            </a:pPr>
            <a:endParaRPr lang="en-GB"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31329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err="1"/>
              <a:t>We</a:t>
            </a:r>
            <a:r>
              <a:rPr lang="de-DE" dirty="0"/>
              <a:t> </a:t>
            </a:r>
            <a:r>
              <a:rPr lang="de-DE" dirty="0" err="1"/>
              <a:t>had</a:t>
            </a:r>
            <a:r>
              <a:rPr lang="de-DE" dirty="0"/>
              <a:t> a </a:t>
            </a:r>
            <a:r>
              <a:rPr lang="de-DE" dirty="0" err="1"/>
              <a:t>closer</a:t>
            </a:r>
            <a:r>
              <a:rPr lang="de-DE" dirty="0"/>
              <a:t> </a:t>
            </a:r>
            <a:r>
              <a:rPr lang="de-DE" dirty="0" err="1"/>
              <a:t>look</a:t>
            </a:r>
            <a:r>
              <a:rPr lang="de-DE" dirty="0"/>
              <a:t> at </a:t>
            </a:r>
            <a:r>
              <a:rPr lang="de-DE" dirty="0" err="1"/>
              <a:t>the</a:t>
            </a:r>
            <a:r>
              <a:rPr lang="de-DE" dirty="0"/>
              <a:t> </a:t>
            </a:r>
            <a:r>
              <a:rPr lang="de-DE" dirty="0" err="1"/>
              <a:t>research</a:t>
            </a:r>
            <a:r>
              <a:rPr lang="de-DE" dirty="0"/>
              <a:t> </a:t>
            </a:r>
            <a:r>
              <a:rPr lang="de-DE" dirty="0" err="1"/>
              <a:t>canvas</a:t>
            </a:r>
            <a:r>
              <a:rPr lang="de-DE" dirty="0"/>
              <a:t> </a:t>
            </a:r>
            <a:r>
              <a:rPr lang="de-DE" dirty="0" err="1"/>
              <a:t>understanding</a:t>
            </a:r>
            <a:r>
              <a:rPr lang="de-DE" dirty="0"/>
              <a:t> </a:t>
            </a:r>
            <a:r>
              <a:rPr lang="de-DE" dirty="0" err="1"/>
              <a:t>how</a:t>
            </a:r>
            <a:r>
              <a:rPr lang="de-DE" dirty="0"/>
              <a:t> </a:t>
            </a:r>
            <a:r>
              <a:rPr lang="de-DE" dirty="0" err="1"/>
              <a:t>to</a:t>
            </a:r>
            <a:r>
              <a:rPr lang="de-DE" dirty="0"/>
              <a:t> link </a:t>
            </a:r>
            <a:r>
              <a:rPr lang="de-DE" dirty="0" err="1"/>
              <a:t>research</a:t>
            </a:r>
            <a:r>
              <a:rPr lang="de-DE" dirty="0"/>
              <a:t> </a:t>
            </a:r>
            <a:r>
              <a:rPr lang="de-DE" dirty="0" err="1"/>
              <a:t>with</a:t>
            </a:r>
            <a:r>
              <a:rPr lang="de-DE" dirty="0"/>
              <a:t> a potential </a:t>
            </a:r>
            <a:r>
              <a:rPr lang="de-DE" dirty="0" err="1"/>
              <a:t>product</a:t>
            </a:r>
            <a:r>
              <a:rPr lang="de-DE" dirty="0"/>
              <a:t> </a:t>
            </a:r>
            <a:r>
              <a:rPr lang="de-DE" dirty="0" err="1"/>
              <a:t>or</a:t>
            </a:r>
            <a:r>
              <a:rPr lang="de-DE" dirty="0"/>
              <a:t> </a:t>
            </a:r>
            <a:r>
              <a:rPr lang="de-DE" dirty="0" err="1"/>
              <a:t>service</a:t>
            </a:r>
            <a:r>
              <a:rPr lang="de-DE" dirty="0"/>
              <a:t>.</a:t>
            </a:r>
          </a:p>
          <a:p>
            <a:pPr marL="0" lvl="0" indent="0" algn="l" rtl="0">
              <a:spcBef>
                <a:spcPts val="0"/>
              </a:spcBef>
              <a:spcAft>
                <a:spcPts val="0"/>
              </a:spcAft>
              <a:buNone/>
            </a:pPr>
            <a:r>
              <a:rPr lang="de-DE" dirty="0"/>
              <a:t>In </a:t>
            </a:r>
            <a:r>
              <a:rPr lang="de-DE" dirty="0" err="1"/>
              <a:t>our</a:t>
            </a:r>
            <a:r>
              <a:rPr lang="de-DE" dirty="0"/>
              <a:t> </a:t>
            </a:r>
            <a:r>
              <a:rPr lang="de-DE" dirty="0" err="1"/>
              <a:t>example</a:t>
            </a:r>
            <a:r>
              <a:rPr lang="de-DE" dirty="0"/>
              <a:t> Nadine </a:t>
            </a:r>
            <a:r>
              <a:rPr lang="de-DE" dirty="0" err="1"/>
              <a:t>linked</a:t>
            </a:r>
            <a:r>
              <a:rPr lang="de-DE" dirty="0"/>
              <a:t> her </a:t>
            </a:r>
            <a:r>
              <a:rPr lang="de-DE" dirty="0" err="1"/>
              <a:t>research</a:t>
            </a:r>
            <a:r>
              <a:rPr lang="de-DE" dirty="0"/>
              <a:t> </a:t>
            </a:r>
            <a:r>
              <a:rPr lang="de-DE" dirty="0" err="1"/>
              <a:t>with</a:t>
            </a:r>
            <a:r>
              <a:rPr lang="de-DE" dirty="0"/>
              <a:t> a </a:t>
            </a:r>
            <a:r>
              <a:rPr lang="de-DE" dirty="0" err="1"/>
              <a:t>use</a:t>
            </a:r>
            <a:r>
              <a:rPr lang="de-DE" dirty="0"/>
              <a:t> </a:t>
            </a:r>
            <a:r>
              <a:rPr lang="de-DE" dirty="0" err="1"/>
              <a:t>case</a:t>
            </a:r>
            <a:r>
              <a:rPr lang="de-DE" dirty="0"/>
              <a:t> and </a:t>
            </a:r>
            <a:r>
              <a:rPr lang="de-DE" dirty="0" err="1"/>
              <a:t>devleoped</a:t>
            </a:r>
            <a:r>
              <a:rPr lang="de-DE" dirty="0"/>
              <a:t> an </a:t>
            </a:r>
            <a:r>
              <a:rPr lang="de-DE" dirty="0" err="1"/>
              <a:t>application</a:t>
            </a:r>
            <a:r>
              <a:rPr lang="de-DE" dirty="0"/>
              <a:t> </a:t>
            </a:r>
            <a:r>
              <a:rPr lang="de-DE" dirty="0" err="1"/>
              <a:t>called</a:t>
            </a:r>
            <a:r>
              <a:rPr lang="de-DE" dirty="0"/>
              <a:t> </a:t>
            </a:r>
            <a:r>
              <a:rPr lang="de-DE" dirty="0" err="1"/>
              <a:t>neotiv</a:t>
            </a:r>
            <a:r>
              <a:rPr lang="de-DE" dirty="0"/>
              <a:t> </a:t>
            </a:r>
            <a:r>
              <a:rPr lang="de-DE" dirty="0" err="1"/>
              <a:t>together</a:t>
            </a:r>
            <a:r>
              <a:rPr lang="de-DE" dirty="0"/>
              <a:t> </a:t>
            </a:r>
            <a:r>
              <a:rPr lang="de-DE" dirty="0" err="1"/>
              <a:t>with</a:t>
            </a:r>
            <a:r>
              <a:rPr lang="de-DE" dirty="0"/>
              <a:t> a </a:t>
            </a:r>
            <a:r>
              <a:rPr lang="de-DE" dirty="0" err="1"/>
              <a:t>team</a:t>
            </a:r>
            <a:r>
              <a:rPr lang="de-DE" dirty="0"/>
              <a:t>. Her </a:t>
            </a:r>
            <a:r>
              <a:rPr lang="de-DE" dirty="0" err="1"/>
              <a:t>app</a:t>
            </a:r>
            <a:r>
              <a:rPr lang="de-DE" dirty="0"/>
              <a:t> prototype </a:t>
            </a:r>
            <a:r>
              <a:rPr lang="de-DE" dirty="0" err="1"/>
              <a:t>is</a:t>
            </a:r>
            <a:r>
              <a:rPr lang="de-DE" dirty="0"/>
              <a:t> a </a:t>
            </a:r>
            <a:r>
              <a:rPr lang="de-DE" dirty="0" err="1"/>
              <a:t>chance</a:t>
            </a:r>
            <a:r>
              <a:rPr lang="de-DE" dirty="0"/>
              <a:t> </a:t>
            </a:r>
            <a:r>
              <a:rPr lang="de-DE" dirty="0" err="1"/>
              <a:t>for</a:t>
            </a:r>
            <a:r>
              <a:rPr lang="de-DE" dirty="0"/>
              <a:t> </a:t>
            </a:r>
            <a:r>
              <a:rPr lang="de-DE" dirty="0" err="1"/>
              <a:t>people</a:t>
            </a:r>
            <a:r>
              <a:rPr lang="de-DE" dirty="0"/>
              <a:t> at </a:t>
            </a:r>
            <a:r>
              <a:rPr lang="de-DE" dirty="0" err="1"/>
              <a:t>risk</a:t>
            </a:r>
            <a:r>
              <a:rPr lang="de-DE" dirty="0"/>
              <a:t> </a:t>
            </a:r>
            <a:r>
              <a:rPr lang="de-DE" dirty="0" err="1"/>
              <a:t>to</a:t>
            </a:r>
            <a:r>
              <a:rPr lang="de-DE" dirty="0"/>
              <a:t> </a:t>
            </a:r>
            <a:r>
              <a:rPr lang="de-DE" dirty="0" err="1"/>
              <a:t>get</a:t>
            </a:r>
            <a:r>
              <a:rPr lang="de-DE" dirty="0"/>
              <a:t> a </a:t>
            </a:r>
            <a:r>
              <a:rPr lang="de-DE" dirty="0" err="1"/>
              <a:t>diagnosis</a:t>
            </a:r>
            <a:r>
              <a:rPr lang="de-DE" dirty="0"/>
              <a:t> </a:t>
            </a:r>
            <a:r>
              <a:rPr lang="de-DE" dirty="0" err="1"/>
              <a:t>ahead</a:t>
            </a:r>
            <a:r>
              <a:rPr lang="de-DE" dirty="0"/>
              <a:t> </a:t>
            </a:r>
            <a:r>
              <a:rPr lang="de-DE" dirty="0" err="1"/>
              <a:t>of</a:t>
            </a:r>
            <a:r>
              <a:rPr lang="de-DE" dirty="0"/>
              <a:t> time. Tracking </a:t>
            </a:r>
            <a:r>
              <a:rPr lang="de-DE" dirty="0" err="1"/>
              <a:t>movement</a:t>
            </a:r>
            <a:r>
              <a:rPr lang="de-DE" dirty="0"/>
              <a:t> </a:t>
            </a:r>
            <a:r>
              <a:rPr lang="de-DE" dirty="0" err="1"/>
              <a:t>patterns</a:t>
            </a:r>
            <a:r>
              <a:rPr lang="de-DE" dirty="0"/>
              <a:t> </a:t>
            </a:r>
            <a:r>
              <a:rPr lang="de-DE" dirty="0" err="1"/>
              <a:t>with</a:t>
            </a:r>
            <a:r>
              <a:rPr lang="de-DE" dirty="0"/>
              <a:t> </a:t>
            </a:r>
            <a:r>
              <a:rPr lang="de-DE" dirty="0" err="1"/>
              <a:t>the</a:t>
            </a:r>
            <a:r>
              <a:rPr lang="de-DE" dirty="0"/>
              <a:t> </a:t>
            </a:r>
            <a:r>
              <a:rPr lang="de-DE" dirty="0" err="1"/>
              <a:t>app</a:t>
            </a:r>
            <a:r>
              <a:rPr lang="de-DE" dirty="0"/>
              <a:t>.</a:t>
            </a:r>
          </a:p>
        </p:txBody>
      </p:sp>
      <p:sp>
        <p:nvSpPr>
          <p:cNvPr id="323" name="Google Shape;3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1" i="0" u="none" strike="noStrike" kern="0" cap="none" spc="0" normalizeH="0" baseline="0" noProof="0">
                <a:ln>
                  <a:noFill/>
                </a:ln>
                <a:solidFill>
                  <a:srgbClr val="000000"/>
                </a:solidFill>
                <a:effectLst/>
                <a:uLnTx/>
                <a:uFillTx/>
                <a:latin typeface="DINOT-Bold" panose="020B0504020101020102" pitchFamily="34" charset="77"/>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sz="1400" b="1" i="0" u="none" strike="noStrike" kern="0" cap="none" spc="0" normalizeH="0" baseline="0" noProof="0" dirty="0">
              <a:ln>
                <a:noFill/>
              </a:ln>
              <a:solidFill>
                <a:srgbClr val="000000"/>
              </a:solidFill>
              <a:effectLst/>
              <a:uLnTx/>
              <a:uFillTx/>
              <a:latin typeface="DINOT-Bold" panose="020B0504020101020102" pitchFamily="34" charset="77"/>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indent="-298450">
              <a:buFont typeface="Arial" panose="020B0604020202020204" pitchFamily="34" charset="0"/>
              <a:buChar char="•"/>
            </a:pPr>
            <a:r>
              <a:rPr lang="en-US" sz="1000" dirty="0">
                <a:cs typeface="Calibri"/>
              </a:rPr>
              <a:t>Welcome back, everyone! We hope everyone could get refreshed a little</a:t>
            </a:r>
          </a:p>
          <a:p>
            <a:pPr marL="457200" indent="-298450">
              <a:buFont typeface="Arial" panose="020B0604020202020204" pitchFamily="34" charset="0"/>
              <a:buChar char="•"/>
            </a:pPr>
            <a:endParaRPr lang="en-US" sz="1000" dirty="0">
              <a:cs typeface="Calibri"/>
            </a:endParaRPr>
          </a:p>
          <a:p>
            <a:pPr marL="457200" indent="-298450">
              <a:buFont typeface="Arial" panose="020B0604020202020204" pitchFamily="34" charset="0"/>
              <a:buChar char="•"/>
            </a:pPr>
            <a:r>
              <a:rPr lang="en-US" sz="1000" dirty="0">
                <a:cs typeface="Calibri"/>
              </a:rPr>
              <a:t>Before the break we worked on the left side of the canvas...</a:t>
            </a:r>
          </a:p>
          <a:p>
            <a:pPr marL="457200" indent="-298450">
              <a:buFont typeface="Arial" panose="020B0604020202020204" pitchFamily="34" charset="0"/>
              <a:buChar char="•"/>
            </a:pPr>
            <a:r>
              <a:rPr lang="en-US" sz="1000" dirty="0">
                <a:cs typeface="Calibri"/>
              </a:rPr>
              <a:t>Now it’s time to slowly turn to the right side.</a:t>
            </a:r>
          </a:p>
          <a:p>
            <a:pPr marL="457200" indent="-298450">
              <a:buFont typeface="Arial" panose="020B0604020202020204" pitchFamily="34" charset="0"/>
              <a:buChar char="•"/>
            </a:pPr>
            <a:endParaRPr lang="en-US" sz="1000" dirty="0">
              <a:cs typeface="Calibri"/>
            </a:endParaRPr>
          </a:p>
          <a:p>
            <a:pPr marL="457200" indent="-298450">
              <a:buFont typeface="Arial" panose="020B0604020202020204" pitchFamily="34" charset="0"/>
              <a:buChar char="•"/>
            </a:pPr>
            <a:r>
              <a:rPr lang="en-US" sz="1000" dirty="0">
                <a:cs typeface="Calibri"/>
              </a:rPr>
              <a:t>You might have seen two words in bold on the canvas…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indent="0">
              <a:buNone/>
            </a:pPr>
            <a:r>
              <a:rPr lang="en-US" dirty="0"/>
              <a:t>… The two words are USE CASE.</a:t>
            </a:r>
          </a:p>
          <a:p>
            <a:pPr marL="158750" indent="0">
              <a:buNone/>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cs typeface="Calibri"/>
              </a:rPr>
              <a:t>Before we start, let's have a short check-in/sharing because we're curious if you are familiar with the term USE CASE.</a:t>
            </a:r>
          </a:p>
          <a:p>
            <a:pPr marL="457200" indent="-298450">
              <a:buFont typeface="Arial" panose="020B0604020202020204" pitchFamily="34" charset="0"/>
              <a:buChar char="•"/>
            </a:pPr>
            <a:r>
              <a:rPr lang="en-US" dirty="0"/>
              <a:t>Have you come across the word before?</a:t>
            </a:r>
          </a:p>
          <a:p>
            <a:pPr marL="457200" indent="-298450">
              <a:buFont typeface="Arial" panose="020B0604020202020204" pitchFamily="34" charset="0"/>
              <a:buChar char="•"/>
            </a:pPr>
            <a:r>
              <a:rPr lang="en-US" dirty="0"/>
              <a:t>What exactly is a use case and how do we get from your research to a use case?</a:t>
            </a:r>
          </a:p>
          <a:p>
            <a:pPr marL="457200" indent="-298450">
              <a:buFont typeface="Arial" panose="020B0604020202020204" pitchFamily="34" charset="0"/>
              <a:buChar char="•"/>
            </a:pPr>
            <a:endParaRPr lang="en-US" sz="1100" dirty="0">
              <a:cs typeface="+mn-lt"/>
            </a:endParaRPr>
          </a:p>
          <a:p>
            <a:pPr marL="158750" indent="0">
              <a:buFont typeface="Arial" panose="020B0604020202020204" pitchFamily="34" charset="0"/>
              <a:buNone/>
            </a:pPr>
            <a:r>
              <a:rPr lang="en-US" dirty="0">
                <a:cs typeface="+mn-lt"/>
              </a:rPr>
              <a:t>These are our initial questions to jump into the second part of this workshop.</a:t>
            </a:r>
            <a:br>
              <a:rPr lang="en-US" dirty="0">
                <a:cs typeface="+mn-lt"/>
              </a:rPr>
            </a:br>
            <a:endParaRPr lang="en-US" sz="1100" dirty="0">
              <a:cs typeface="+mn-lt"/>
            </a:endParaRPr>
          </a:p>
          <a:p>
            <a:pPr marL="158750" indent="0">
              <a:buFont typeface="Arial" panose="020B0604020202020204" pitchFamily="34" charset="0"/>
              <a:buNone/>
            </a:pPr>
            <a:r>
              <a:rPr lang="en-US" sz="1100" dirty="0">
                <a:cs typeface="+mn-lt"/>
              </a:rPr>
              <a:t>[interaction with the participants]</a:t>
            </a:r>
            <a:endParaRPr lang="en-US" sz="900" dirty="0">
              <a:cs typeface="Calibri"/>
            </a:endParaRPr>
          </a:p>
        </p:txBody>
      </p:sp>
      <p:sp>
        <p:nvSpPr>
          <p:cNvPr id="410" name="Google Shape;41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Aptos" panose="020B0004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indent="-298450">
              <a:buFont typeface="Arial" panose="020B0604020202020204" pitchFamily="34" charset="0"/>
              <a:buChar char="•"/>
            </a:pPr>
            <a:r>
              <a:rPr lang="en-US" dirty="0"/>
              <a:t>Let’s have a look a definition of the term </a:t>
            </a:r>
            <a:r>
              <a:rPr lang="en-US" i="1" dirty="0"/>
              <a:t>use case:</a:t>
            </a:r>
            <a:endParaRPr lang="en-US" i="1" dirty="0">
              <a:cs typeface="+mn-lt"/>
            </a:endParaRPr>
          </a:p>
          <a:p>
            <a:pPr marL="457200" indent="-298450">
              <a:buFont typeface="Arial" panose="020B0604020202020204" pitchFamily="34" charset="0"/>
              <a:buChar char="•"/>
            </a:pPr>
            <a:r>
              <a:rPr lang="en-US" dirty="0">
                <a:cs typeface="+mn-lt"/>
              </a:rPr>
              <a:t>According to the </a:t>
            </a:r>
            <a:r>
              <a:rPr lang="en-US" b="1" dirty="0">
                <a:cs typeface="+mn-lt"/>
              </a:rPr>
              <a:t>Product Marketing Alliance</a:t>
            </a:r>
            <a:r>
              <a:rPr lang="en-US" b="0" dirty="0">
                <a:cs typeface="+mn-lt"/>
              </a:rPr>
              <a:t>, a use case is:</a:t>
            </a:r>
          </a:p>
          <a:p>
            <a:pPr marL="914400" lvl="1" indent="-298450">
              <a:buFont typeface="Arial" panose="020B0604020202020204" pitchFamily="34" charset="0"/>
              <a:buChar char="•"/>
            </a:pPr>
            <a:r>
              <a:rPr lang="en-US" dirty="0"/>
              <a:t>‚A </a:t>
            </a:r>
            <a:r>
              <a:rPr lang="en-US" b="1" dirty="0"/>
              <a:t>specific situation in which a product or service could potentially be used</a:t>
            </a:r>
            <a:r>
              <a:rPr lang="en-US" dirty="0"/>
              <a:t>.‘</a:t>
            </a:r>
            <a:r>
              <a:rPr lang="en-US" dirty="0">
                <a:cs typeface="Calibri"/>
              </a:rPr>
              <a:t> </a:t>
            </a:r>
          </a:p>
          <a:p>
            <a:pPr marL="914400" lvl="1" indent="-298450">
              <a:buFont typeface="Arial" panose="020B0604020202020204" pitchFamily="34" charset="0"/>
              <a:buChar char="•"/>
            </a:pPr>
            <a:r>
              <a:rPr lang="en-US" dirty="0"/>
              <a:t>‚</a:t>
            </a:r>
            <a:r>
              <a:rPr lang="en-US" b="1" dirty="0"/>
              <a:t>beginning with a user's goal/need </a:t>
            </a:r>
            <a:r>
              <a:rPr lang="en-US" dirty="0"/>
              <a:t>and </a:t>
            </a:r>
            <a:r>
              <a:rPr lang="en-US" b="1" dirty="0"/>
              <a:t>ending when that goal/need is fulfilled</a:t>
            </a:r>
            <a:r>
              <a:rPr lang="en-US" dirty="0"/>
              <a:t>‘</a:t>
            </a:r>
          </a:p>
          <a:p>
            <a:pPr marL="457200" indent="-298450">
              <a:buFont typeface="Arial" panose="020B0604020202020204" pitchFamily="34" charset="0"/>
              <a:buChar char="•"/>
            </a:pPr>
            <a:endParaRPr lang="en-US" dirty="0">
              <a:cs typeface="Calibri"/>
            </a:endParaRPr>
          </a:p>
          <a:p>
            <a:pPr marL="457200" indent="-298450">
              <a:buFont typeface="Arial" panose="020B0604020202020204" pitchFamily="34" charset="0"/>
              <a:buChar char="•"/>
            </a:pPr>
            <a:r>
              <a:rPr lang="en-US" dirty="0">
                <a:cs typeface="Calibri"/>
              </a:rPr>
              <a:t>(PMA = Product Marketing Alliance)</a:t>
            </a: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19" name="Google Shape;41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Aptos" panose="020B0004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de-DE" dirty="0" err="1"/>
              <a:t>What</a:t>
            </a:r>
            <a:r>
              <a:rPr lang="de-DE" dirty="0"/>
              <a:t> </a:t>
            </a:r>
            <a:r>
              <a:rPr lang="de-DE" dirty="0" err="1"/>
              <a:t>does</a:t>
            </a:r>
            <a:r>
              <a:rPr lang="de-DE" dirty="0"/>
              <a:t> </a:t>
            </a:r>
            <a:r>
              <a:rPr lang="de-DE" dirty="0" err="1"/>
              <a:t>this</a:t>
            </a:r>
            <a:r>
              <a:rPr lang="de-DE" dirty="0"/>
              <a:t> </a:t>
            </a:r>
            <a:r>
              <a:rPr lang="de-DE" dirty="0" err="1"/>
              <a:t>mean</a:t>
            </a:r>
            <a:r>
              <a:rPr lang="de-DE" dirty="0"/>
              <a:t> in </a:t>
            </a:r>
            <a:r>
              <a:rPr lang="de-DE" dirty="0" err="1"/>
              <a:t>our</a:t>
            </a:r>
            <a:r>
              <a:rPr lang="de-DE" dirty="0"/>
              <a:t> </a:t>
            </a:r>
            <a:r>
              <a:rPr lang="de-DE" dirty="0" err="1"/>
              <a:t>case</a:t>
            </a:r>
            <a:r>
              <a:rPr lang="de-DE" dirty="0"/>
              <a:t>, </a:t>
            </a:r>
            <a:r>
              <a:rPr lang="de-DE" dirty="0" err="1"/>
              <a:t>for</a:t>
            </a:r>
            <a:r>
              <a:rPr lang="de-DE" dirty="0"/>
              <a:t> </a:t>
            </a:r>
            <a:r>
              <a:rPr lang="de-DE" dirty="0" err="1"/>
              <a:t>our</a:t>
            </a:r>
            <a:r>
              <a:rPr lang="de-DE" dirty="0"/>
              <a:t> </a:t>
            </a:r>
            <a:r>
              <a:rPr lang="de-DE" dirty="0" err="1"/>
              <a:t>workshop</a:t>
            </a:r>
            <a:r>
              <a:rPr lang="de-DE" dirty="0"/>
              <a:t> </a:t>
            </a:r>
            <a:r>
              <a:rPr lang="de-DE" dirty="0" err="1"/>
              <a:t>today</a:t>
            </a:r>
            <a:r>
              <a:rPr lang="de-DE" dirty="0"/>
              <a:t>?</a:t>
            </a:r>
          </a:p>
          <a:p>
            <a:pPr marL="0" indent="0">
              <a:buNone/>
            </a:pPr>
            <a:endParaRPr lang="de-DE" dirty="0"/>
          </a:p>
          <a:p>
            <a:pPr marL="457200" indent="-298450">
              <a:buFont typeface="Arial" panose="020B0604020202020204" pitchFamily="34" charset="0"/>
              <a:buChar char="•"/>
            </a:pPr>
            <a:r>
              <a:rPr lang="de-DE" dirty="0" err="1"/>
              <a:t>Again</a:t>
            </a:r>
            <a:r>
              <a:rPr lang="de-DE" dirty="0"/>
              <a:t>, </a:t>
            </a:r>
            <a:r>
              <a:rPr lang="de-DE" dirty="0" err="1"/>
              <a:t>you‘ll</a:t>
            </a:r>
            <a:r>
              <a:rPr lang="de-DE" dirty="0"/>
              <a:t> </a:t>
            </a:r>
            <a:r>
              <a:rPr lang="de-DE" dirty="0" err="1"/>
              <a:t>now</a:t>
            </a:r>
            <a:r>
              <a:rPr lang="de-DE" dirty="0"/>
              <a:t> </a:t>
            </a:r>
            <a:r>
              <a:rPr lang="de-DE" dirty="0" err="1"/>
              <a:t>be</a:t>
            </a:r>
            <a:r>
              <a:rPr lang="de-DE" dirty="0"/>
              <a:t> </a:t>
            </a:r>
            <a:r>
              <a:rPr lang="de-DE" dirty="0" err="1"/>
              <a:t>looking</a:t>
            </a:r>
            <a:r>
              <a:rPr lang="de-DE" dirty="0"/>
              <a:t> at </a:t>
            </a:r>
            <a:r>
              <a:rPr lang="de-DE" dirty="0" err="1"/>
              <a:t>your</a:t>
            </a:r>
            <a:r>
              <a:rPr lang="de-DE" dirty="0"/>
              <a:t> own </a:t>
            </a:r>
            <a:r>
              <a:rPr lang="de-DE" dirty="0" err="1"/>
              <a:t>research</a:t>
            </a:r>
            <a:r>
              <a:rPr lang="de-DE" dirty="0"/>
              <a:t> </a:t>
            </a:r>
            <a:r>
              <a:rPr lang="de-DE" dirty="0" err="1"/>
              <a:t>topics</a:t>
            </a:r>
            <a:r>
              <a:rPr lang="de-DE" dirty="0"/>
              <a:t>:</a:t>
            </a:r>
          </a:p>
          <a:p>
            <a:pPr marL="914400" lvl="1" indent="-298450">
              <a:buFont typeface="Arial" panose="020B0604020202020204" pitchFamily="34" charset="0"/>
              <a:buChar char="•"/>
            </a:pPr>
            <a:r>
              <a:rPr lang="de-DE" dirty="0" err="1"/>
              <a:t>Each</a:t>
            </a:r>
            <a:r>
              <a:rPr lang="de-DE" dirty="0"/>
              <a:t> </a:t>
            </a:r>
            <a:r>
              <a:rPr lang="de-DE" dirty="0" err="1"/>
              <a:t>research</a:t>
            </a:r>
            <a:r>
              <a:rPr lang="de-DE" dirty="0"/>
              <a:t> </a:t>
            </a:r>
            <a:r>
              <a:rPr lang="de-DE" dirty="0" err="1"/>
              <a:t>topic</a:t>
            </a:r>
            <a:r>
              <a:rPr lang="de-DE" dirty="0"/>
              <a:t> </a:t>
            </a:r>
            <a:r>
              <a:rPr lang="de-DE" dirty="0" err="1"/>
              <a:t>can</a:t>
            </a:r>
            <a:r>
              <a:rPr lang="de-DE" dirty="0"/>
              <a:t> </a:t>
            </a:r>
            <a:r>
              <a:rPr lang="de-DE" dirty="0" err="1"/>
              <a:t>result</a:t>
            </a:r>
            <a:r>
              <a:rPr lang="de-DE" dirty="0"/>
              <a:t> in </a:t>
            </a:r>
            <a:r>
              <a:rPr lang="de-DE" dirty="0" err="1"/>
              <a:t>new</a:t>
            </a:r>
            <a:r>
              <a:rPr lang="de-DE" dirty="0"/>
              <a:t> </a:t>
            </a:r>
            <a:r>
              <a:rPr lang="de-DE" dirty="0" err="1"/>
              <a:t>theories</a:t>
            </a:r>
            <a:r>
              <a:rPr lang="de-DE" dirty="0"/>
              <a:t>, </a:t>
            </a:r>
            <a:r>
              <a:rPr lang="de-DE" dirty="0" err="1"/>
              <a:t>new</a:t>
            </a:r>
            <a:r>
              <a:rPr lang="de-DE" dirty="0"/>
              <a:t> </a:t>
            </a:r>
            <a:r>
              <a:rPr lang="de-DE" dirty="0" err="1"/>
              <a:t>state</a:t>
            </a:r>
            <a:r>
              <a:rPr lang="de-DE" dirty="0"/>
              <a:t> </a:t>
            </a:r>
            <a:r>
              <a:rPr lang="de-DE" dirty="0" err="1"/>
              <a:t>of</a:t>
            </a:r>
            <a:r>
              <a:rPr lang="de-DE" dirty="0"/>
              <a:t> </a:t>
            </a:r>
            <a:r>
              <a:rPr lang="de-DE" dirty="0" err="1"/>
              <a:t>the</a:t>
            </a:r>
            <a:r>
              <a:rPr lang="de-DE" dirty="0"/>
              <a:t> </a:t>
            </a:r>
            <a:r>
              <a:rPr lang="de-DE" dirty="0" err="1"/>
              <a:t>art</a:t>
            </a:r>
            <a:r>
              <a:rPr lang="de-DE" dirty="0"/>
              <a:t> and </a:t>
            </a:r>
            <a:r>
              <a:rPr lang="de-DE" dirty="0" err="1"/>
              <a:t>of</a:t>
            </a:r>
            <a:r>
              <a:rPr lang="de-DE" dirty="0"/>
              <a:t> </a:t>
            </a:r>
            <a:r>
              <a:rPr lang="de-DE" dirty="0" err="1"/>
              <a:t>course</a:t>
            </a:r>
            <a:r>
              <a:rPr lang="de-DE" dirty="0"/>
              <a:t> </a:t>
            </a:r>
            <a:r>
              <a:rPr lang="de-DE" dirty="0" err="1"/>
              <a:t>publications</a:t>
            </a:r>
            <a:r>
              <a:rPr lang="de-DE" dirty="0"/>
              <a:t>. </a:t>
            </a:r>
          </a:p>
          <a:p>
            <a:pPr marL="914400" lvl="1" indent="-298450">
              <a:buFont typeface="Arial" panose="020B0604020202020204" pitchFamily="34" charset="0"/>
              <a:buChar char="•"/>
            </a:pPr>
            <a:r>
              <a:rPr lang="de-DE" dirty="0"/>
              <a:t>Today, </a:t>
            </a:r>
            <a:r>
              <a:rPr lang="de-DE" dirty="0" err="1"/>
              <a:t>we</a:t>
            </a:r>
            <a:r>
              <a:rPr lang="de-DE" dirty="0"/>
              <a:t> </a:t>
            </a:r>
            <a:r>
              <a:rPr lang="de-DE" dirty="0" err="1"/>
              <a:t>invite</a:t>
            </a:r>
            <a:r>
              <a:rPr lang="de-DE" dirty="0"/>
              <a:t> </a:t>
            </a:r>
            <a:r>
              <a:rPr lang="de-DE" dirty="0" err="1"/>
              <a:t>you</a:t>
            </a:r>
            <a:r>
              <a:rPr lang="de-DE" dirty="0"/>
              <a:t> </a:t>
            </a:r>
            <a:r>
              <a:rPr lang="de-DE" dirty="0" err="1"/>
              <a:t>to</a:t>
            </a:r>
            <a:r>
              <a:rPr lang="de-DE" dirty="0"/>
              <a:t> </a:t>
            </a:r>
            <a:r>
              <a:rPr lang="de-DE" dirty="0" err="1"/>
              <a:t>look</a:t>
            </a:r>
            <a:r>
              <a:rPr lang="de-DE" dirty="0"/>
              <a:t> </a:t>
            </a:r>
            <a:r>
              <a:rPr lang="de-DE" dirty="0" err="1"/>
              <a:t>beyond</a:t>
            </a:r>
            <a:r>
              <a:rPr lang="de-DE" dirty="0"/>
              <a:t> </a:t>
            </a:r>
            <a:r>
              <a:rPr lang="de-DE" dirty="0" err="1"/>
              <a:t>this</a:t>
            </a:r>
            <a:r>
              <a:rPr lang="de-DE" dirty="0"/>
              <a:t> '</a:t>
            </a:r>
            <a:r>
              <a:rPr lang="de-DE" dirty="0" err="1"/>
              <a:t>academic</a:t>
            </a:r>
            <a:r>
              <a:rPr lang="de-DE" dirty="0"/>
              <a:t>' </a:t>
            </a:r>
            <a:r>
              <a:rPr lang="de-DE" dirty="0" err="1"/>
              <a:t>focus</a:t>
            </a:r>
            <a:r>
              <a:rPr lang="de-DE" dirty="0"/>
              <a:t> </a:t>
            </a:r>
            <a:r>
              <a:rPr lang="de-DE" dirty="0" err="1"/>
              <a:t>or</a:t>
            </a:r>
            <a:r>
              <a:rPr lang="de-DE" dirty="0"/>
              <a:t> potential and </a:t>
            </a:r>
            <a:r>
              <a:rPr lang="de-DE" b="1" dirty="0" err="1"/>
              <a:t>think</a:t>
            </a:r>
            <a:r>
              <a:rPr lang="de-DE" b="1" dirty="0"/>
              <a:t> </a:t>
            </a:r>
            <a:r>
              <a:rPr lang="de-DE" b="1" dirty="0" err="1"/>
              <a:t>about</a:t>
            </a:r>
            <a:r>
              <a:rPr lang="de-DE" b="1" dirty="0"/>
              <a:t> </a:t>
            </a:r>
            <a:r>
              <a:rPr lang="de-DE" b="1" dirty="0" err="1"/>
              <a:t>the</a:t>
            </a:r>
            <a:r>
              <a:rPr lang="de-DE" b="1" dirty="0"/>
              <a:t> potential </a:t>
            </a:r>
            <a:r>
              <a:rPr lang="de-DE" b="1" dirty="0" err="1"/>
              <a:t>to</a:t>
            </a:r>
            <a:r>
              <a:rPr lang="de-DE" b="1" dirty="0"/>
              <a:t> </a:t>
            </a:r>
            <a:r>
              <a:rPr lang="de-DE" b="1" dirty="0" err="1"/>
              <a:t>transfer</a:t>
            </a:r>
            <a:r>
              <a:rPr lang="de-DE" b="1" dirty="0"/>
              <a:t> </a:t>
            </a:r>
            <a:r>
              <a:rPr lang="de-DE" b="1" dirty="0" err="1"/>
              <a:t>your</a:t>
            </a:r>
            <a:r>
              <a:rPr lang="de-DE" b="1" dirty="0"/>
              <a:t> </a:t>
            </a:r>
            <a:r>
              <a:rPr lang="de-DE" b="1" dirty="0" err="1"/>
              <a:t>research</a:t>
            </a:r>
            <a:r>
              <a:rPr lang="de-DE" b="1" dirty="0"/>
              <a:t> </a:t>
            </a:r>
            <a:r>
              <a:rPr lang="de-DE" b="1" dirty="0" err="1"/>
              <a:t>topic</a:t>
            </a:r>
            <a:r>
              <a:rPr lang="de-DE" b="1" dirty="0"/>
              <a:t> </a:t>
            </a:r>
            <a:r>
              <a:rPr lang="de-DE" b="1" dirty="0" err="1"/>
              <a:t>to</a:t>
            </a:r>
            <a:r>
              <a:rPr lang="de-DE" b="1" dirty="0"/>
              <a:t> (</a:t>
            </a:r>
            <a:r>
              <a:rPr lang="de-DE" b="1" dirty="0" err="1"/>
              <a:t>new</a:t>
            </a:r>
            <a:r>
              <a:rPr lang="de-DE" b="1" dirty="0"/>
              <a:t>) </a:t>
            </a:r>
            <a:r>
              <a:rPr lang="de-DE" b="1" dirty="0" err="1"/>
              <a:t>contexts</a:t>
            </a:r>
            <a:r>
              <a:rPr lang="de-DE" b="1" dirty="0"/>
              <a:t> </a:t>
            </a:r>
            <a:r>
              <a:rPr lang="de-DE" b="1" dirty="0" err="1"/>
              <a:t>for</a:t>
            </a:r>
            <a:r>
              <a:rPr lang="de-DE" b="1" dirty="0"/>
              <a:t> </a:t>
            </a:r>
            <a:r>
              <a:rPr lang="de-DE" b="1" dirty="0" err="1"/>
              <a:t>or</a:t>
            </a:r>
            <a:r>
              <a:rPr lang="de-DE" b="1" dirty="0"/>
              <a:t> </a:t>
            </a:r>
            <a:r>
              <a:rPr lang="de-DE" b="1" dirty="0" err="1"/>
              <a:t>fields</a:t>
            </a:r>
            <a:r>
              <a:rPr lang="de-DE" b="1" dirty="0"/>
              <a:t> </a:t>
            </a:r>
            <a:r>
              <a:rPr lang="de-DE" b="1" dirty="0" err="1"/>
              <a:t>of</a:t>
            </a:r>
            <a:r>
              <a:rPr lang="de-DE" b="1" dirty="0"/>
              <a:t> </a:t>
            </a:r>
            <a:r>
              <a:rPr lang="de-DE" b="1" dirty="0" err="1"/>
              <a:t>application</a:t>
            </a:r>
            <a:r>
              <a:rPr lang="de-DE" b="1" dirty="0"/>
              <a:t>. </a:t>
            </a:r>
            <a:r>
              <a:rPr lang="de-DE" dirty="0" err="1"/>
              <a:t>How</a:t>
            </a:r>
            <a:r>
              <a:rPr lang="de-DE" dirty="0"/>
              <a:t> </a:t>
            </a:r>
            <a:r>
              <a:rPr lang="de-DE" dirty="0" err="1"/>
              <a:t>can</a:t>
            </a:r>
            <a:r>
              <a:rPr lang="de-DE" dirty="0"/>
              <a:t> </a:t>
            </a:r>
            <a:r>
              <a:rPr lang="de-DE" dirty="0" err="1"/>
              <a:t>your</a:t>
            </a:r>
            <a:r>
              <a:rPr lang="de-DE" dirty="0"/>
              <a:t> </a:t>
            </a:r>
            <a:r>
              <a:rPr lang="de-DE" dirty="0" err="1"/>
              <a:t>research</a:t>
            </a:r>
            <a:r>
              <a:rPr lang="de-DE" dirty="0"/>
              <a:t> </a:t>
            </a:r>
            <a:r>
              <a:rPr lang="de-DE" dirty="0" err="1"/>
              <a:t>topic</a:t>
            </a:r>
            <a:r>
              <a:rPr lang="de-DE" dirty="0"/>
              <a:t> </a:t>
            </a:r>
            <a:r>
              <a:rPr lang="de-DE" dirty="0" err="1"/>
              <a:t>be</a:t>
            </a:r>
            <a:r>
              <a:rPr lang="de-DE" dirty="0"/>
              <a:t> </a:t>
            </a:r>
            <a:r>
              <a:rPr lang="de-DE" dirty="0" err="1"/>
              <a:t>transferred</a:t>
            </a:r>
            <a:r>
              <a:rPr lang="de-DE" dirty="0"/>
              <a:t> </a:t>
            </a:r>
            <a:r>
              <a:rPr lang="de-DE" dirty="0" err="1"/>
              <a:t>into</a:t>
            </a:r>
            <a:r>
              <a:rPr lang="de-DE" dirty="0"/>
              <a:t> an innovative </a:t>
            </a:r>
            <a:r>
              <a:rPr lang="de-DE" dirty="0" err="1"/>
              <a:t>use</a:t>
            </a:r>
            <a:r>
              <a:rPr lang="de-DE" dirty="0"/>
              <a:t> </a:t>
            </a:r>
            <a:r>
              <a:rPr lang="de-DE" dirty="0" err="1"/>
              <a:t>case</a:t>
            </a:r>
            <a:r>
              <a:rPr lang="de-DE" dirty="0"/>
              <a:t>? </a:t>
            </a:r>
          </a:p>
          <a:p>
            <a:pPr marL="914400" lvl="1" indent="-298450">
              <a:buFont typeface="Arial" panose="020B0604020202020204" pitchFamily="34" charset="0"/>
              <a:buChar char="•"/>
            </a:pPr>
            <a:endParaRPr lang="de-DE" dirty="0">
              <a:cs typeface="+mn-lt"/>
            </a:endParaRPr>
          </a:p>
          <a:p>
            <a:pPr marL="457200" lvl="0" indent="-298450">
              <a:buFont typeface="Arial" panose="020B0604020202020204" pitchFamily="34" charset="0"/>
              <a:buChar char="•"/>
            </a:pPr>
            <a:r>
              <a:rPr lang="de-DE" dirty="0" err="1">
                <a:cs typeface="+mn-lt"/>
              </a:rPr>
              <a:t>Remember</a:t>
            </a:r>
            <a:r>
              <a:rPr lang="de-DE" dirty="0">
                <a:cs typeface="+mn-lt"/>
              </a:rPr>
              <a:t>: A </a:t>
            </a:r>
            <a:r>
              <a:rPr lang="de-DE" dirty="0" err="1">
                <a:cs typeface="+mn-lt"/>
              </a:rPr>
              <a:t>use</a:t>
            </a:r>
            <a:r>
              <a:rPr lang="de-DE" dirty="0">
                <a:cs typeface="+mn-lt"/>
              </a:rPr>
              <a:t> </a:t>
            </a:r>
            <a:r>
              <a:rPr lang="de-DE" dirty="0" err="1">
                <a:cs typeface="+mn-lt"/>
              </a:rPr>
              <a:t>case</a:t>
            </a:r>
            <a:r>
              <a:rPr lang="de-DE" dirty="0">
                <a:cs typeface="+mn-lt"/>
              </a:rPr>
              <a:t> </a:t>
            </a:r>
            <a:r>
              <a:rPr lang="de-DE" dirty="0" err="1">
                <a:cs typeface="+mn-lt"/>
              </a:rPr>
              <a:t>is</a:t>
            </a:r>
            <a:r>
              <a:rPr lang="de-DE" dirty="0">
                <a:cs typeface="+mn-lt"/>
              </a:rPr>
              <a:t> a </a:t>
            </a:r>
            <a:r>
              <a:rPr lang="de-DE" b="1" dirty="0" err="1">
                <a:cs typeface="+mn-lt"/>
              </a:rPr>
              <a:t>specific</a:t>
            </a:r>
            <a:r>
              <a:rPr lang="de-DE" b="1" dirty="0">
                <a:cs typeface="+mn-lt"/>
              </a:rPr>
              <a:t> </a:t>
            </a:r>
            <a:r>
              <a:rPr lang="de-DE" b="1" dirty="0" err="1">
                <a:cs typeface="+mn-lt"/>
              </a:rPr>
              <a:t>situation</a:t>
            </a:r>
            <a:r>
              <a:rPr lang="de-DE" b="1" dirty="0">
                <a:cs typeface="+mn-lt"/>
              </a:rPr>
              <a:t> </a:t>
            </a:r>
            <a:r>
              <a:rPr lang="de-DE" dirty="0">
                <a:cs typeface="+mn-lt"/>
              </a:rPr>
              <a:t>in </a:t>
            </a:r>
            <a:r>
              <a:rPr lang="de-DE" dirty="0" err="1">
                <a:cs typeface="+mn-lt"/>
              </a:rPr>
              <a:t>which</a:t>
            </a:r>
            <a:r>
              <a:rPr lang="de-DE" dirty="0">
                <a:cs typeface="+mn-lt"/>
              </a:rPr>
              <a:t> a </a:t>
            </a:r>
            <a:r>
              <a:rPr lang="de-DE" dirty="0" err="1">
                <a:cs typeface="+mn-lt"/>
              </a:rPr>
              <a:t>product</a:t>
            </a:r>
            <a:r>
              <a:rPr lang="de-DE" dirty="0">
                <a:cs typeface="+mn-lt"/>
              </a:rPr>
              <a:t>/</a:t>
            </a:r>
            <a:r>
              <a:rPr lang="de-DE" dirty="0" err="1">
                <a:cs typeface="+mn-lt"/>
              </a:rPr>
              <a:t>service</a:t>
            </a:r>
            <a:r>
              <a:rPr lang="de-DE" dirty="0">
                <a:cs typeface="+mn-lt"/>
              </a:rPr>
              <a:t> </a:t>
            </a:r>
            <a:r>
              <a:rPr lang="de-DE" dirty="0" err="1">
                <a:cs typeface="+mn-lt"/>
              </a:rPr>
              <a:t>can</a:t>
            </a:r>
            <a:r>
              <a:rPr lang="de-DE" dirty="0">
                <a:cs typeface="+mn-lt"/>
              </a:rPr>
              <a:t> </a:t>
            </a:r>
            <a:r>
              <a:rPr lang="de-DE" dirty="0" err="1">
                <a:cs typeface="+mn-lt"/>
              </a:rPr>
              <a:t>potentially</a:t>
            </a:r>
            <a:r>
              <a:rPr lang="de-DE" dirty="0">
                <a:cs typeface="+mn-lt"/>
              </a:rPr>
              <a:t> </a:t>
            </a:r>
            <a:r>
              <a:rPr lang="de-DE" dirty="0" err="1">
                <a:cs typeface="+mn-lt"/>
              </a:rPr>
              <a:t>be</a:t>
            </a:r>
            <a:r>
              <a:rPr lang="de-DE" dirty="0">
                <a:cs typeface="+mn-lt"/>
              </a:rPr>
              <a:t> </a:t>
            </a:r>
            <a:r>
              <a:rPr lang="de-DE" dirty="0" err="1">
                <a:cs typeface="+mn-lt"/>
              </a:rPr>
              <a:t>used</a:t>
            </a:r>
            <a:r>
              <a:rPr lang="de-DE" dirty="0">
                <a:cs typeface="+mn-lt"/>
              </a:rPr>
              <a:t>. </a:t>
            </a:r>
            <a:r>
              <a:rPr lang="de-DE" dirty="0" err="1">
                <a:cs typeface="+mn-lt"/>
              </a:rPr>
              <a:t>Therefore</a:t>
            </a:r>
            <a:r>
              <a:rPr lang="de-DE" dirty="0">
                <a:cs typeface="+mn-lt"/>
              </a:rPr>
              <a:t> </a:t>
            </a:r>
            <a:r>
              <a:rPr lang="de-DE" dirty="0" err="1">
                <a:cs typeface="+mn-lt"/>
              </a:rPr>
              <a:t>it</a:t>
            </a:r>
            <a:r>
              <a:rPr lang="de-DE" dirty="0">
                <a:cs typeface="+mn-lt"/>
              </a:rPr>
              <a:t> </a:t>
            </a:r>
            <a:r>
              <a:rPr lang="de-DE" dirty="0" err="1">
                <a:cs typeface="+mn-lt"/>
              </a:rPr>
              <a:t>is</a:t>
            </a:r>
            <a:r>
              <a:rPr lang="de-DE" dirty="0">
                <a:cs typeface="+mn-lt"/>
              </a:rPr>
              <a:t> a </a:t>
            </a:r>
            <a:r>
              <a:rPr lang="de-DE" dirty="0" err="1">
                <a:cs typeface="+mn-lt"/>
              </a:rPr>
              <a:t>moment</a:t>
            </a:r>
            <a:r>
              <a:rPr lang="de-DE" dirty="0">
                <a:cs typeface="+mn-lt"/>
              </a:rPr>
              <a:t> in </a:t>
            </a:r>
            <a:r>
              <a:rPr lang="de-DE" dirty="0" err="1">
                <a:cs typeface="+mn-lt"/>
              </a:rPr>
              <a:t>which</a:t>
            </a:r>
            <a:r>
              <a:rPr lang="de-DE" dirty="0">
                <a:cs typeface="+mn-lt"/>
              </a:rPr>
              <a:t> </a:t>
            </a:r>
            <a:r>
              <a:rPr lang="de-DE" dirty="0" err="1">
                <a:cs typeface="+mn-lt"/>
              </a:rPr>
              <a:t>your</a:t>
            </a:r>
            <a:r>
              <a:rPr lang="de-DE" dirty="0">
                <a:cs typeface="+mn-lt"/>
              </a:rPr>
              <a:t> </a:t>
            </a:r>
            <a:r>
              <a:rPr lang="de-DE" dirty="0" err="1">
                <a:cs typeface="+mn-lt"/>
              </a:rPr>
              <a:t>idea</a:t>
            </a:r>
            <a:r>
              <a:rPr lang="de-DE" dirty="0">
                <a:cs typeface="+mn-lt"/>
              </a:rPr>
              <a:t>/</a:t>
            </a:r>
            <a:r>
              <a:rPr lang="de-DE" dirty="0" err="1">
                <a:cs typeface="+mn-lt"/>
              </a:rPr>
              <a:t>solution</a:t>
            </a:r>
            <a:r>
              <a:rPr lang="de-DE" dirty="0">
                <a:cs typeface="+mn-lt"/>
              </a:rPr>
              <a:t> </a:t>
            </a:r>
            <a:r>
              <a:rPr lang="de-DE" dirty="0" err="1">
                <a:cs typeface="+mn-lt"/>
              </a:rPr>
              <a:t>creates</a:t>
            </a:r>
            <a:r>
              <a:rPr lang="de-DE" dirty="0">
                <a:cs typeface="+mn-lt"/>
              </a:rPr>
              <a:t> </a:t>
            </a:r>
            <a:r>
              <a:rPr lang="de-DE" dirty="0" err="1">
                <a:cs typeface="+mn-lt"/>
              </a:rPr>
              <a:t>meaning</a:t>
            </a:r>
            <a:r>
              <a:rPr lang="de-DE" dirty="0">
                <a:cs typeface="+mn-lt"/>
              </a:rPr>
              <a:t> </a:t>
            </a:r>
            <a:r>
              <a:rPr lang="de-DE" dirty="0" err="1">
                <a:cs typeface="+mn-lt"/>
              </a:rPr>
              <a:t>for</a:t>
            </a:r>
            <a:r>
              <a:rPr lang="de-DE" dirty="0">
                <a:cs typeface="+mn-lt"/>
              </a:rPr>
              <a:t> </a:t>
            </a:r>
            <a:r>
              <a:rPr lang="de-DE" dirty="0" err="1">
                <a:cs typeface="+mn-lt"/>
              </a:rPr>
              <a:t>someone</a:t>
            </a:r>
            <a:r>
              <a:rPr lang="de-DE" dirty="0">
                <a:cs typeface="+mn-lt"/>
              </a:rPr>
              <a:t> so </a:t>
            </a:r>
            <a:r>
              <a:rPr lang="de-DE" b="1" dirty="0" err="1">
                <a:cs typeface="+mn-lt"/>
              </a:rPr>
              <a:t>that</a:t>
            </a:r>
            <a:r>
              <a:rPr lang="de-DE" b="1" dirty="0">
                <a:cs typeface="+mn-lt"/>
              </a:rPr>
              <a:t> </a:t>
            </a:r>
            <a:r>
              <a:rPr lang="de-DE" b="1" dirty="0" err="1">
                <a:cs typeface="+mn-lt"/>
              </a:rPr>
              <a:t>someone</a:t>
            </a:r>
            <a:r>
              <a:rPr lang="de-DE" b="1" dirty="0">
                <a:cs typeface="+mn-lt"/>
              </a:rPr>
              <a:t> </a:t>
            </a:r>
            <a:r>
              <a:rPr lang="de-DE" b="1" dirty="0" err="1">
                <a:cs typeface="+mn-lt"/>
              </a:rPr>
              <a:t>becomes</a:t>
            </a:r>
            <a:r>
              <a:rPr lang="de-DE" b="1" dirty="0">
                <a:cs typeface="+mn-lt"/>
              </a:rPr>
              <a:t> a </a:t>
            </a:r>
            <a:r>
              <a:rPr lang="de-DE" b="1" dirty="0" err="1">
                <a:cs typeface="+mn-lt"/>
              </a:rPr>
              <a:t>user</a:t>
            </a:r>
            <a:r>
              <a:rPr lang="de-DE" dirty="0">
                <a:cs typeface="+mn-lt"/>
              </a:rPr>
              <a:t>.</a:t>
            </a:r>
          </a:p>
          <a:p>
            <a:pPr marL="914400" lvl="1" indent="-298450">
              <a:buFont typeface="Arial" panose="020B0604020202020204" pitchFamily="34" charset="0"/>
              <a:buChar char="•"/>
            </a:pPr>
            <a:endParaRPr lang="de-DE" dirty="0">
              <a:cs typeface="+mn-lt"/>
            </a:endParaRPr>
          </a:p>
          <a:p>
            <a:pPr marL="457200" indent="-298450">
              <a:buFont typeface="Arial" panose="020B0604020202020204" pitchFamily="34" charset="0"/>
              <a:buChar char="•"/>
            </a:pPr>
            <a:r>
              <a:rPr lang="de-DE" dirty="0"/>
              <a:t>This </a:t>
            </a:r>
            <a:r>
              <a:rPr lang="de-DE" dirty="0" err="1"/>
              <a:t>could</a:t>
            </a:r>
            <a:r>
              <a:rPr lang="de-DE" dirty="0"/>
              <a:t> </a:t>
            </a:r>
            <a:r>
              <a:rPr lang="de-DE" dirty="0" err="1"/>
              <a:t>mean</a:t>
            </a:r>
            <a:r>
              <a:rPr lang="de-DE" dirty="0"/>
              <a:t> </a:t>
            </a:r>
            <a:r>
              <a:rPr lang="de-DE" dirty="0" err="1"/>
              <a:t>that</a:t>
            </a:r>
            <a:r>
              <a:rPr lang="de-DE" dirty="0"/>
              <a:t>…</a:t>
            </a:r>
          </a:p>
          <a:p>
            <a:pPr marL="914400" lvl="1" indent="-298450">
              <a:buFont typeface="Arial" panose="020B0604020202020204" pitchFamily="34" charset="0"/>
              <a:buChar char="•"/>
            </a:pPr>
            <a:r>
              <a:rPr lang="de-DE" dirty="0"/>
              <a:t>… </a:t>
            </a:r>
            <a:r>
              <a:rPr lang="de-DE" dirty="0" err="1"/>
              <a:t>your</a:t>
            </a:r>
            <a:r>
              <a:rPr lang="de-DE" dirty="0"/>
              <a:t> </a:t>
            </a:r>
            <a:r>
              <a:rPr lang="de-DE" dirty="0" err="1"/>
              <a:t>technology</a:t>
            </a:r>
            <a:r>
              <a:rPr lang="de-DE" dirty="0"/>
              <a:t> </a:t>
            </a:r>
            <a:r>
              <a:rPr lang="de-DE" dirty="0" err="1"/>
              <a:t>or</a:t>
            </a:r>
            <a:r>
              <a:rPr lang="de-DE" dirty="0"/>
              <a:t> </a:t>
            </a:r>
            <a:r>
              <a:rPr lang="de-DE" dirty="0" err="1"/>
              <a:t>research</a:t>
            </a:r>
            <a:r>
              <a:rPr lang="de-DE" dirty="0"/>
              <a:t> </a:t>
            </a:r>
            <a:r>
              <a:rPr lang="de-DE" dirty="0" err="1"/>
              <a:t>subject</a:t>
            </a:r>
            <a:r>
              <a:rPr lang="de-DE" dirty="0"/>
              <a:t> </a:t>
            </a:r>
            <a:r>
              <a:rPr lang="de-DE" dirty="0" err="1"/>
              <a:t>leads</a:t>
            </a:r>
            <a:r>
              <a:rPr lang="de-DE" dirty="0"/>
              <a:t> </a:t>
            </a:r>
            <a:r>
              <a:rPr lang="de-DE" dirty="0" err="1"/>
              <a:t>to</a:t>
            </a:r>
            <a:r>
              <a:rPr lang="de-DE" dirty="0"/>
              <a:t> a a </a:t>
            </a:r>
            <a:r>
              <a:rPr lang="de-DE" dirty="0" err="1"/>
              <a:t>completely</a:t>
            </a:r>
            <a:r>
              <a:rPr lang="de-DE" dirty="0"/>
              <a:t> </a:t>
            </a:r>
            <a:r>
              <a:rPr lang="de-DE" dirty="0" err="1"/>
              <a:t>new</a:t>
            </a:r>
            <a:r>
              <a:rPr lang="de-DE" dirty="0"/>
              <a:t> </a:t>
            </a:r>
            <a:r>
              <a:rPr lang="de-DE" dirty="0" err="1"/>
              <a:t>product</a:t>
            </a:r>
            <a:r>
              <a:rPr lang="de-DE" dirty="0"/>
              <a:t> </a:t>
            </a:r>
            <a:r>
              <a:rPr lang="de-DE" dirty="0" err="1"/>
              <a:t>or</a:t>
            </a:r>
            <a:r>
              <a:rPr lang="de-DE" dirty="0"/>
              <a:t> a </a:t>
            </a:r>
            <a:r>
              <a:rPr lang="de-DE" dirty="0" err="1"/>
              <a:t>service</a:t>
            </a:r>
            <a:r>
              <a:rPr lang="de-DE" dirty="0"/>
              <a:t>. </a:t>
            </a:r>
          </a:p>
          <a:p>
            <a:pPr marL="914400" lvl="1" indent="-298450">
              <a:buFont typeface="Arial" panose="020B0604020202020204" pitchFamily="34" charset="0"/>
              <a:buChar char="•"/>
            </a:pPr>
            <a:r>
              <a:rPr lang="de-DE" dirty="0"/>
              <a:t>… </a:t>
            </a:r>
            <a:r>
              <a:rPr lang="de-DE" dirty="0" err="1"/>
              <a:t>it</a:t>
            </a:r>
            <a:r>
              <a:rPr lang="de-DE" dirty="0"/>
              <a:t> </a:t>
            </a:r>
            <a:r>
              <a:rPr lang="de-DE" dirty="0" err="1"/>
              <a:t>could</a:t>
            </a:r>
            <a:r>
              <a:rPr lang="de-DE" dirty="0"/>
              <a:t> </a:t>
            </a:r>
            <a:r>
              <a:rPr lang="de-DE" dirty="0" err="1"/>
              <a:t>be</a:t>
            </a:r>
            <a:r>
              <a:rPr lang="de-DE" dirty="0"/>
              <a:t> </a:t>
            </a:r>
            <a:r>
              <a:rPr lang="de-DE" dirty="0" err="1"/>
              <a:t>used</a:t>
            </a:r>
            <a:r>
              <a:rPr lang="de-DE" dirty="0"/>
              <a:t> </a:t>
            </a:r>
            <a:r>
              <a:rPr lang="de-DE" dirty="0" err="1"/>
              <a:t>to</a:t>
            </a:r>
            <a:r>
              <a:rPr lang="de-DE" dirty="0"/>
              <a:t> </a:t>
            </a:r>
            <a:r>
              <a:rPr lang="de-DE" dirty="0" err="1"/>
              <a:t>optimize</a:t>
            </a:r>
            <a:r>
              <a:rPr lang="de-DE" dirty="0"/>
              <a:t> a </a:t>
            </a:r>
            <a:r>
              <a:rPr lang="de-DE" dirty="0" err="1"/>
              <a:t>process</a:t>
            </a:r>
            <a:r>
              <a:rPr lang="de-DE" dirty="0"/>
              <a:t> </a:t>
            </a:r>
            <a:r>
              <a:rPr lang="de-DE" dirty="0" err="1"/>
              <a:t>or</a:t>
            </a:r>
            <a:r>
              <a:rPr lang="de-DE" dirty="0"/>
              <a:t> </a:t>
            </a:r>
          </a:p>
          <a:p>
            <a:pPr marL="914400" lvl="1" indent="-298450">
              <a:buFont typeface="Arial" panose="020B0604020202020204" pitchFamily="34" charset="0"/>
              <a:buChar char="•"/>
            </a:pPr>
            <a:r>
              <a:rPr lang="de-DE" dirty="0"/>
              <a:t>… an </a:t>
            </a:r>
            <a:r>
              <a:rPr lang="de-DE" dirty="0" err="1"/>
              <a:t>already</a:t>
            </a:r>
            <a:r>
              <a:rPr lang="de-DE" dirty="0"/>
              <a:t> </a:t>
            </a:r>
            <a:r>
              <a:rPr lang="de-DE" dirty="0" err="1"/>
              <a:t>existing</a:t>
            </a:r>
            <a:r>
              <a:rPr lang="de-DE" dirty="0"/>
              <a:t> </a:t>
            </a:r>
            <a:r>
              <a:rPr lang="de-DE" dirty="0" err="1"/>
              <a:t>solution</a:t>
            </a:r>
            <a:r>
              <a:rPr lang="de-DE" dirty="0"/>
              <a:t> </a:t>
            </a:r>
            <a:r>
              <a:rPr lang="de-DE" dirty="0" err="1"/>
              <a:t>is</a:t>
            </a:r>
            <a:r>
              <a:rPr lang="de-DE" dirty="0"/>
              <a:t> </a:t>
            </a:r>
            <a:r>
              <a:rPr lang="de-DE" dirty="0" err="1"/>
              <a:t>applied</a:t>
            </a:r>
            <a:r>
              <a:rPr lang="de-DE" dirty="0"/>
              <a:t> </a:t>
            </a:r>
            <a:r>
              <a:rPr lang="de-DE" dirty="0" err="1"/>
              <a:t>to</a:t>
            </a:r>
            <a:r>
              <a:rPr lang="de-DE" dirty="0"/>
              <a:t> a different </a:t>
            </a:r>
            <a:r>
              <a:rPr lang="de-DE" dirty="0" err="1"/>
              <a:t>context</a:t>
            </a:r>
            <a:r>
              <a:rPr lang="de-DE" dirty="0"/>
              <a:t> in </a:t>
            </a:r>
            <a:r>
              <a:rPr lang="de-DE" dirty="0" err="1"/>
              <a:t>which</a:t>
            </a:r>
            <a:r>
              <a:rPr lang="de-DE" dirty="0"/>
              <a:t> </a:t>
            </a:r>
            <a:r>
              <a:rPr lang="de-DE" dirty="0" err="1"/>
              <a:t>it</a:t>
            </a:r>
            <a:r>
              <a:rPr lang="de-DE" dirty="0"/>
              <a:t> </a:t>
            </a:r>
            <a:r>
              <a:rPr lang="de-DE" dirty="0" err="1"/>
              <a:t>solves</a:t>
            </a:r>
            <a:r>
              <a:rPr lang="de-DE" dirty="0"/>
              <a:t> a </a:t>
            </a:r>
            <a:r>
              <a:rPr lang="de-DE" dirty="0" err="1"/>
              <a:t>problem</a:t>
            </a:r>
            <a:r>
              <a:rPr lang="de-DE" dirty="0"/>
              <a:t> </a:t>
            </a:r>
            <a:r>
              <a:rPr lang="de-DE" dirty="0" err="1"/>
              <a:t>or</a:t>
            </a:r>
            <a:r>
              <a:rPr lang="de-DE" dirty="0"/>
              <a:t> </a:t>
            </a:r>
            <a:r>
              <a:rPr lang="de-DE" dirty="0" err="1"/>
              <a:t>satisfies</a:t>
            </a:r>
            <a:r>
              <a:rPr lang="de-DE" dirty="0"/>
              <a:t> a </a:t>
            </a:r>
            <a:r>
              <a:rPr lang="de-DE" dirty="0" err="1"/>
              <a:t>need</a:t>
            </a:r>
            <a:r>
              <a:rPr lang="de-DE" dirty="0"/>
              <a:t> and </a:t>
            </a:r>
            <a:r>
              <a:rPr lang="de-DE" dirty="0" err="1"/>
              <a:t>this</a:t>
            </a:r>
            <a:r>
              <a:rPr lang="de-DE" dirty="0"/>
              <a:t> </a:t>
            </a:r>
            <a:r>
              <a:rPr lang="de-DE" dirty="0" err="1"/>
              <a:t>is</a:t>
            </a:r>
            <a:r>
              <a:rPr lang="de-DE" dirty="0"/>
              <a:t> </a:t>
            </a:r>
            <a:r>
              <a:rPr lang="de-DE" dirty="0" err="1"/>
              <a:t>regarded</a:t>
            </a:r>
            <a:r>
              <a:rPr lang="de-DE" dirty="0"/>
              <a:t> </a:t>
            </a:r>
            <a:r>
              <a:rPr lang="de-DE" dirty="0" err="1"/>
              <a:t>as</a:t>
            </a:r>
            <a:r>
              <a:rPr lang="de-DE" dirty="0"/>
              <a:t> </a:t>
            </a:r>
            <a:r>
              <a:rPr lang="de-DE" dirty="0" err="1"/>
              <a:t>new</a:t>
            </a:r>
            <a:r>
              <a:rPr lang="de-DE" dirty="0"/>
              <a:t> and innovative.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DE23C-DD07-57D6-136F-6943A1A4C6E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8491550-B508-8205-1567-00CDCADD62FE}"/>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8540B9D9-5EA5-FDD9-6DEE-D6C3F1B8B528}"/>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850654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indent="-298450">
              <a:buFont typeface="Arial" panose="020B0604020202020204" pitchFamily="34" charset="0"/>
              <a:buChar char="•"/>
            </a:pPr>
            <a:r>
              <a:rPr lang="de-DE" dirty="0"/>
              <a:t>So </a:t>
            </a:r>
            <a:r>
              <a:rPr lang="de-DE" dirty="0" err="1"/>
              <a:t>to</a:t>
            </a:r>
            <a:r>
              <a:rPr lang="de-DE" dirty="0"/>
              <a:t> </a:t>
            </a:r>
            <a:r>
              <a:rPr lang="de-DE" dirty="0" err="1"/>
              <a:t>wrap</a:t>
            </a:r>
            <a:r>
              <a:rPr lang="de-DE" dirty="0"/>
              <a:t> </a:t>
            </a:r>
            <a:r>
              <a:rPr lang="de-DE" dirty="0" err="1"/>
              <a:t>it</a:t>
            </a:r>
            <a:r>
              <a:rPr lang="de-DE" dirty="0"/>
              <a:t> </a:t>
            </a:r>
            <a:r>
              <a:rPr lang="de-DE" dirty="0" err="1"/>
              <a:t>up</a:t>
            </a:r>
            <a:r>
              <a:rPr lang="de-DE" dirty="0"/>
              <a:t>: </a:t>
            </a:r>
            <a:r>
              <a:rPr lang="de-DE" dirty="0" err="1"/>
              <a:t>Your</a:t>
            </a:r>
            <a:r>
              <a:rPr lang="de-DE" dirty="0"/>
              <a:t> </a:t>
            </a:r>
            <a:r>
              <a:rPr lang="de-DE" b="1" dirty="0" err="1"/>
              <a:t>research</a:t>
            </a:r>
            <a:r>
              <a:rPr lang="de-DE" dirty="0"/>
              <a:t> </a:t>
            </a:r>
            <a:r>
              <a:rPr lang="de-DE" sz="1100" dirty="0" err="1"/>
              <a:t>serves</a:t>
            </a:r>
            <a:r>
              <a:rPr lang="de-DE" sz="1100" dirty="0"/>
              <a:t> </a:t>
            </a:r>
            <a:r>
              <a:rPr lang="de-DE" sz="1100" dirty="0" err="1"/>
              <a:t>as</a:t>
            </a:r>
            <a:r>
              <a:rPr lang="de-DE" sz="1100" dirty="0"/>
              <a:t> </a:t>
            </a:r>
            <a:r>
              <a:rPr lang="de-DE" sz="1100" dirty="0" err="1"/>
              <a:t>the</a:t>
            </a:r>
            <a:r>
              <a:rPr lang="de-DE" sz="1100" dirty="0"/>
              <a:t> </a:t>
            </a:r>
            <a:r>
              <a:rPr lang="de-DE" sz="1100" dirty="0" err="1"/>
              <a:t>foundation</a:t>
            </a:r>
            <a:r>
              <a:rPr lang="de-DE" sz="1100" dirty="0"/>
              <a:t> </a:t>
            </a:r>
            <a:r>
              <a:rPr lang="de-DE" sz="1100" dirty="0" err="1"/>
              <a:t>of</a:t>
            </a:r>
            <a:r>
              <a:rPr lang="de-DE" sz="1100" dirty="0"/>
              <a:t> </a:t>
            </a:r>
            <a:r>
              <a:rPr lang="de-DE" sz="1100" dirty="0" err="1"/>
              <a:t>innovation</a:t>
            </a:r>
            <a:endParaRPr lang="de-DE" sz="1100" dirty="0"/>
          </a:p>
          <a:p>
            <a:pPr marL="457200" indent="-298450">
              <a:buFont typeface="Arial" panose="020B0604020202020204" pitchFamily="34" charset="0"/>
              <a:buChar char="•"/>
            </a:pPr>
            <a:r>
              <a:rPr lang="de-DE" sz="1100" dirty="0"/>
              <a:t>The </a:t>
            </a:r>
            <a:r>
              <a:rPr lang="de-DE" sz="1100" b="1" dirty="0"/>
              <a:t>potential </a:t>
            </a:r>
            <a:r>
              <a:rPr lang="de-DE" sz="1100" b="1" dirty="0" err="1"/>
              <a:t>use</a:t>
            </a:r>
            <a:r>
              <a:rPr lang="de-DE" sz="1100" b="1" dirty="0"/>
              <a:t> </a:t>
            </a:r>
            <a:r>
              <a:rPr lang="de-DE" sz="1100" b="1" dirty="0" err="1"/>
              <a:t>case</a:t>
            </a:r>
            <a:r>
              <a:rPr lang="de-DE" sz="1100" b="1" dirty="0"/>
              <a:t> </a:t>
            </a:r>
            <a:r>
              <a:rPr lang="de-DE" sz="1100" b="1" dirty="0" err="1"/>
              <a:t>r</a:t>
            </a:r>
            <a:r>
              <a:rPr lang="de-DE" sz="1100" dirty="0" err="1"/>
              <a:t>efers</a:t>
            </a:r>
            <a:r>
              <a:rPr lang="de-DE" sz="1100" dirty="0"/>
              <a:t> </a:t>
            </a:r>
            <a:r>
              <a:rPr lang="de-DE" sz="1100" dirty="0" err="1"/>
              <a:t>to</a:t>
            </a:r>
            <a:r>
              <a:rPr lang="de-DE" sz="1100" dirty="0"/>
              <a:t> </a:t>
            </a:r>
            <a:r>
              <a:rPr lang="de-DE" sz="1100" dirty="0" err="1"/>
              <a:t>the</a:t>
            </a:r>
            <a:r>
              <a:rPr lang="de-DE" sz="1100" dirty="0"/>
              <a:t> </a:t>
            </a:r>
            <a:r>
              <a:rPr lang="de-DE" sz="1100" dirty="0" err="1"/>
              <a:t>transformation</a:t>
            </a:r>
            <a:r>
              <a:rPr lang="de-DE" sz="1100" dirty="0"/>
              <a:t> </a:t>
            </a:r>
            <a:r>
              <a:rPr lang="de-DE" sz="1100" dirty="0" err="1"/>
              <a:t>of</a:t>
            </a:r>
            <a:r>
              <a:rPr lang="de-DE" sz="1100" dirty="0"/>
              <a:t> </a:t>
            </a:r>
            <a:r>
              <a:rPr lang="de-DE" sz="1100" dirty="0" err="1"/>
              <a:t>research</a:t>
            </a:r>
            <a:r>
              <a:rPr lang="de-DE" sz="1100" dirty="0"/>
              <a:t> </a:t>
            </a:r>
            <a:r>
              <a:rPr lang="de-DE" sz="1100" dirty="0" err="1"/>
              <a:t>insights</a:t>
            </a:r>
            <a:r>
              <a:rPr lang="de-DE" sz="1100" dirty="0"/>
              <a:t> </a:t>
            </a:r>
            <a:r>
              <a:rPr lang="de-DE" sz="1100" dirty="0" err="1"/>
              <a:t>into</a:t>
            </a:r>
            <a:r>
              <a:rPr lang="de-DE" sz="1100" dirty="0"/>
              <a:t> </a:t>
            </a:r>
            <a:r>
              <a:rPr lang="de-DE" sz="1100" dirty="0" err="1"/>
              <a:t>specific</a:t>
            </a:r>
            <a:r>
              <a:rPr lang="de-DE" sz="1100" dirty="0"/>
              <a:t> </a:t>
            </a:r>
            <a:r>
              <a:rPr lang="de-DE" sz="1100" dirty="0" err="1"/>
              <a:t>applications</a:t>
            </a:r>
            <a:r>
              <a:rPr lang="de-DE" sz="1100" dirty="0"/>
              <a:t> </a:t>
            </a:r>
            <a:r>
              <a:rPr lang="de-DE" sz="1100" dirty="0" err="1"/>
              <a:t>or</a:t>
            </a:r>
            <a:r>
              <a:rPr lang="de-DE" sz="1100" dirty="0"/>
              <a:t> </a:t>
            </a:r>
            <a:r>
              <a:rPr lang="de-DE" sz="1100" dirty="0" err="1"/>
              <a:t>products</a:t>
            </a:r>
            <a:r>
              <a:rPr lang="de-DE" sz="1100" dirty="0"/>
              <a:t> </a:t>
            </a:r>
            <a:r>
              <a:rPr lang="de-DE" sz="1100" dirty="0" err="1"/>
              <a:t>or</a:t>
            </a:r>
            <a:r>
              <a:rPr lang="de-DE" sz="1100" dirty="0"/>
              <a:t> </a:t>
            </a:r>
            <a:r>
              <a:rPr lang="de-DE" sz="1100" dirty="0" err="1"/>
              <a:t>services</a:t>
            </a:r>
            <a:r>
              <a:rPr lang="de-DE" sz="1100" dirty="0"/>
              <a:t>. The </a:t>
            </a:r>
            <a:r>
              <a:rPr lang="de-DE" sz="1100" dirty="0" err="1"/>
              <a:t>use</a:t>
            </a:r>
            <a:r>
              <a:rPr lang="de-DE" sz="1100" dirty="0"/>
              <a:t> </a:t>
            </a:r>
            <a:r>
              <a:rPr lang="de-DE" sz="1100" dirty="0" err="1"/>
              <a:t>case</a:t>
            </a:r>
            <a:r>
              <a:rPr lang="de-DE" sz="1100" dirty="0"/>
              <a:t> </a:t>
            </a:r>
            <a:r>
              <a:rPr lang="de-DE" sz="1100" dirty="0" err="1"/>
              <a:t>can</a:t>
            </a:r>
            <a:r>
              <a:rPr lang="de-DE" sz="1100" dirty="0"/>
              <a:t> </a:t>
            </a:r>
            <a:r>
              <a:rPr lang="de-DE" sz="1100" dirty="0" err="1"/>
              <a:t>only</a:t>
            </a:r>
            <a:r>
              <a:rPr lang="de-DE" sz="1100" dirty="0"/>
              <a:t> </a:t>
            </a:r>
            <a:r>
              <a:rPr lang="de-DE" sz="1100" dirty="0" err="1"/>
              <a:t>be</a:t>
            </a:r>
            <a:r>
              <a:rPr lang="de-DE" sz="1100" dirty="0"/>
              <a:t> </a:t>
            </a:r>
            <a:r>
              <a:rPr lang="de-DE" sz="1100" dirty="0" err="1"/>
              <a:t>meaningful</a:t>
            </a:r>
            <a:r>
              <a:rPr lang="de-DE" sz="1100" dirty="0"/>
              <a:t> and </a:t>
            </a:r>
            <a:r>
              <a:rPr lang="de-DE" sz="1100" dirty="0" err="1"/>
              <a:t>create</a:t>
            </a:r>
            <a:r>
              <a:rPr lang="de-DE" sz="1100" dirty="0"/>
              <a:t> </a:t>
            </a:r>
            <a:r>
              <a:rPr lang="de-DE" sz="1100" dirty="0" err="1"/>
              <a:t>value</a:t>
            </a:r>
            <a:r>
              <a:rPr lang="de-DE" sz="1100" dirty="0"/>
              <a:t>, </a:t>
            </a:r>
            <a:r>
              <a:rPr lang="de-DE" sz="1100" dirty="0" err="1"/>
              <a:t>when</a:t>
            </a:r>
            <a:r>
              <a:rPr lang="de-DE" sz="1100" dirty="0"/>
              <a:t> </a:t>
            </a:r>
            <a:r>
              <a:rPr lang="de-DE" sz="1100" dirty="0" err="1"/>
              <a:t>it</a:t>
            </a:r>
            <a:r>
              <a:rPr lang="de-DE" sz="1100" dirty="0"/>
              <a:t> </a:t>
            </a:r>
            <a:r>
              <a:rPr lang="de-DE" sz="1100" dirty="0" err="1"/>
              <a:t>addresses</a:t>
            </a:r>
            <a:r>
              <a:rPr lang="de-DE" sz="1100" dirty="0"/>
              <a:t> a </a:t>
            </a:r>
            <a:r>
              <a:rPr lang="de-DE" sz="1100" dirty="0" err="1"/>
              <a:t>need</a:t>
            </a:r>
            <a:r>
              <a:rPr lang="de-DE" sz="1100" dirty="0"/>
              <a:t> </a:t>
            </a:r>
            <a:r>
              <a:rPr lang="de-DE" sz="1100" dirty="0" err="1"/>
              <a:t>by</a:t>
            </a:r>
            <a:r>
              <a:rPr lang="de-DE" sz="1100" dirty="0"/>
              <a:t> a </a:t>
            </a:r>
            <a:r>
              <a:rPr lang="de-DE" sz="1100" dirty="0" err="1"/>
              <a:t>user</a:t>
            </a:r>
            <a:r>
              <a:rPr lang="de-DE" sz="1100" dirty="0"/>
              <a:t>. </a:t>
            </a:r>
          </a:p>
          <a:p>
            <a:pPr marL="457200" indent="-298450">
              <a:buFont typeface="Arial" panose="020B0604020202020204" pitchFamily="34" charset="0"/>
              <a:buChar char="•"/>
            </a:pPr>
            <a:r>
              <a:rPr lang="de-DE" sz="1100" dirty="0"/>
              <a:t>So – </a:t>
            </a:r>
            <a:r>
              <a:rPr lang="de-DE" sz="1100" dirty="0" err="1"/>
              <a:t>who</a:t>
            </a:r>
            <a:r>
              <a:rPr lang="de-DE" sz="1100" dirty="0"/>
              <a:t> </a:t>
            </a:r>
            <a:r>
              <a:rPr lang="de-DE" sz="1100" dirty="0" err="1"/>
              <a:t>is</a:t>
            </a:r>
            <a:r>
              <a:rPr lang="de-DE" sz="1100" dirty="0"/>
              <a:t> </a:t>
            </a:r>
            <a:r>
              <a:rPr lang="de-DE" sz="1100" dirty="0" err="1"/>
              <a:t>the</a:t>
            </a:r>
            <a:r>
              <a:rPr lang="de-DE" sz="1100" dirty="0"/>
              <a:t> </a:t>
            </a:r>
            <a:r>
              <a:rPr lang="de-DE" sz="1100" dirty="0" err="1"/>
              <a:t>user</a:t>
            </a:r>
            <a:r>
              <a:rPr lang="de-DE" sz="1100" dirty="0"/>
              <a:t>? Any </a:t>
            </a:r>
            <a:r>
              <a:rPr lang="de-DE" sz="1100" dirty="0" err="1"/>
              <a:t>idea</a:t>
            </a:r>
            <a:r>
              <a:rPr lang="de-DE" sz="1100" dirty="0"/>
              <a:t>? </a:t>
            </a:r>
            <a:endParaRPr lang="de-DE" dirty="0"/>
          </a:p>
          <a:p>
            <a:pPr marL="0" lvl="0" indent="0" algn="l" rtl="0">
              <a:spcBef>
                <a:spcPts val="0"/>
              </a:spcBef>
              <a:spcAft>
                <a:spcPts val="0"/>
              </a:spcAft>
              <a:buNone/>
            </a:pPr>
            <a:endParaRPr dirty="0"/>
          </a:p>
          <a:p>
            <a:pPr marL="0" lvl="0" indent="0" algn="l" rtl="0">
              <a:spcBef>
                <a:spcPts val="0"/>
              </a:spcBef>
              <a:spcAft>
                <a:spcPts val="0"/>
              </a:spcAft>
              <a:buNone/>
            </a:pPr>
            <a:endParaRPr sz="1000" dirty="0"/>
          </a:p>
          <a:p>
            <a:pPr marL="0" marR="0" lvl="0" indent="0" algn="l" rtl="0">
              <a:lnSpc>
                <a:spcPct val="100000"/>
              </a:lnSpc>
              <a:spcBef>
                <a:spcPts val="0"/>
              </a:spcBef>
              <a:spcAft>
                <a:spcPts val="0"/>
              </a:spcAft>
              <a:buClr>
                <a:schemeClr val="dk1"/>
              </a:buClr>
              <a:buSzPts val="1000"/>
              <a:buFont typeface="Calibri"/>
              <a:buNone/>
            </a:pPr>
            <a:br>
              <a:rPr lang="de-DE" sz="1000" b="0" dirty="0"/>
            </a:br>
            <a:endParaRPr sz="1000" b="0" dirty="0"/>
          </a:p>
          <a:p>
            <a:pPr marL="0" marR="0" lvl="0" indent="0" algn="l" rtl="0">
              <a:lnSpc>
                <a:spcPct val="100000"/>
              </a:lnSpc>
              <a:spcBef>
                <a:spcPts val="0"/>
              </a:spcBef>
              <a:spcAft>
                <a:spcPts val="0"/>
              </a:spcAft>
              <a:buClr>
                <a:schemeClr val="dk1"/>
              </a:buClr>
              <a:buSzPts val="1000"/>
              <a:buFont typeface="Calibri"/>
              <a:buNone/>
            </a:pPr>
            <a:endParaRPr sz="1000" b="0" dirty="0"/>
          </a:p>
          <a:p>
            <a:pPr marL="0" marR="0" lvl="0" indent="0" algn="l" rtl="0">
              <a:lnSpc>
                <a:spcPct val="100000"/>
              </a:lnSpc>
              <a:spcBef>
                <a:spcPts val="0"/>
              </a:spcBef>
              <a:spcAft>
                <a:spcPts val="0"/>
              </a:spcAft>
              <a:buClr>
                <a:schemeClr val="dk1"/>
              </a:buClr>
              <a:buSzPts val="1000"/>
              <a:buFont typeface="Calibri"/>
              <a:buNone/>
            </a:pPr>
            <a:endParaRPr sz="1000" b="0"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000" dirty="0"/>
              <a:t>For that – let’s go back to the Canvas:</a:t>
            </a:r>
          </a:p>
          <a:p>
            <a:endParaRPr lang="en-US" sz="1000" dirty="0"/>
          </a:p>
          <a:p>
            <a:pPr marL="457200" indent="-298450">
              <a:buFont typeface="Arial" panose="020B0604020202020204" pitchFamily="34" charset="0"/>
              <a:buChar char="•"/>
            </a:pPr>
            <a:r>
              <a:rPr lang="en-US" sz="1000" dirty="0"/>
              <a:t>USERS are the people that connect our research to a certain use case</a:t>
            </a:r>
          </a:p>
          <a:p>
            <a:pPr marL="457200" indent="-298450">
              <a:buFont typeface="Arial" panose="020B0604020202020204" pitchFamily="34" charset="0"/>
              <a:buChar char="•"/>
            </a:pPr>
            <a:r>
              <a:rPr lang="en-US" sz="1000" dirty="0"/>
              <a:t>They are – so to say – the people who have an unfulfilled need – you could also say a problem – that you want to solve with your solution</a:t>
            </a:r>
          </a:p>
          <a:p>
            <a:pPr marL="457200" indent="-298450">
              <a:buFont typeface="Arial" panose="020B0604020202020204" pitchFamily="34" charset="0"/>
              <a:buChar char="•"/>
            </a:pPr>
            <a:endParaRPr lang="de-DE" sz="1000" dirty="0"/>
          </a:p>
          <a:p>
            <a:pPr marL="457200" indent="-298450">
              <a:buFont typeface="Arial" panose="020B0604020202020204" pitchFamily="34" charset="0"/>
              <a:buChar char="•"/>
            </a:pPr>
            <a:r>
              <a:rPr lang="en-US" sz="1000" dirty="0">
                <a:cs typeface="+mn-lt"/>
              </a:rPr>
              <a:t>So what we want to do next is to focus on potential users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000" dirty="0"/>
              <a:t>Let’s have a closer look: </a:t>
            </a:r>
            <a:r>
              <a:rPr lang="en-US" sz="1000" b="1" dirty="0"/>
              <a:t>How do we identify users</a:t>
            </a:r>
            <a:r>
              <a:rPr lang="en-US" sz="1000" b="0" dirty="0"/>
              <a:t>?</a:t>
            </a:r>
            <a:r>
              <a:rPr lang="en-US" sz="1000" dirty="0"/>
              <a:t> </a:t>
            </a:r>
          </a:p>
          <a:p>
            <a:pPr marL="158750" indent="0">
              <a:buNone/>
            </a:pPr>
            <a:endParaRPr lang="en-US" sz="1000" b="0" dirty="0"/>
          </a:p>
          <a:p>
            <a:pPr marL="171450" lvl="0" indent="-171450" algn="l" rtl="0">
              <a:spcBef>
                <a:spcPts val="0"/>
              </a:spcBef>
              <a:spcAft>
                <a:spcPts val="0"/>
              </a:spcAft>
              <a:buFont typeface="Arial" panose="020B0604020202020204" pitchFamily="34" charset="0"/>
              <a:buChar char="•"/>
            </a:pPr>
            <a:r>
              <a:rPr lang="en-US" sz="1000" b="0" dirty="0"/>
              <a:t>Usually, there are many people interested or affected by our research: </a:t>
            </a:r>
            <a:r>
              <a:rPr lang="en-US" sz="1000" b="0" dirty="0">
                <a:sym typeface="Wingdings" pitchFamily="2" charset="2"/>
              </a:rPr>
              <a:t>the sum of them we call </a:t>
            </a:r>
            <a:r>
              <a:rPr lang="en-US" sz="1000" b="1" dirty="0">
                <a:sym typeface="Wingdings" pitchFamily="2" charset="2"/>
              </a:rPr>
              <a:t>stakeholders</a:t>
            </a:r>
            <a:endParaRPr lang="en-US" sz="1000" b="1" dirty="0">
              <a:cs typeface="Calibri"/>
              <a:sym typeface="Wingdings" pitchFamily="2" charset="2"/>
            </a:endParaRPr>
          </a:p>
          <a:p>
            <a:pPr marL="628650" lvl="1" indent="-171450" algn="l" rtl="0">
              <a:spcBef>
                <a:spcPts val="0"/>
              </a:spcBef>
              <a:spcAft>
                <a:spcPts val="0"/>
              </a:spcAft>
              <a:buFont typeface="Arial" panose="020B0604020202020204" pitchFamily="34" charset="0"/>
              <a:buChar char="•"/>
            </a:pPr>
            <a:r>
              <a:rPr lang="en-US" sz="1000" b="0" dirty="0">
                <a:sym typeface="Wingdings" pitchFamily="2" charset="2"/>
              </a:rPr>
              <a:t>It’s important to </a:t>
            </a:r>
            <a:r>
              <a:rPr lang="en-US" sz="1000" b="1" dirty="0">
                <a:sym typeface="Wingdings" pitchFamily="2" charset="2"/>
              </a:rPr>
              <a:t>differentiate between different groups of stakeholders</a:t>
            </a:r>
            <a:r>
              <a:rPr lang="en-US" sz="1000" b="0" dirty="0">
                <a:sym typeface="Wingdings" pitchFamily="2" charset="2"/>
              </a:rPr>
              <a:t>. </a:t>
            </a:r>
          </a:p>
          <a:p>
            <a:pPr marL="628650" lvl="1" indent="-171450" algn="l" rtl="0">
              <a:spcBef>
                <a:spcPts val="0"/>
              </a:spcBef>
              <a:spcAft>
                <a:spcPts val="0"/>
              </a:spcAft>
              <a:buFont typeface="Arial" panose="020B0604020202020204" pitchFamily="34" charset="0"/>
              <a:buChar char="•"/>
            </a:pPr>
            <a:r>
              <a:rPr lang="en-US" sz="1000" b="0" dirty="0">
                <a:sym typeface="Wingdings" pitchFamily="2" charset="2"/>
              </a:rPr>
              <a:t>To find the users it is important to have a look for a </a:t>
            </a:r>
            <a:r>
              <a:rPr lang="en-US" sz="1000" b="1" dirty="0">
                <a:sym typeface="Wingdings" pitchFamily="2" charset="2"/>
              </a:rPr>
              <a:t>person</a:t>
            </a:r>
            <a:r>
              <a:rPr lang="en-US" sz="1000" b="0" dirty="0">
                <a:sym typeface="Wingdings" pitchFamily="2" charset="2"/>
              </a:rPr>
              <a:t> </a:t>
            </a:r>
            <a:r>
              <a:rPr lang="en-US" sz="1000" b="1" dirty="0">
                <a:sym typeface="Wingdings" pitchFamily="2" charset="2"/>
              </a:rPr>
              <a:t>that is affected with an unfulfilled need or a problem</a:t>
            </a:r>
            <a:r>
              <a:rPr lang="en-US" sz="1000" b="0" dirty="0">
                <a:sym typeface="Wingdings" pitchFamily="2" charset="2"/>
              </a:rPr>
              <a:t>. Who would benefit from the solution? </a:t>
            </a:r>
          </a:p>
          <a:p>
            <a:pPr marL="628650" lvl="1" indent="-171450" algn="l" rtl="0">
              <a:spcBef>
                <a:spcPts val="0"/>
              </a:spcBef>
              <a:spcAft>
                <a:spcPts val="0"/>
              </a:spcAft>
              <a:buFont typeface="Arial" panose="020B0604020202020204" pitchFamily="34" charset="0"/>
              <a:buChar char="•"/>
            </a:pPr>
            <a:r>
              <a:rPr lang="en-US" sz="1000" b="0" dirty="0">
                <a:sym typeface="Wingdings" pitchFamily="2" charset="2"/>
              </a:rPr>
              <a:t>Let’s think back to </a:t>
            </a:r>
            <a:r>
              <a:rPr lang="en-US" sz="1000" b="0" dirty="0" err="1">
                <a:sym typeface="Wingdings" pitchFamily="2" charset="2"/>
              </a:rPr>
              <a:t>Nadines</a:t>
            </a:r>
            <a:r>
              <a:rPr lang="en-US" sz="1000" b="0" dirty="0">
                <a:sym typeface="Wingdings" pitchFamily="2" charset="2"/>
              </a:rPr>
              <a:t> example: One of her user groups could be the elderly people getting confused. Another user group could be relatives or caretakers – depending on her focus and her use case.</a:t>
            </a:r>
          </a:p>
          <a:p>
            <a:pPr marL="171450" lvl="0" indent="-171450" algn="l" rtl="0">
              <a:spcBef>
                <a:spcPts val="0"/>
              </a:spcBef>
              <a:spcAft>
                <a:spcPts val="0"/>
              </a:spcAft>
              <a:buFont typeface="Arial" panose="020B0604020202020204" pitchFamily="34" charset="0"/>
              <a:buChar char="•"/>
            </a:pPr>
            <a:endParaRPr lang="en-US" sz="1000" b="0" dirty="0">
              <a:sym typeface="Wingdings" pitchFamily="2" charset="2"/>
            </a:endParaRPr>
          </a:p>
          <a:p>
            <a:pPr marL="171450" lvl="0" indent="-171450" algn="l" rtl="0">
              <a:spcBef>
                <a:spcPts val="0"/>
              </a:spcBef>
              <a:spcAft>
                <a:spcPts val="0"/>
              </a:spcAft>
              <a:buFont typeface="Arial" panose="020B0604020202020204" pitchFamily="34" charset="0"/>
              <a:buChar char="•"/>
            </a:pPr>
            <a:r>
              <a:rPr lang="en-US" sz="1000" b="0" dirty="0">
                <a:sym typeface="Wingdings" pitchFamily="2" charset="2"/>
              </a:rPr>
              <a:t>Now – a user is regarded as the </a:t>
            </a:r>
            <a:r>
              <a:rPr lang="en-US" sz="1000" b="1" dirty="0">
                <a:sym typeface="Wingdings" pitchFamily="2" charset="2"/>
              </a:rPr>
              <a:t>beneficiary of a solution</a:t>
            </a:r>
            <a:r>
              <a:rPr lang="en-US" sz="1000" b="0" dirty="0">
                <a:sym typeface="Wingdings" pitchFamily="2" charset="2"/>
              </a:rPr>
              <a:t>. But they are not always the ones who pay. That is why it’s important to differentiate them from customers.</a:t>
            </a:r>
          </a:p>
          <a:p>
            <a:pPr marL="628650" lvl="1" indent="-171450" algn="l" rtl="0">
              <a:spcBef>
                <a:spcPts val="0"/>
              </a:spcBef>
              <a:spcAft>
                <a:spcPts val="0"/>
              </a:spcAft>
              <a:buFont typeface="Arial" panose="020B0604020202020204" pitchFamily="34" charset="0"/>
              <a:buChar char="•"/>
            </a:pPr>
            <a:r>
              <a:rPr lang="de-DE" sz="1400" b="0" i="0" u="none" strike="noStrike" dirty="0" err="1">
                <a:solidFill>
                  <a:srgbClr val="000000"/>
                </a:solidFill>
                <a:effectLst/>
                <a:latin typeface="-webkit-standard"/>
              </a:rPr>
              <a:t>Sometimes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customer</a:t>
            </a:r>
            <a:r>
              <a:rPr lang="de-DE" sz="1400" b="0" i="0" u="none" strike="noStrike" dirty="0">
                <a:solidFill>
                  <a:srgbClr val="000000"/>
                </a:solidFill>
                <a:effectLst/>
                <a:latin typeface="-webkit-standard"/>
              </a:rPr>
              <a:t> and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user</a:t>
            </a:r>
            <a:r>
              <a:rPr lang="de-DE" sz="1400" b="0" i="0" u="none" strike="noStrike" dirty="0">
                <a:solidFill>
                  <a:srgbClr val="000000"/>
                </a:solidFill>
                <a:effectLst/>
                <a:latin typeface="-webkit-standard"/>
              </a:rPr>
              <a:t> </a:t>
            </a:r>
            <a:r>
              <a:rPr lang="de-DE" sz="1400" b="1" i="0" u="none" strike="noStrike" dirty="0" err="1">
                <a:solidFill>
                  <a:srgbClr val="000000"/>
                </a:solidFill>
                <a:effectLst/>
                <a:latin typeface="-webkit-standard"/>
              </a:rPr>
              <a:t>can</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be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same </a:t>
            </a:r>
            <a:r>
              <a:rPr lang="de-DE" sz="1400" b="0" i="0" u="none" strike="noStrike" dirty="0" err="1">
                <a:solidFill>
                  <a:srgbClr val="000000"/>
                </a:solidFill>
                <a:effectLst/>
                <a:latin typeface="-webkit-standard"/>
              </a:rPr>
              <a:t>person</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especially</a:t>
            </a:r>
            <a:r>
              <a:rPr lang="de-DE" sz="1400" b="0" i="0" u="none" strike="noStrike" dirty="0">
                <a:solidFill>
                  <a:srgbClr val="000000"/>
                </a:solidFill>
                <a:effectLst/>
                <a:latin typeface="-webkit-standard"/>
              </a:rPr>
              <a:t> in </a:t>
            </a:r>
            <a:r>
              <a:rPr lang="de-DE" sz="1400" b="0" i="0" u="none" strike="noStrike" dirty="0" err="1">
                <a:solidFill>
                  <a:srgbClr val="000000"/>
                </a:solidFill>
                <a:effectLst/>
                <a:latin typeface="-webkit-standard"/>
              </a:rPr>
              <a:t>consumer-focused</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products</a:t>
            </a:r>
            <a:r>
              <a:rPr lang="de-DE" sz="1400" b="0" i="0" u="none" strike="noStrike" dirty="0">
                <a:solidFill>
                  <a:srgbClr val="000000"/>
                </a:solidFill>
                <a:effectLst/>
                <a:latin typeface="-webkit-standard"/>
              </a:rPr>
              <a:t>. </a:t>
            </a:r>
          </a:p>
          <a:p>
            <a:pPr marL="628650" lvl="1" indent="-171450" algn="l" rtl="0">
              <a:spcBef>
                <a:spcPts val="0"/>
              </a:spcBef>
              <a:spcAft>
                <a:spcPts val="0"/>
              </a:spcAft>
              <a:buFont typeface="Arial" panose="020B0604020202020204" pitchFamily="34" charset="0"/>
              <a:buChar char="•"/>
            </a:pPr>
            <a:r>
              <a:rPr lang="de-DE" sz="1400" b="0" i="0" u="none" strike="noStrike" dirty="0" err="1">
                <a:solidFill>
                  <a:srgbClr val="000000"/>
                </a:solidFill>
                <a:effectLst/>
                <a:latin typeface="-webkit-standard"/>
              </a:rPr>
              <a:t>However</a:t>
            </a:r>
            <a:r>
              <a:rPr lang="de-DE" sz="1400" b="0" i="0" u="none" strike="noStrike" dirty="0">
                <a:solidFill>
                  <a:srgbClr val="000000"/>
                </a:solidFill>
                <a:effectLst/>
                <a:latin typeface="-webkit-standard"/>
              </a:rPr>
              <a:t>, in </a:t>
            </a:r>
            <a:r>
              <a:rPr lang="de-DE" sz="1400" b="0" i="0" u="none" strike="noStrike" dirty="0" err="1">
                <a:solidFill>
                  <a:srgbClr val="000000"/>
                </a:solidFill>
                <a:effectLst/>
                <a:latin typeface="-webkit-standard"/>
              </a:rPr>
              <a:t>cases</a:t>
            </a:r>
            <a:r>
              <a:rPr lang="de-DE" sz="1400" b="0" i="0" u="none" strike="noStrike" dirty="0">
                <a:solidFill>
                  <a:srgbClr val="000000"/>
                </a:solidFill>
                <a:effectLst/>
                <a:latin typeface="-webkit-standard"/>
              </a:rPr>
              <a:t> like B2B (</a:t>
            </a:r>
            <a:r>
              <a:rPr lang="de-DE" sz="1400" b="0" i="0" u="none" strike="noStrike" dirty="0" err="1">
                <a:solidFill>
                  <a:srgbClr val="000000"/>
                </a:solidFill>
                <a:effectLst/>
                <a:latin typeface="-webkit-standard"/>
              </a:rPr>
              <a:t>business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to</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business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solutions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a:t>
            </a:r>
            <a:r>
              <a:rPr lang="de-DE" sz="1400" b="1" i="0" u="none" strike="noStrike" dirty="0" err="1">
                <a:solidFill>
                  <a:srgbClr val="000000"/>
                </a:solidFill>
                <a:effectLst/>
                <a:latin typeface="-webkit-standard"/>
              </a:rPr>
              <a:t>customer</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could</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be</a:t>
            </a:r>
            <a:r>
              <a:rPr lang="de-DE" sz="1400" b="0" i="0" u="none" strike="noStrike" dirty="0">
                <a:solidFill>
                  <a:srgbClr val="000000"/>
                </a:solidFill>
                <a:effectLst/>
                <a:latin typeface="-webkit-standard"/>
              </a:rPr>
              <a:t> a </a:t>
            </a:r>
            <a:r>
              <a:rPr lang="de-DE" sz="1400" b="1" i="0" u="none" strike="noStrike" dirty="0" err="1">
                <a:solidFill>
                  <a:srgbClr val="000000"/>
                </a:solidFill>
                <a:effectLst/>
                <a:latin typeface="-webkit-standard"/>
              </a:rPr>
              <a:t>decision-maker</a:t>
            </a:r>
            <a:r>
              <a:rPr lang="de-DE" sz="1400" b="1" i="0" u="none" strike="noStrike" dirty="0">
                <a:solidFill>
                  <a:srgbClr val="000000"/>
                </a:solidFill>
                <a:effectLst/>
                <a:latin typeface="-webkit-standard"/>
              </a:rPr>
              <a:t> </a:t>
            </a:r>
            <a:r>
              <a:rPr lang="de-DE" sz="1400" b="1" i="0" u="none" strike="noStrike" dirty="0" err="1">
                <a:solidFill>
                  <a:srgbClr val="000000"/>
                </a:solidFill>
                <a:effectLst/>
                <a:latin typeface="-webkit-standard"/>
              </a:rPr>
              <a:t>or</a:t>
            </a:r>
            <a:r>
              <a:rPr lang="de-DE" sz="1400" b="1" i="0" u="none" strike="noStrike" dirty="0">
                <a:solidFill>
                  <a:srgbClr val="000000"/>
                </a:solidFill>
                <a:effectLst/>
                <a:latin typeface="-webkit-standard"/>
              </a:rPr>
              <a:t> </a:t>
            </a:r>
            <a:r>
              <a:rPr lang="de-DE" sz="1400" b="1" i="0" u="none" strike="noStrike" dirty="0" err="1">
                <a:solidFill>
                  <a:srgbClr val="000000"/>
                </a:solidFill>
                <a:effectLst/>
                <a:latin typeface="-webkit-standard"/>
              </a:rPr>
              <a:t>buyer</a:t>
            </a:r>
            <a:r>
              <a:rPr lang="de-DE" sz="1400" b="1" i="0" u="none" strike="noStrike" dirty="0">
                <a:solidFill>
                  <a:srgbClr val="000000"/>
                </a:solidFill>
                <a:effectLst/>
                <a:latin typeface="-webkit-standard"/>
              </a:rPr>
              <a:t> </a:t>
            </a:r>
            <a:r>
              <a:rPr lang="de-DE" sz="1400" b="1" i="0" u="none" strike="noStrike" dirty="0" err="1">
                <a:solidFill>
                  <a:srgbClr val="000000"/>
                </a:solidFill>
                <a:effectLst/>
                <a:latin typeface="-webkit-standard"/>
              </a:rPr>
              <a:t>within</a:t>
            </a:r>
            <a:r>
              <a:rPr lang="de-DE" sz="1400" b="1" i="0" u="none" strike="noStrike" dirty="0">
                <a:solidFill>
                  <a:srgbClr val="000000"/>
                </a:solidFill>
                <a:effectLst/>
                <a:latin typeface="-webkit-standard"/>
              </a:rPr>
              <a:t> a </a:t>
            </a:r>
            <a:r>
              <a:rPr lang="de-DE" sz="1400" b="1" i="0" u="none" strike="noStrike" dirty="0" err="1">
                <a:solidFill>
                  <a:srgbClr val="000000"/>
                </a:solidFill>
                <a:effectLst/>
                <a:latin typeface="-webkit-standard"/>
              </a:rPr>
              <a:t>company</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while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user</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might</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be</a:t>
            </a:r>
            <a:r>
              <a:rPr lang="de-DE" sz="1400" b="0" i="0" u="none" strike="noStrike" dirty="0">
                <a:solidFill>
                  <a:srgbClr val="000000"/>
                </a:solidFill>
                <a:effectLst/>
                <a:latin typeface="-webkit-standard"/>
              </a:rPr>
              <a:t> an </a:t>
            </a:r>
            <a:r>
              <a:rPr lang="de-DE" sz="1400" b="0" i="0" u="none" strike="noStrike" dirty="0" err="1">
                <a:solidFill>
                  <a:srgbClr val="000000"/>
                </a:solidFill>
                <a:effectLst/>
                <a:latin typeface="-webkit-standard"/>
              </a:rPr>
              <a:t>employee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who</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operates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product</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or</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service</a:t>
            </a:r>
            <a:r>
              <a:rPr lang="de-DE" sz="1400" b="0" i="0" u="none" strike="noStrike" dirty="0">
                <a:solidFill>
                  <a:srgbClr val="000000"/>
                </a:solidFill>
                <a:effectLst/>
                <a:latin typeface="-webkit-standard"/>
              </a:rPr>
              <a:t>. </a:t>
            </a:r>
          </a:p>
          <a:p>
            <a:pPr marL="628650" lvl="1" indent="-171450" algn="l" rtl="0">
              <a:spcBef>
                <a:spcPts val="0"/>
              </a:spcBef>
              <a:spcAft>
                <a:spcPts val="0"/>
              </a:spcAft>
              <a:buFont typeface="Arial" panose="020B0604020202020204" pitchFamily="34" charset="0"/>
              <a:buChar char="•"/>
            </a:pPr>
            <a:r>
              <a:rPr lang="de-DE" sz="1400" b="0" i="0" u="none" strike="noStrike" dirty="0" err="1">
                <a:solidFill>
                  <a:srgbClr val="000000"/>
                </a:solidFill>
                <a:effectLst/>
                <a:latin typeface="-webkit-standard"/>
              </a:rPr>
              <a:t>Recognizing</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this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distinction</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helps</a:t>
            </a:r>
            <a:r>
              <a:rPr lang="de-DE" sz="1400" b="0" i="0" u="none" strike="noStrike" dirty="0">
                <a:solidFill>
                  <a:srgbClr val="000000"/>
                </a:solidFill>
                <a:effectLst/>
                <a:latin typeface="-webkit-standard"/>
              </a:rPr>
              <a:t> in </a:t>
            </a:r>
            <a:r>
              <a:rPr lang="de-DE" sz="1400" b="0" i="0" u="none" strike="noStrike" dirty="0" err="1">
                <a:solidFill>
                  <a:srgbClr val="000000"/>
                </a:solidFill>
                <a:effectLst/>
                <a:latin typeface="-webkit-standard"/>
              </a:rPr>
              <a:t>defining</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your</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use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case</a:t>
            </a:r>
            <a:r>
              <a:rPr lang="de-DE" sz="1400" b="0" i="0" u="none" strike="noStrike" dirty="0">
                <a:solidFill>
                  <a:srgbClr val="000000"/>
                </a:solidFill>
                <a:effectLst/>
                <a:latin typeface="-webkit-standard"/>
              </a:rPr>
              <a:t>.</a:t>
            </a:r>
            <a:endParaRPr lang="en-US" sz="1000" b="0" dirty="0"/>
          </a:p>
          <a:p>
            <a:pPr marL="171450" lvl="0" indent="-171450" algn="l" rtl="0">
              <a:spcBef>
                <a:spcPts val="0"/>
              </a:spcBef>
              <a:spcAft>
                <a:spcPts val="0"/>
              </a:spcAft>
              <a:buFont typeface="Arial" panose="020B0604020202020204" pitchFamily="34" charset="0"/>
              <a:buChar char="•"/>
            </a:pPr>
            <a:endParaRPr lang="en-US" sz="1000" b="0" dirty="0"/>
          </a:p>
          <a:p>
            <a:pPr marL="171450" lvl="0" indent="-171450" algn="l" rtl="0">
              <a:spcBef>
                <a:spcPts val="0"/>
              </a:spcBef>
              <a:spcAft>
                <a:spcPts val="0"/>
              </a:spcAft>
              <a:buFont typeface="Arial" panose="020B0604020202020204" pitchFamily="34" charset="0"/>
              <a:buChar char="•"/>
            </a:pPr>
            <a:r>
              <a:rPr lang="en-US" sz="1000" b="0" dirty="0"/>
              <a:t>Why is this relevant? </a:t>
            </a:r>
            <a:r>
              <a:rPr lang="en-US" sz="1000" b="1" dirty="0"/>
              <a:t>Social Startups for example often have both </a:t>
            </a:r>
            <a:r>
              <a:rPr lang="en-US" sz="1000" b="0" dirty="0"/>
              <a:t>– someone pays and someone else benefits from the product/service</a:t>
            </a:r>
            <a:endParaRPr lang="de-DE" sz="1000" b="0"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000" dirty="0"/>
              <a:t>Coming back to our example once again, we could identify the following groups:</a:t>
            </a:r>
          </a:p>
          <a:p>
            <a:pPr marL="158750" indent="0">
              <a:buNone/>
            </a:pPr>
            <a:endParaRPr lang="en-US" sz="1000" dirty="0"/>
          </a:p>
          <a:p>
            <a:pPr marL="457200" indent="-298450">
              <a:buFont typeface="Arial" panose="020B0604020202020204" pitchFamily="34" charset="0"/>
              <a:buChar char="•"/>
            </a:pPr>
            <a:r>
              <a:rPr lang="en-US" sz="1000" b="1" dirty="0"/>
              <a:t>Stakeholders</a:t>
            </a:r>
            <a:r>
              <a:rPr lang="en-US" sz="1000" dirty="0"/>
              <a:t>: Society in General – this solution is potentially interesting to anyone and many lobbies, politics etc.</a:t>
            </a:r>
          </a:p>
          <a:p>
            <a:pPr marL="457200" indent="-298450">
              <a:buFont typeface="Arial" panose="020B0604020202020204" pitchFamily="34" charset="0"/>
              <a:buChar char="•"/>
            </a:pPr>
            <a:endParaRPr lang="en-US" sz="1000" b="0" dirty="0"/>
          </a:p>
          <a:p>
            <a:pPr marL="457200" indent="-298450">
              <a:buFont typeface="Arial" panose="020B0604020202020204" pitchFamily="34" charset="0"/>
              <a:buChar char="•"/>
            </a:pPr>
            <a:r>
              <a:rPr lang="en-US" sz="1000" b="1" dirty="0"/>
              <a:t>Customers</a:t>
            </a:r>
            <a:r>
              <a:rPr lang="en-US" sz="1000" b="0" dirty="0"/>
              <a:t>: the group that is mainly interested in buying the solution to market it. In this example that is the health care system and the medical industry</a:t>
            </a:r>
          </a:p>
          <a:p>
            <a:pPr marL="457200" indent="-298450">
              <a:buFont typeface="Arial" panose="020B0604020202020204" pitchFamily="34" charset="0"/>
              <a:buChar char="•"/>
            </a:pPr>
            <a:endParaRPr lang="en-US" sz="1000" b="0" dirty="0"/>
          </a:p>
          <a:p>
            <a:pPr marL="457200" indent="-298450">
              <a:buFont typeface="Arial" panose="020B0604020202020204" pitchFamily="34" charset="0"/>
              <a:buChar char="•"/>
            </a:pPr>
            <a:r>
              <a:rPr lang="en-US" sz="1000" b="1" dirty="0"/>
              <a:t>Users</a:t>
            </a:r>
            <a:r>
              <a:rPr lang="en-US" sz="1000" b="0" dirty="0"/>
              <a:t>: The people that actually benefit from the are patients that suffer from subjective cognitive decline or that have a pre-disposition.</a:t>
            </a:r>
          </a:p>
          <a:p>
            <a:endParaRPr lang="en-US" sz="1000" b="0" dirty="0"/>
          </a:p>
          <a:p>
            <a:pPr marL="158750" indent="0">
              <a:buNone/>
            </a:pPr>
            <a:r>
              <a:rPr lang="en-US" sz="1000" b="0" dirty="0"/>
              <a:t>Here you see that the customers are not directly the end users of the solution but it’s a B2B channel. When developing the product/app however, it’s necessary though to think of the user and not the customer:</a:t>
            </a:r>
            <a:r>
              <a:rPr lang="en-US" sz="1000" b="0" dirty="0">
                <a:sym typeface="Wingdings" pitchFamily="2" charset="2"/>
              </a:rPr>
              <a:t> the user has the problem that is solved!</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indent="-298450">
              <a:buFont typeface="Arial" panose="020B0604020202020204" pitchFamily="34" charset="0"/>
              <a:buChar char="•"/>
            </a:pPr>
            <a:r>
              <a:rPr lang="de-DE" sz="1000" dirty="0" err="1"/>
              <a:t>Once</a:t>
            </a:r>
            <a:r>
              <a:rPr lang="de-DE" sz="1000" dirty="0"/>
              <a:t> </a:t>
            </a:r>
            <a:r>
              <a:rPr lang="de-DE" sz="1000" dirty="0" err="1"/>
              <a:t>we</a:t>
            </a:r>
            <a:r>
              <a:rPr lang="de-DE" sz="1000" dirty="0"/>
              <a:t> </a:t>
            </a:r>
            <a:r>
              <a:rPr lang="de-DE" sz="1000" dirty="0" err="1"/>
              <a:t>have</a:t>
            </a:r>
            <a:r>
              <a:rPr lang="de-DE" sz="1000" dirty="0"/>
              <a:t> </a:t>
            </a:r>
            <a:r>
              <a:rPr lang="de-DE" sz="1000" dirty="0" err="1"/>
              <a:t>identified</a:t>
            </a:r>
            <a:r>
              <a:rPr lang="de-DE" sz="1000" dirty="0"/>
              <a:t> </a:t>
            </a:r>
            <a:r>
              <a:rPr lang="de-DE" sz="1000" dirty="0" err="1"/>
              <a:t>our</a:t>
            </a:r>
            <a:r>
              <a:rPr lang="de-DE" sz="1000" dirty="0"/>
              <a:t> potential </a:t>
            </a:r>
            <a:r>
              <a:rPr lang="de-DE" sz="1000" dirty="0" err="1"/>
              <a:t>users</a:t>
            </a:r>
            <a:r>
              <a:rPr lang="de-DE" sz="1000" dirty="0"/>
              <a:t>, </a:t>
            </a:r>
            <a:r>
              <a:rPr lang="de-DE" sz="1000" dirty="0" err="1"/>
              <a:t>we</a:t>
            </a:r>
            <a:r>
              <a:rPr lang="de-DE" sz="1000" dirty="0"/>
              <a:t> </a:t>
            </a:r>
            <a:r>
              <a:rPr lang="de-DE" sz="1000" dirty="0" err="1"/>
              <a:t>can</a:t>
            </a:r>
            <a:r>
              <a:rPr lang="de-DE" sz="1000" b="0" baseline="0" dirty="0"/>
              <a:t> turn </a:t>
            </a:r>
            <a:r>
              <a:rPr lang="de-DE" sz="1000" b="0" baseline="0" dirty="0" err="1"/>
              <a:t>to</a:t>
            </a:r>
            <a:r>
              <a:rPr lang="de-DE" sz="1000" b="0" baseline="0" dirty="0"/>
              <a:t> </a:t>
            </a:r>
            <a:r>
              <a:rPr lang="de-DE" sz="1000" b="0" baseline="0" dirty="0" err="1"/>
              <a:t>the</a:t>
            </a:r>
            <a:r>
              <a:rPr lang="de-DE" sz="1000" b="0" baseline="0" dirty="0"/>
              <a:t> </a:t>
            </a:r>
            <a:r>
              <a:rPr lang="de-DE" sz="1000" b="0" baseline="0" dirty="0" err="1"/>
              <a:t>right</a:t>
            </a:r>
            <a:r>
              <a:rPr lang="de-DE" sz="1000" b="0" baseline="0" dirty="0"/>
              <a:t> </a:t>
            </a:r>
            <a:r>
              <a:rPr lang="de-DE" sz="1000" b="0" baseline="0" dirty="0" err="1"/>
              <a:t>side</a:t>
            </a:r>
            <a:r>
              <a:rPr lang="de-DE" sz="1000" b="0" baseline="0" dirty="0"/>
              <a:t> </a:t>
            </a:r>
            <a:r>
              <a:rPr lang="de-DE" sz="1000" b="0" baseline="0" dirty="0" err="1"/>
              <a:t>of</a:t>
            </a:r>
            <a:r>
              <a:rPr lang="de-DE" sz="1000" b="0" baseline="0" dirty="0"/>
              <a:t> </a:t>
            </a:r>
            <a:r>
              <a:rPr lang="de-DE" sz="1000" b="0" baseline="0" dirty="0" err="1"/>
              <a:t>the</a:t>
            </a:r>
            <a:r>
              <a:rPr lang="de-DE" sz="1000" b="0" baseline="0" dirty="0"/>
              <a:t> Canvas</a:t>
            </a:r>
            <a:r>
              <a:rPr lang="de-DE" sz="1000" dirty="0"/>
              <a:t> and </a:t>
            </a:r>
            <a:r>
              <a:rPr lang="de-DE" sz="1000" dirty="0" err="1"/>
              <a:t>think</a:t>
            </a:r>
            <a:r>
              <a:rPr lang="de-DE" sz="1000" dirty="0"/>
              <a:t> </a:t>
            </a:r>
            <a:r>
              <a:rPr lang="de-DE" sz="1000" dirty="0" err="1"/>
              <a:t>about</a:t>
            </a:r>
            <a:r>
              <a:rPr lang="de-DE" sz="1000" dirty="0"/>
              <a:t> </a:t>
            </a:r>
            <a:r>
              <a:rPr lang="de-DE" sz="1000" dirty="0" err="1"/>
              <a:t>specific</a:t>
            </a:r>
            <a:r>
              <a:rPr lang="de-DE" sz="1000" dirty="0"/>
              <a:t> </a:t>
            </a:r>
            <a:r>
              <a:rPr lang="de-DE" sz="1000" dirty="0" err="1"/>
              <a:t>use</a:t>
            </a:r>
            <a:r>
              <a:rPr lang="de-DE" sz="1000" dirty="0"/>
              <a:t> </a:t>
            </a:r>
            <a:r>
              <a:rPr lang="de-DE" sz="1000" dirty="0" err="1"/>
              <a:t>cases</a:t>
            </a:r>
            <a:r>
              <a:rPr lang="de-DE" sz="1000" dirty="0"/>
              <a:t> </a:t>
            </a:r>
            <a:r>
              <a:rPr lang="de-DE" sz="1000" dirty="0" err="1"/>
              <a:t>for</a:t>
            </a:r>
            <a:r>
              <a:rPr lang="de-DE" sz="1000" dirty="0"/>
              <a:t> </a:t>
            </a:r>
            <a:r>
              <a:rPr lang="de-DE" sz="1000" dirty="0" err="1"/>
              <a:t>these</a:t>
            </a:r>
            <a:r>
              <a:rPr lang="de-DE" sz="1000" dirty="0"/>
              <a:t> </a:t>
            </a:r>
            <a:r>
              <a:rPr lang="de-DE" sz="1000" dirty="0" err="1"/>
              <a:t>specific</a:t>
            </a:r>
            <a:r>
              <a:rPr lang="de-DE" sz="1000" dirty="0"/>
              <a:t> </a:t>
            </a:r>
            <a:r>
              <a:rPr lang="de-DE" sz="1000" dirty="0" err="1"/>
              <a:t>users</a:t>
            </a:r>
            <a:r>
              <a:rPr lang="de-DE" sz="1000" dirty="0"/>
              <a:t> </a:t>
            </a:r>
            <a:r>
              <a:rPr lang="de-DE" sz="1000" dirty="0" err="1"/>
              <a:t>users</a:t>
            </a:r>
            <a:endParaRPr lang="en-US" sz="1000" dirty="0"/>
          </a:p>
          <a:p>
            <a:pPr marL="457200" indent="-298450">
              <a:buFont typeface="Arial" panose="020B0604020202020204" pitchFamily="34" charset="0"/>
              <a:buChar char="•"/>
            </a:pPr>
            <a:endParaRPr lang="de-DE" sz="1000" dirty="0"/>
          </a:p>
          <a:p>
            <a:pPr marL="457200" indent="-298450">
              <a:buFont typeface="Arial" panose="020B0604020202020204" pitchFamily="34" charset="0"/>
              <a:buChar char="•"/>
            </a:pPr>
            <a:r>
              <a:rPr lang="de-DE" sz="1000" b="0" baseline="0" dirty="0"/>
              <a:t>This </a:t>
            </a:r>
            <a:r>
              <a:rPr lang="de-DE" sz="1000" b="0" baseline="0" dirty="0" err="1"/>
              <a:t>part</a:t>
            </a:r>
            <a:r>
              <a:rPr lang="de-DE" sz="1000" b="0" baseline="0" dirty="0"/>
              <a:t> </a:t>
            </a:r>
            <a:r>
              <a:rPr lang="de-DE" sz="1000" b="0" baseline="0" dirty="0" err="1"/>
              <a:t>could</a:t>
            </a:r>
            <a:r>
              <a:rPr lang="de-DE" sz="1000" b="0" baseline="0" dirty="0"/>
              <a:t> </a:t>
            </a:r>
            <a:r>
              <a:rPr lang="de-DE" sz="1000" b="0" baseline="0" dirty="0" err="1"/>
              <a:t>be</a:t>
            </a:r>
            <a:r>
              <a:rPr lang="de-DE" sz="1000" b="0" baseline="0" dirty="0"/>
              <a:t> a </a:t>
            </a:r>
            <a:r>
              <a:rPr lang="de-DE" sz="1000" b="0" baseline="0" dirty="0" err="1"/>
              <a:t>bit</a:t>
            </a:r>
            <a:r>
              <a:rPr lang="de-DE" sz="1000" b="0" baseline="0" dirty="0"/>
              <a:t> </a:t>
            </a:r>
            <a:r>
              <a:rPr lang="de-DE" sz="1000" b="0" baseline="0" dirty="0" err="1"/>
              <a:t>more</a:t>
            </a:r>
            <a:r>
              <a:rPr lang="de-DE" sz="1000" b="0" baseline="0" dirty="0"/>
              <a:t> </a:t>
            </a:r>
            <a:r>
              <a:rPr lang="de-DE" sz="1000" b="0" baseline="0" dirty="0" err="1"/>
              <a:t>tricky</a:t>
            </a:r>
            <a:r>
              <a:rPr lang="de-DE" sz="1000" b="0" baseline="0" dirty="0"/>
              <a:t> – </a:t>
            </a:r>
            <a:r>
              <a:rPr lang="de-DE" sz="1000" b="0" baseline="0" dirty="0" err="1"/>
              <a:t>especially</a:t>
            </a:r>
            <a:r>
              <a:rPr lang="de-DE" sz="1000" b="0" baseline="0" dirty="0"/>
              <a:t> </a:t>
            </a:r>
            <a:r>
              <a:rPr lang="de-DE" sz="1000" b="0" baseline="0" dirty="0" err="1"/>
              <a:t>when</a:t>
            </a:r>
            <a:r>
              <a:rPr lang="de-DE" sz="1000" b="0" baseline="0" dirty="0"/>
              <a:t> </a:t>
            </a:r>
            <a:r>
              <a:rPr lang="de-DE" sz="1000" b="0" baseline="0" dirty="0" err="1"/>
              <a:t>you</a:t>
            </a:r>
            <a:r>
              <a:rPr lang="de-DE" sz="1000" b="0" baseline="0" dirty="0"/>
              <a:t> </a:t>
            </a:r>
            <a:r>
              <a:rPr lang="de-DE" sz="1000" b="0" baseline="0" dirty="0" err="1"/>
              <a:t>are</a:t>
            </a:r>
            <a:r>
              <a:rPr lang="de-DE" sz="1000" b="0" baseline="0" dirty="0"/>
              <a:t> </a:t>
            </a:r>
            <a:r>
              <a:rPr lang="de-DE" sz="1000" b="0" baseline="0" dirty="0" err="1"/>
              <a:t>doing</a:t>
            </a:r>
            <a:r>
              <a:rPr lang="de-DE" sz="1000" b="0" baseline="0" dirty="0"/>
              <a:t> ‚</a:t>
            </a:r>
            <a:r>
              <a:rPr lang="de-DE" sz="1000" b="0" baseline="0" dirty="0" err="1"/>
              <a:t>basic</a:t>
            </a:r>
            <a:r>
              <a:rPr lang="de-DE" sz="1000" b="0" baseline="0" dirty="0"/>
              <a:t> </a:t>
            </a:r>
            <a:r>
              <a:rPr lang="de-DE" sz="1000" b="0" baseline="0" dirty="0" err="1"/>
              <a:t>research</a:t>
            </a:r>
            <a:r>
              <a:rPr lang="de-DE" sz="1000" b="0" baseline="0" dirty="0"/>
              <a:t>/Grundlagenforschung‘ (</a:t>
            </a:r>
            <a:r>
              <a:rPr lang="de-DE" sz="1000" b="0" baseline="0" dirty="0" err="1"/>
              <a:t>hard</a:t>
            </a:r>
            <a:r>
              <a:rPr lang="de-DE" sz="1000" b="0" baseline="0" dirty="0"/>
              <a:t> and a </a:t>
            </a:r>
            <a:r>
              <a:rPr lang="de-DE" sz="1000" b="0" baseline="0" dirty="0" err="1"/>
              <a:t>long</a:t>
            </a:r>
            <a:r>
              <a:rPr lang="de-DE" sz="1000" b="0" baseline="0" dirty="0"/>
              <a:t> </a:t>
            </a:r>
            <a:r>
              <a:rPr lang="de-DE" sz="1000" b="0" baseline="0" dirty="0" err="1"/>
              <a:t>process</a:t>
            </a:r>
            <a:r>
              <a:rPr lang="de-DE" sz="1000" b="0" baseline="0" dirty="0"/>
              <a:t> </a:t>
            </a:r>
            <a:r>
              <a:rPr lang="de-DE" sz="1000" b="0" baseline="0" dirty="0" err="1"/>
              <a:t>sometimes</a:t>
            </a:r>
            <a:r>
              <a:rPr lang="de-DE" sz="1000" b="0" baseline="0" dirty="0"/>
              <a:t> </a:t>
            </a:r>
            <a:r>
              <a:rPr lang="de-DE" sz="1000" b="0" baseline="0" dirty="0" err="1"/>
              <a:t>to</a:t>
            </a:r>
            <a:r>
              <a:rPr lang="de-DE" sz="1000" b="0" baseline="0" dirty="0"/>
              <a:t> </a:t>
            </a:r>
            <a:r>
              <a:rPr lang="de-DE" sz="1000" b="0" baseline="0" dirty="0" err="1"/>
              <a:t>see</a:t>
            </a:r>
            <a:r>
              <a:rPr lang="de-DE" sz="1000" dirty="0"/>
              <a:t> potential </a:t>
            </a:r>
            <a:r>
              <a:rPr lang="de-DE" sz="1000" dirty="0" err="1"/>
              <a:t>for</a:t>
            </a:r>
            <a:r>
              <a:rPr lang="de-DE" sz="1000" dirty="0"/>
              <a:t> </a:t>
            </a:r>
            <a:r>
              <a:rPr lang="de-DE" sz="1000" dirty="0" err="1"/>
              <a:t>application</a:t>
            </a:r>
            <a:r>
              <a:rPr lang="de-DE" sz="1000" b="0" baseline="0" dirty="0"/>
              <a:t>)</a:t>
            </a:r>
            <a:endParaRPr lang="de-DE" sz="1000" dirty="0"/>
          </a:p>
          <a:p>
            <a:pPr marL="0" lvl="0" indent="0" algn="l" rtl="0">
              <a:spcBef>
                <a:spcPts val="0"/>
              </a:spcBef>
              <a:spcAft>
                <a:spcPts val="0"/>
              </a:spcAft>
              <a:buClr>
                <a:schemeClr val="dk1"/>
              </a:buClr>
              <a:buSzPts val="1000"/>
              <a:buFont typeface="Calibri"/>
              <a:buNone/>
            </a:pPr>
            <a:endParaRPr sz="1000" b="0" dirty="0"/>
          </a:p>
          <a:p>
            <a:pPr marL="0" lvl="0" indent="0" algn="l" rtl="0">
              <a:spcBef>
                <a:spcPts val="0"/>
              </a:spcBef>
              <a:spcAft>
                <a:spcPts val="0"/>
              </a:spcAft>
              <a:buNone/>
            </a:pPr>
            <a:endParaRPr sz="1000" b="0" dirty="0"/>
          </a:p>
          <a:p>
            <a:pPr marL="0" lvl="0" indent="0" algn="l" rtl="0">
              <a:spcBef>
                <a:spcPts val="0"/>
              </a:spcBef>
              <a:spcAft>
                <a:spcPts val="0"/>
              </a:spcAft>
              <a:buClr>
                <a:schemeClr val="dk1"/>
              </a:buClr>
              <a:buSzPts val="1000"/>
              <a:buFont typeface="Calibri"/>
              <a:buNone/>
            </a:pPr>
            <a:endParaRPr sz="1000" b="0" dirty="0"/>
          </a:p>
          <a:p>
            <a:pPr marL="171450" lvl="0" indent="-107950" algn="l" rtl="0">
              <a:spcBef>
                <a:spcPts val="0"/>
              </a:spcBef>
              <a:spcAft>
                <a:spcPts val="0"/>
              </a:spcAft>
              <a:buClr>
                <a:schemeClr val="dk1"/>
              </a:buClr>
              <a:buSzPts val="1000"/>
              <a:buFont typeface="Calibri"/>
              <a:buNone/>
            </a:pPr>
            <a:endParaRPr sz="1000" b="0" dirty="0"/>
          </a:p>
          <a:p>
            <a:pPr marL="0" lvl="0" indent="0" algn="l" rtl="0">
              <a:spcBef>
                <a:spcPts val="0"/>
              </a:spcBef>
              <a:spcAft>
                <a:spcPts val="0"/>
              </a:spcAft>
              <a:buClr>
                <a:schemeClr val="dk1"/>
              </a:buClr>
              <a:buSzPts val="1000"/>
              <a:buFont typeface="Calibri"/>
              <a:buNone/>
            </a:pPr>
            <a:endParaRPr sz="1000" b="0" dirty="0"/>
          </a:p>
          <a:p>
            <a:pPr marL="0" lvl="0" indent="0" algn="l" rtl="0">
              <a:spcBef>
                <a:spcPts val="0"/>
              </a:spcBef>
              <a:spcAft>
                <a:spcPts val="0"/>
              </a:spcAft>
              <a:buNone/>
            </a:pPr>
            <a:endParaRPr sz="1000" b="0" dirty="0"/>
          </a:p>
          <a:p>
            <a:pPr marL="0" lvl="0" indent="0" algn="l" rtl="0">
              <a:spcBef>
                <a:spcPts val="0"/>
              </a:spcBef>
              <a:spcAft>
                <a:spcPts val="0"/>
              </a:spcAft>
              <a:buClr>
                <a:schemeClr val="dk1"/>
              </a:buClr>
              <a:buSzPts val="1000"/>
              <a:buFont typeface="Calibri"/>
              <a:buNone/>
            </a:pPr>
            <a:endParaRPr sz="1000" b="0" dirty="0"/>
          </a:p>
          <a:p>
            <a:pPr marL="0" lvl="0" indent="0" algn="l" rtl="0">
              <a:spcBef>
                <a:spcPts val="0"/>
              </a:spcBef>
              <a:spcAft>
                <a:spcPts val="0"/>
              </a:spcAft>
              <a:buClr>
                <a:schemeClr val="dk1"/>
              </a:buClr>
              <a:buSzPts val="1000"/>
              <a:buFont typeface="Calibri"/>
              <a:buNone/>
            </a:pPr>
            <a:endParaRPr sz="1000" b="0" dirty="0"/>
          </a:p>
          <a:p>
            <a:pPr marL="0" lvl="0" indent="0" algn="l" rtl="0">
              <a:spcBef>
                <a:spcPts val="0"/>
              </a:spcBef>
              <a:spcAft>
                <a:spcPts val="0"/>
              </a:spcAft>
              <a:buNone/>
            </a:pPr>
            <a:endParaRPr sz="1000"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000" dirty="0"/>
              <a:t>We encourage you to dive into these questions today:</a:t>
            </a:r>
          </a:p>
          <a:p>
            <a:pPr marL="628650" lvl="1" indent="-171450">
              <a:buFont typeface="Arial" panose="020B0604020202020204" pitchFamily="34" charset="0"/>
              <a:buChar char="•"/>
            </a:pPr>
            <a:r>
              <a:rPr lang="de-DE" sz="900" dirty="0">
                <a:ea typeface="+mn-lt"/>
                <a:cs typeface="+mn-lt"/>
              </a:rPr>
              <a:t>In </a:t>
            </a:r>
            <a:r>
              <a:rPr lang="de-DE" sz="900" dirty="0" err="1">
                <a:ea typeface="+mn-lt"/>
                <a:cs typeface="+mn-lt"/>
              </a:rPr>
              <a:t>which</a:t>
            </a:r>
            <a:r>
              <a:rPr lang="de-DE" sz="900" dirty="0">
                <a:ea typeface="+mn-lt"/>
                <a:cs typeface="+mn-lt"/>
              </a:rPr>
              <a:t> (</a:t>
            </a:r>
            <a:r>
              <a:rPr lang="de-DE" sz="900" dirty="0" err="1">
                <a:ea typeface="+mn-lt"/>
                <a:cs typeface="+mn-lt"/>
              </a:rPr>
              <a:t>new</a:t>
            </a:r>
            <a:r>
              <a:rPr lang="de-DE" sz="900" dirty="0">
                <a:ea typeface="+mn-lt"/>
                <a:cs typeface="+mn-lt"/>
              </a:rPr>
              <a:t>) </a:t>
            </a:r>
            <a:r>
              <a:rPr lang="de-DE" sz="900" dirty="0" err="1">
                <a:ea typeface="+mn-lt"/>
                <a:cs typeface="+mn-lt"/>
              </a:rPr>
              <a:t>context</a:t>
            </a:r>
            <a:r>
              <a:rPr lang="de-DE" sz="900" dirty="0">
                <a:ea typeface="+mn-lt"/>
                <a:cs typeface="+mn-lt"/>
              </a:rPr>
              <a:t> </a:t>
            </a:r>
            <a:r>
              <a:rPr lang="de-DE" sz="900" dirty="0" err="1">
                <a:ea typeface="+mn-lt"/>
                <a:cs typeface="+mn-lt"/>
              </a:rPr>
              <a:t>could</a:t>
            </a:r>
            <a:r>
              <a:rPr lang="de-DE" sz="900" dirty="0">
                <a:ea typeface="+mn-lt"/>
                <a:cs typeface="+mn-lt"/>
              </a:rPr>
              <a:t> </a:t>
            </a:r>
            <a:r>
              <a:rPr lang="de-DE" sz="900" dirty="0" err="1">
                <a:ea typeface="+mn-lt"/>
                <a:cs typeface="+mn-lt"/>
              </a:rPr>
              <a:t>your</a:t>
            </a:r>
            <a:r>
              <a:rPr lang="de-DE" sz="900" dirty="0">
                <a:ea typeface="+mn-lt"/>
                <a:cs typeface="+mn-lt"/>
              </a:rPr>
              <a:t> </a:t>
            </a:r>
            <a:r>
              <a:rPr lang="de-DE" sz="900" dirty="0" err="1">
                <a:ea typeface="+mn-lt"/>
                <a:cs typeface="+mn-lt"/>
              </a:rPr>
              <a:t>research</a:t>
            </a:r>
            <a:r>
              <a:rPr lang="de-DE" sz="900" dirty="0">
                <a:ea typeface="+mn-lt"/>
                <a:cs typeface="+mn-lt"/>
              </a:rPr>
              <a:t> find </a:t>
            </a:r>
            <a:r>
              <a:rPr lang="de-DE" sz="900" dirty="0" err="1">
                <a:ea typeface="+mn-lt"/>
                <a:cs typeface="+mn-lt"/>
              </a:rPr>
              <a:t>application</a:t>
            </a:r>
            <a:r>
              <a:rPr lang="de-DE" sz="900" dirty="0">
                <a:ea typeface="+mn-lt"/>
                <a:cs typeface="+mn-lt"/>
              </a:rPr>
              <a:t>?</a:t>
            </a:r>
            <a:endParaRPr lang="en-US" dirty="0">
              <a:ea typeface="+mn-lt"/>
              <a:cs typeface="+mn-lt"/>
            </a:endParaRPr>
          </a:p>
          <a:p>
            <a:pPr marL="628650" lvl="1" indent="-171450">
              <a:buFont typeface="Arial" panose="020B0604020202020204" pitchFamily="34" charset="0"/>
              <a:buChar char="•"/>
            </a:pPr>
            <a:r>
              <a:rPr lang="de-DE" sz="900" dirty="0" err="1">
                <a:ea typeface="+mn-lt"/>
                <a:cs typeface="+mn-lt"/>
              </a:rPr>
              <a:t>What</a:t>
            </a:r>
            <a:r>
              <a:rPr lang="de-DE" sz="900" dirty="0">
                <a:ea typeface="+mn-lt"/>
                <a:cs typeface="+mn-lt"/>
              </a:rPr>
              <a:t> </a:t>
            </a:r>
            <a:r>
              <a:rPr lang="de-DE" sz="900" dirty="0" err="1">
                <a:ea typeface="+mn-lt"/>
                <a:cs typeface="+mn-lt"/>
              </a:rPr>
              <a:t>is</a:t>
            </a:r>
            <a:r>
              <a:rPr lang="de-DE" sz="900" dirty="0">
                <a:ea typeface="+mn-lt"/>
                <a:cs typeface="+mn-lt"/>
              </a:rPr>
              <a:t> a </a:t>
            </a:r>
            <a:r>
              <a:rPr lang="de-DE" sz="900" dirty="0" err="1">
                <a:ea typeface="+mn-lt"/>
                <a:cs typeface="+mn-lt"/>
              </a:rPr>
              <a:t>problem</a:t>
            </a:r>
            <a:r>
              <a:rPr lang="de-DE" sz="900" dirty="0">
                <a:ea typeface="+mn-lt"/>
                <a:cs typeface="+mn-lt"/>
              </a:rPr>
              <a:t> </a:t>
            </a:r>
            <a:r>
              <a:rPr lang="de-DE" sz="900" dirty="0" err="1">
                <a:ea typeface="+mn-lt"/>
                <a:cs typeface="+mn-lt"/>
              </a:rPr>
              <a:t>you</a:t>
            </a:r>
            <a:r>
              <a:rPr lang="de-DE" sz="900" dirty="0">
                <a:ea typeface="+mn-lt"/>
                <a:cs typeface="+mn-lt"/>
              </a:rPr>
              <a:t> </a:t>
            </a:r>
            <a:r>
              <a:rPr lang="de-DE" sz="900" dirty="0" err="1">
                <a:ea typeface="+mn-lt"/>
                <a:cs typeface="+mn-lt"/>
              </a:rPr>
              <a:t>could</a:t>
            </a:r>
            <a:r>
              <a:rPr lang="de-DE" sz="900" dirty="0">
                <a:ea typeface="+mn-lt"/>
                <a:cs typeface="+mn-lt"/>
              </a:rPr>
              <a:t> </a:t>
            </a:r>
            <a:r>
              <a:rPr lang="de-DE" sz="900" dirty="0" err="1">
                <a:ea typeface="+mn-lt"/>
                <a:cs typeface="+mn-lt"/>
              </a:rPr>
              <a:t>solve</a:t>
            </a:r>
            <a:r>
              <a:rPr lang="de-DE" sz="900" dirty="0">
                <a:ea typeface="+mn-lt"/>
                <a:cs typeface="+mn-lt"/>
              </a:rPr>
              <a:t> in </a:t>
            </a:r>
            <a:r>
              <a:rPr lang="de-DE" sz="900" dirty="0" err="1">
                <a:ea typeface="+mn-lt"/>
                <a:cs typeface="+mn-lt"/>
              </a:rPr>
              <a:t>that</a:t>
            </a:r>
            <a:r>
              <a:rPr lang="de-DE" sz="900" dirty="0">
                <a:ea typeface="+mn-lt"/>
                <a:cs typeface="+mn-lt"/>
              </a:rPr>
              <a:t> </a:t>
            </a:r>
            <a:r>
              <a:rPr lang="de-DE" sz="900" dirty="0" err="1">
                <a:ea typeface="+mn-lt"/>
                <a:cs typeface="+mn-lt"/>
              </a:rPr>
              <a:t>field</a:t>
            </a:r>
            <a:r>
              <a:rPr lang="de-DE" sz="900" dirty="0">
                <a:ea typeface="+mn-lt"/>
                <a:cs typeface="+mn-lt"/>
              </a:rPr>
              <a:t> and </a:t>
            </a:r>
            <a:r>
              <a:rPr lang="de-DE" sz="900" dirty="0" err="1">
                <a:ea typeface="+mn-lt"/>
                <a:cs typeface="+mn-lt"/>
              </a:rPr>
              <a:t>who</a:t>
            </a:r>
            <a:r>
              <a:rPr lang="de-DE" sz="900" dirty="0">
                <a:ea typeface="+mn-lt"/>
                <a:cs typeface="+mn-lt"/>
              </a:rPr>
              <a:t> </a:t>
            </a:r>
            <a:r>
              <a:rPr lang="de-DE" sz="900" dirty="0" err="1">
                <a:ea typeface="+mn-lt"/>
                <a:cs typeface="+mn-lt"/>
              </a:rPr>
              <a:t>is</a:t>
            </a:r>
            <a:r>
              <a:rPr lang="de-DE" sz="900" dirty="0">
                <a:ea typeface="+mn-lt"/>
                <a:cs typeface="+mn-lt"/>
              </a:rPr>
              <a:t> </a:t>
            </a:r>
            <a:r>
              <a:rPr lang="de-DE" sz="900" dirty="0" err="1">
                <a:ea typeface="+mn-lt"/>
                <a:cs typeface="+mn-lt"/>
              </a:rPr>
              <a:t>having</a:t>
            </a:r>
            <a:r>
              <a:rPr lang="de-DE" sz="900" dirty="0">
                <a:ea typeface="+mn-lt"/>
                <a:cs typeface="+mn-lt"/>
              </a:rPr>
              <a:t> </a:t>
            </a:r>
            <a:r>
              <a:rPr lang="de-DE" sz="900" dirty="0" err="1">
                <a:ea typeface="+mn-lt"/>
                <a:cs typeface="+mn-lt"/>
              </a:rPr>
              <a:t>that</a:t>
            </a:r>
            <a:r>
              <a:rPr lang="de-DE" sz="900" dirty="0">
                <a:ea typeface="+mn-lt"/>
                <a:cs typeface="+mn-lt"/>
              </a:rPr>
              <a:t> </a:t>
            </a:r>
            <a:r>
              <a:rPr lang="de-DE" sz="900" dirty="0" err="1">
                <a:ea typeface="+mn-lt"/>
                <a:cs typeface="+mn-lt"/>
              </a:rPr>
              <a:t>problem</a:t>
            </a:r>
            <a:r>
              <a:rPr lang="de-DE" sz="900" dirty="0">
                <a:ea typeface="+mn-lt"/>
                <a:cs typeface="+mn-lt"/>
              </a:rPr>
              <a:t>? </a:t>
            </a:r>
            <a:endParaRPr lang="de-DE" dirty="0"/>
          </a:p>
          <a:p>
            <a:pPr marL="628650" lvl="1" indent="-171450">
              <a:buFont typeface="Arial" panose="020B0604020202020204" pitchFamily="34" charset="0"/>
              <a:buChar char="•"/>
            </a:pPr>
            <a:r>
              <a:rPr lang="de-DE" sz="900" dirty="0">
                <a:ea typeface="+mn-lt"/>
                <a:cs typeface="+mn-lt"/>
              </a:rPr>
              <a:t>Can </a:t>
            </a:r>
            <a:r>
              <a:rPr lang="de-DE" sz="900" dirty="0" err="1">
                <a:ea typeface="+mn-lt"/>
                <a:cs typeface="+mn-lt"/>
              </a:rPr>
              <a:t>you</a:t>
            </a:r>
            <a:r>
              <a:rPr lang="de-DE" sz="900" dirty="0">
                <a:ea typeface="+mn-lt"/>
                <a:cs typeface="+mn-lt"/>
              </a:rPr>
              <a:t> </a:t>
            </a:r>
            <a:r>
              <a:rPr lang="de-DE" sz="900" dirty="0" err="1">
                <a:ea typeface="+mn-lt"/>
                <a:cs typeface="+mn-lt"/>
              </a:rPr>
              <a:t>build</a:t>
            </a:r>
            <a:r>
              <a:rPr lang="de-DE" sz="900" dirty="0">
                <a:ea typeface="+mn-lt"/>
                <a:cs typeface="+mn-lt"/>
              </a:rPr>
              <a:t> a </a:t>
            </a:r>
            <a:r>
              <a:rPr lang="de-DE" sz="900" dirty="0" err="1">
                <a:ea typeface="+mn-lt"/>
                <a:cs typeface="+mn-lt"/>
              </a:rPr>
              <a:t>new</a:t>
            </a:r>
            <a:r>
              <a:rPr lang="de-DE" sz="900" dirty="0">
                <a:ea typeface="+mn-lt"/>
                <a:cs typeface="+mn-lt"/>
              </a:rPr>
              <a:t> </a:t>
            </a:r>
            <a:r>
              <a:rPr lang="de-DE" sz="900" dirty="0" err="1">
                <a:ea typeface="+mn-lt"/>
                <a:cs typeface="+mn-lt"/>
              </a:rPr>
              <a:t>product</a:t>
            </a:r>
            <a:r>
              <a:rPr lang="de-DE" sz="900" dirty="0">
                <a:ea typeface="+mn-lt"/>
                <a:cs typeface="+mn-lt"/>
              </a:rPr>
              <a:t>/</a:t>
            </a:r>
            <a:r>
              <a:rPr lang="de-DE" sz="900" dirty="0" err="1">
                <a:ea typeface="+mn-lt"/>
                <a:cs typeface="+mn-lt"/>
              </a:rPr>
              <a:t>service</a:t>
            </a:r>
            <a:r>
              <a:rPr lang="de-DE" sz="900" dirty="0">
                <a:ea typeface="+mn-lt"/>
                <a:cs typeface="+mn-lt"/>
              </a:rPr>
              <a:t> </a:t>
            </a:r>
            <a:r>
              <a:rPr lang="de-DE" sz="900" dirty="0" err="1">
                <a:ea typeface="+mn-lt"/>
                <a:cs typeface="+mn-lt"/>
              </a:rPr>
              <a:t>around</a:t>
            </a:r>
            <a:r>
              <a:rPr lang="de-DE" sz="900" dirty="0">
                <a:ea typeface="+mn-lt"/>
                <a:cs typeface="+mn-lt"/>
              </a:rPr>
              <a:t> </a:t>
            </a:r>
            <a:r>
              <a:rPr lang="de-DE" sz="900" dirty="0" err="1">
                <a:ea typeface="+mn-lt"/>
                <a:cs typeface="+mn-lt"/>
              </a:rPr>
              <a:t>your</a:t>
            </a:r>
            <a:r>
              <a:rPr lang="de-DE" sz="900" dirty="0">
                <a:ea typeface="+mn-lt"/>
                <a:cs typeface="+mn-lt"/>
              </a:rPr>
              <a:t> </a:t>
            </a:r>
            <a:r>
              <a:rPr lang="de-DE" sz="900" dirty="0" err="1">
                <a:ea typeface="+mn-lt"/>
                <a:cs typeface="+mn-lt"/>
              </a:rPr>
              <a:t>research</a:t>
            </a:r>
            <a:r>
              <a:rPr lang="de-DE" sz="900" dirty="0">
                <a:ea typeface="+mn-lt"/>
                <a:cs typeface="+mn-lt"/>
              </a:rPr>
              <a:t> </a:t>
            </a:r>
            <a:r>
              <a:rPr lang="de-DE" sz="900" dirty="0" err="1">
                <a:ea typeface="+mn-lt"/>
                <a:cs typeface="+mn-lt"/>
              </a:rPr>
              <a:t>to</a:t>
            </a:r>
            <a:r>
              <a:rPr lang="de-DE" sz="900" dirty="0">
                <a:ea typeface="+mn-lt"/>
                <a:cs typeface="+mn-lt"/>
              </a:rPr>
              <a:t> </a:t>
            </a:r>
            <a:r>
              <a:rPr lang="de-DE" sz="900" dirty="0" err="1">
                <a:ea typeface="+mn-lt"/>
                <a:cs typeface="+mn-lt"/>
              </a:rPr>
              <a:t>solve</a:t>
            </a:r>
            <a:r>
              <a:rPr lang="de-DE" sz="900" dirty="0">
                <a:ea typeface="+mn-lt"/>
                <a:cs typeface="+mn-lt"/>
              </a:rPr>
              <a:t> </a:t>
            </a:r>
            <a:r>
              <a:rPr lang="de-DE" sz="900" dirty="0" err="1">
                <a:ea typeface="+mn-lt"/>
                <a:cs typeface="+mn-lt"/>
              </a:rPr>
              <a:t>their</a:t>
            </a:r>
            <a:r>
              <a:rPr lang="de-DE" sz="900" dirty="0">
                <a:ea typeface="+mn-lt"/>
                <a:cs typeface="+mn-lt"/>
              </a:rPr>
              <a:t> </a:t>
            </a:r>
            <a:r>
              <a:rPr lang="de-DE" sz="900" dirty="0" err="1">
                <a:ea typeface="+mn-lt"/>
                <a:cs typeface="+mn-lt"/>
              </a:rPr>
              <a:t>problem</a:t>
            </a:r>
            <a:r>
              <a:rPr lang="de-DE" sz="900" dirty="0">
                <a:ea typeface="+mn-lt"/>
                <a:cs typeface="+mn-lt"/>
              </a:rPr>
              <a:t>?</a:t>
            </a:r>
            <a:endParaRPr lang="de-DE" dirty="0"/>
          </a:p>
          <a:p>
            <a:endParaRPr lang="de-DE" dirty="0">
              <a:cs typeface="Calibri"/>
            </a:endParaRPr>
          </a:p>
          <a:p>
            <a:pPr marL="158750" indent="0">
              <a:buNone/>
            </a:pPr>
            <a:r>
              <a:rPr lang="de-DE" dirty="0">
                <a:cs typeface="Calibri"/>
              </a:rPr>
              <a:t>EXAMPLE!</a:t>
            </a:r>
            <a:endParaRPr lang="en-US" dirty="0">
              <a:cs typeface="Calibri" panose="020F0502020204030204"/>
            </a:endParaRPr>
          </a:p>
          <a:p>
            <a:pPr marL="457200" indent="-298450">
              <a:buFont typeface="Arial" panose="020B0604020202020204" pitchFamily="34" charset="0"/>
              <a:buChar char="•"/>
            </a:pPr>
            <a:r>
              <a:rPr lang="en-US" sz="1000" b="0" dirty="0"/>
              <a:t>Sometimes there is still a lot of research work to be done before a finished product, service, etc. can be developed. That's perfectly okay; in this case, also write down the research steps that are still necessary until a first prototype, a first service outline can be completed</a:t>
            </a:r>
            <a:r>
              <a:rPr lang="en-US" sz="1000" dirty="0"/>
              <a:t>)</a:t>
            </a:r>
            <a:endParaRPr lang="en-US" sz="1000" b="0" dirty="0">
              <a:cs typeface="Calibri"/>
            </a:endParaRPr>
          </a:p>
          <a:p>
            <a:pPr marL="0" lvl="0" indent="0" algn="l" rtl="0">
              <a:spcBef>
                <a:spcPts val="0"/>
              </a:spcBef>
              <a:spcAft>
                <a:spcPts val="0"/>
              </a:spcAft>
              <a:buNone/>
            </a:pPr>
            <a:endParaRPr dirty="0"/>
          </a:p>
          <a:p>
            <a:pPr marL="0" lvl="0" indent="0" algn="l" rtl="0">
              <a:spcBef>
                <a:spcPts val="0"/>
              </a:spcBef>
              <a:spcAft>
                <a:spcPts val="0"/>
              </a:spcAft>
              <a:buClr>
                <a:schemeClr val="dk1"/>
              </a:buClr>
              <a:buSzPts val="900"/>
              <a:buFont typeface="Calibri"/>
              <a:buNone/>
            </a:pPr>
            <a:endParaRPr sz="900" b="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indent="0">
              <a:buNone/>
            </a:pPr>
            <a:r>
              <a:rPr lang="en-US" dirty="0">
                <a:cs typeface="Calibri" panose="020F0502020204030204"/>
              </a:rPr>
              <a:t>And before you start… Let’s look at our example:</a:t>
            </a:r>
          </a:p>
          <a:p>
            <a:pPr marL="457200" indent="-298450">
              <a:buFont typeface="Arial" panose="020B0604020202020204" pitchFamily="34" charset="0"/>
              <a:buChar char="•"/>
            </a:pPr>
            <a:r>
              <a:rPr lang="en-US" dirty="0">
                <a:cs typeface="Calibri" panose="020F0502020204030204"/>
              </a:rPr>
              <a:t>Nadine developed a s</a:t>
            </a:r>
            <a:r>
              <a:rPr lang="de-DE" dirty="0" err="1"/>
              <a:t>martphone</a:t>
            </a:r>
            <a:r>
              <a:rPr lang="de-DE" dirty="0"/>
              <a:t> App and </a:t>
            </a:r>
            <a:r>
              <a:rPr lang="de-DE" dirty="0" err="1"/>
              <a:t>state</a:t>
            </a:r>
            <a:r>
              <a:rPr lang="de-DE" dirty="0"/>
              <a:t>-</a:t>
            </a:r>
            <a:r>
              <a:rPr lang="de-DE" dirty="0" err="1"/>
              <a:t>of</a:t>
            </a:r>
            <a:r>
              <a:rPr lang="de-DE" dirty="0"/>
              <a:t>-</a:t>
            </a:r>
            <a:r>
              <a:rPr lang="de-DE" dirty="0" err="1"/>
              <a:t>the</a:t>
            </a:r>
            <a:r>
              <a:rPr lang="de-DE" dirty="0"/>
              <a:t>-art </a:t>
            </a:r>
            <a:r>
              <a:rPr lang="de-DE" dirty="0" err="1"/>
              <a:t>Machine</a:t>
            </a:r>
            <a:r>
              <a:rPr lang="de-DE" dirty="0"/>
              <a:t> Learning </a:t>
            </a:r>
            <a:r>
              <a:rPr lang="de-DE" dirty="0" err="1"/>
              <a:t>algorithms</a:t>
            </a:r>
            <a:r>
              <a:rPr lang="de-DE" dirty="0"/>
              <a:t> </a:t>
            </a:r>
            <a:r>
              <a:rPr lang="de-DE" dirty="0" err="1"/>
              <a:t>to</a:t>
            </a:r>
            <a:r>
              <a:rPr lang="de-DE" dirty="0"/>
              <a:t> </a:t>
            </a:r>
            <a:r>
              <a:rPr lang="de-DE" dirty="0" err="1"/>
              <a:t>classify</a:t>
            </a:r>
            <a:r>
              <a:rPr lang="de-DE" dirty="0"/>
              <a:t> individual </a:t>
            </a:r>
            <a:r>
              <a:rPr lang="de-DE" dirty="0" err="1"/>
              <a:t>movement</a:t>
            </a:r>
            <a:r>
              <a:rPr lang="de-DE" dirty="0"/>
              <a:t> </a:t>
            </a:r>
            <a:r>
              <a:rPr lang="de-DE" dirty="0" err="1"/>
              <a:t>patterns</a:t>
            </a:r>
            <a:r>
              <a:rPr lang="de-DE" dirty="0"/>
              <a:t>.</a:t>
            </a:r>
          </a:p>
          <a:p>
            <a:pPr marL="457200" indent="-298450">
              <a:buFont typeface="Arial" panose="020B0604020202020204" pitchFamily="34" charset="0"/>
              <a:buChar char="•"/>
            </a:pPr>
            <a:r>
              <a:rPr lang="de-DE" dirty="0" err="1"/>
              <a:t>She</a:t>
            </a:r>
            <a:r>
              <a:rPr lang="de-DE" dirty="0"/>
              <a:t> </a:t>
            </a:r>
            <a:r>
              <a:rPr lang="de-DE" dirty="0" err="1"/>
              <a:t>uses</a:t>
            </a:r>
            <a:r>
              <a:rPr lang="de-DE" dirty="0"/>
              <a:t> </a:t>
            </a:r>
            <a:r>
              <a:rPr lang="de-DE" dirty="0" err="1"/>
              <a:t>this</a:t>
            </a:r>
            <a:r>
              <a:rPr lang="de-DE" dirty="0"/>
              <a:t> </a:t>
            </a:r>
            <a:r>
              <a:rPr lang="de-DE" dirty="0" err="1"/>
              <a:t>to</a:t>
            </a:r>
            <a:r>
              <a:rPr lang="de-DE" dirty="0"/>
              <a:t> </a:t>
            </a:r>
            <a:r>
              <a:rPr lang="de-DE" dirty="0" err="1"/>
              <a:t>predict</a:t>
            </a:r>
            <a:r>
              <a:rPr lang="de-DE" dirty="0"/>
              <a:t> </a:t>
            </a:r>
            <a:r>
              <a:rPr lang="de-DE" dirty="0" err="1"/>
              <a:t>cognitive</a:t>
            </a:r>
            <a:r>
              <a:rPr lang="de-DE" dirty="0"/>
              <a:t> </a:t>
            </a:r>
            <a:r>
              <a:rPr lang="de-DE" dirty="0" err="1"/>
              <a:t>health</a:t>
            </a:r>
            <a:r>
              <a:rPr lang="de-DE" dirty="0"/>
              <a:t> </a:t>
            </a:r>
            <a:r>
              <a:rPr lang="de-DE" dirty="0" err="1"/>
              <a:t>status</a:t>
            </a:r>
            <a:r>
              <a:rPr lang="de-DE" dirty="0"/>
              <a:t> </a:t>
            </a:r>
            <a:r>
              <a:rPr lang="de-DE" dirty="0" err="1"/>
              <a:t>of</a:t>
            </a:r>
            <a:r>
              <a:rPr lang="de-DE" dirty="0"/>
              <a:t> a </a:t>
            </a:r>
            <a:r>
              <a:rPr lang="de-DE" dirty="0" err="1"/>
              <a:t>person</a:t>
            </a:r>
            <a:r>
              <a:rPr lang="de-DE" dirty="0"/>
              <a:t> </a:t>
            </a:r>
            <a:r>
              <a:rPr lang="de-DE" dirty="0" err="1"/>
              <a:t>to</a:t>
            </a:r>
            <a:r>
              <a:rPr lang="de-DE" dirty="0"/>
              <a:t> </a:t>
            </a:r>
            <a:r>
              <a:rPr lang="de-DE" dirty="0" err="1"/>
              <a:t>identify</a:t>
            </a:r>
            <a:r>
              <a:rPr lang="de-DE" dirty="0"/>
              <a:t> </a:t>
            </a:r>
            <a:r>
              <a:rPr lang="de-DE" dirty="0" err="1"/>
              <a:t>who</a:t>
            </a:r>
            <a:r>
              <a:rPr lang="de-DE" dirty="0"/>
              <a:t> </a:t>
            </a:r>
            <a:r>
              <a:rPr lang="de-DE" dirty="0" err="1"/>
              <a:t>is</a:t>
            </a:r>
            <a:r>
              <a:rPr lang="de-DE" dirty="0"/>
              <a:t> at </a:t>
            </a:r>
            <a:r>
              <a:rPr lang="de-DE" dirty="0" err="1"/>
              <a:t>risk</a:t>
            </a:r>
            <a:r>
              <a:rPr lang="de-DE" dirty="0"/>
              <a:t> </a:t>
            </a:r>
            <a:r>
              <a:rPr lang="de-DE" dirty="0" err="1"/>
              <a:t>for</a:t>
            </a:r>
            <a:r>
              <a:rPr lang="de-DE" dirty="0"/>
              <a:t> </a:t>
            </a:r>
            <a:r>
              <a:rPr lang="de-DE" dirty="0" err="1"/>
              <a:t>the</a:t>
            </a:r>
            <a:r>
              <a:rPr lang="de-DE" dirty="0"/>
              <a:t> </a:t>
            </a:r>
            <a:r>
              <a:rPr lang="de-DE" dirty="0" err="1"/>
              <a:t>disease</a:t>
            </a:r>
            <a:endParaRPr lang="de-DE" dirty="0">
              <a:cs typeface="Calibri"/>
            </a:endParaRPr>
          </a:p>
          <a:p>
            <a:pPr marL="457200" indent="-298450">
              <a:buFont typeface="Arial" panose="020B0604020202020204" pitchFamily="34" charset="0"/>
              <a:buChar char="•"/>
            </a:pPr>
            <a:r>
              <a:rPr lang="de-DE" dirty="0" err="1">
                <a:cs typeface="Calibri"/>
              </a:rPr>
              <a:t>Another</a:t>
            </a:r>
            <a:r>
              <a:rPr lang="de-DE" dirty="0">
                <a:cs typeface="Calibri"/>
              </a:rPr>
              <a:t> potential </a:t>
            </a:r>
            <a:r>
              <a:rPr lang="de-DE" dirty="0" err="1">
                <a:cs typeface="Calibri"/>
              </a:rPr>
              <a:t>use</a:t>
            </a:r>
            <a:r>
              <a:rPr lang="de-DE" dirty="0">
                <a:cs typeface="Calibri"/>
              </a:rPr>
              <a:t> </a:t>
            </a:r>
            <a:r>
              <a:rPr lang="de-DE" dirty="0" err="1">
                <a:cs typeface="Calibri"/>
              </a:rPr>
              <a:t>case</a:t>
            </a:r>
            <a:r>
              <a:rPr lang="de-DE" dirty="0">
                <a:cs typeface="Calibri"/>
              </a:rPr>
              <a:t> Nadine and her </a:t>
            </a:r>
            <a:r>
              <a:rPr lang="de-DE" dirty="0" err="1">
                <a:cs typeface="Calibri"/>
              </a:rPr>
              <a:t>research</a:t>
            </a:r>
            <a:r>
              <a:rPr lang="de-DE" dirty="0">
                <a:cs typeface="Calibri"/>
              </a:rPr>
              <a:t> </a:t>
            </a:r>
            <a:r>
              <a:rPr lang="de-DE" dirty="0" err="1">
                <a:cs typeface="Calibri"/>
              </a:rPr>
              <a:t>team</a:t>
            </a:r>
            <a:r>
              <a:rPr lang="de-DE" dirty="0">
                <a:cs typeface="Calibri"/>
              </a:rPr>
              <a:t> </a:t>
            </a:r>
            <a:r>
              <a:rPr lang="de-DE" dirty="0" err="1">
                <a:cs typeface="Calibri"/>
              </a:rPr>
              <a:t>are</a:t>
            </a:r>
            <a:r>
              <a:rPr lang="de-DE" dirty="0">
                <a:cs typeface="Calibri"/>
              </a:rPr>
              <a:t> </a:t>
            </a:r>
            <a:r>
              <a:rPr lang="de-DE" dirty="0" err="1">
                <a:cs typeface="Calibri"/>
              </a:rPr>
              <a:t>currently</a:t>
            </a:r>
            <a:r>
              <a:rPr lang="de-DE" dirty="0">
                <a:cs typeface="Calibri"/>
              </a:rPr>
              <a:t> </a:t>
            </a:r>
            <a:r>
              <a:rPr lang="de-DE" dirty="0" err="1">
                <a:cs typeface="Calibri"/>
              </a:rPr>
              <a:t>investigating</a:t>
            </a:r>
            <a:r>
              <a:rPr lang="de-DE" dirty="0">
                <a:cs typeface="Calibri"/>
              </a:rPr>
              <a:t> </a:t>
            </a:r>
            <a:r>
              <a:rPr lang="de-DE" dirty="0" err="1">
                <a:cs typeface="Calibri"/>
              </a:rPr>
              <a:t>is</a:t>
            </a:r>
            <a:r>
              <a:rPr lang="de-DE" dirty="0">
                <a:cs typeface="Calibri"/>
              </a:rPr>
              <a:t> </a:t>
            </a:r>
            <a:r>
              <a:rPr lang="de-DE" dirty="0" err="1">
                <a:cs typeface="Calibri"/>
              </a:rPr>
              <a:t>if</a:t>
            </a:r>
            <a:r>
              <a:rPr lang="de-DE" dirty="0">
                <a:cs typeface="Calibri"/>
              </a:rPr>
              <a:t> </a:t>
            </a:r>
            <a:r>
              <a:rPr lang="de-DE" dirty="0" err="1">
                <a:cs typeface="Calibri"/>
              </a:rPr>
              <a:t>the</a:t>
            </a:r>
            <a:r>
              <a:rPr lang="de-DE" dirty="0">
                <a:cs typeface="Calibri"/>
              </a:rPr>
              <a:t> </a:t>
            </a:r>
            <a:r>
              <a:rPr lang="de-DE" dirty="0" err="1">
                <a:cs typeface="Calibri"/>
              </a:rPr>
              <a:t>app</a:t>
            </a:r>
            <a:r>
              <a:rPr lang="de-DE" dirty="0">
                <a:cs typeface="Calibri"/>
              </a:rPr>
              <a:t> </a:t>
            </a:r>
            <a:r>
              <a:rPr lang="de-DE" dirty="0" err="1">
                <a:cs typeface="Calibri"/>
              </a:rPr>
              <a:t>could</a:t>
            </a:r>
            <a:r>
              <a:rPr lang="de-DE" dirty="0">
                <a:cs typeface="Calibri"/>
              </a:rPr>
              <a:t> also </a:t>
            </a:r>
            <a:r>
              <a:rPr lang="de-DE" dirty="0" err="1">
                <a:cs typeface="Calibri"/>
              </a:rPr>
              <a:t>be</a:t>
            </a:r>
            <a:r>
              <a:rPr lang="de-DE" dirty="0">
                <a:cs typeface="Calibri"/>
              </a:rPr>
              <a:t> </a:t>
            </a:r>
            <a:r>
              <a:rPr lang="de-DE" dirty="0" err="1">
                <a:cs typeface="Calibri"/>
              </a:rPr>
              <a:t>used</a:t>
            </a:r>
            <a:r>
              <a:rPr lang="de-DE" dirty="0">
                <a:cs typeface="Calibri"/>
              </a:rPr>
              <a:t> </a:t>
            </a:r>
            <a:r>
              <a:rPr lang="de-DE" dirty="0" err="1">
                <a:cs typeface="Calibri"/>
              </a:rPr>
              <a:t>as</a:t>
            </a:r>
            <a:r>
              <a:rPr lang="de-DE" dirty="0">
                <a:cs typeface="Calibri"/>
              </a:rPr>
              <a:t> a </a:t>
            </a:r>
            <a:r>
              <a:rPr lang="de-DE" dirty="0" err="1">
                <a:cs typeface="Calibri"/>
              </a:rPr>
              <a:t>tool</a:t>
            </a:r>
            <a:r>
              <a:rPr lang="de-DE" dirty="0">
                <a:cs typeface="Calibri"/>
              </a:rPr>
              <a:t> </a:t>
            </a:r>
            <a:r>
              <a:rPr lang="de-DE" dirty="0" err="1">
                <a:cs typeface="Calibri"/>
              </a:rPr>
              <a:t>to</a:t>
            </a:r>
            <a:r>
              <a:rPr lang="de-DE" dirty="0">
                <a:cs typeface="Calibri"/>
              </a:rPr>
              <a:t> </a:t>
            </a:r>
            <a:r>
              <a:rPr lang="de-DE" dirty="0" err="1">
                <a:cs typeface="Calibri"/>
              </a:rPr>
              <a:t>train</a:t>
            </a:r>
            <a:r>
              <a:rPr lang="de-DE" dirty="0">
                <a:cs typeface="Calibri"/>
              </a:rPr>
              <a:t> </a:t>
            </a:r>
            <a:r>
              <a:rPr lang="de-DE" dirty="0" err="1">
                <a:cs typeface="Calibri"/>
              </a:rPr>
              <a:t>the</a:t>
            </a:r>
            <a:r>
              <a:rPr lang="de-DE" dirty="0">
                <a:cs typeface="Calibri"/>
              </a:rPr>
              <a:t> </a:t>
            </a:r>
            <a:r>
              <a:rPr lang="de-DE" dirty="0" err="1">
                <a:cs typeface="Calibri"/>
              </a:rPr>
              <a:t>brain</a:t>
            </a:r>
            <a:r>
              <a:rPr lang="de-DE" dirty="0">
                <a:cs typeface="Calibri"/>
              </a:rPr>
              <a:t> and, </a:t>
            </a:r>
            <a:r>
              <a:rPr lang="de-DE" dirty="0" err="1">
                <a:cs typeface="Calibri"/>
              </a:rPr>
              <a:t>thus</a:t>
            </a:r>
            <a:r>
              <a:rPr lang="de-DE" dirty="0">
                <a:cs typeface="Calibri"/>
              </a:rPr>
              <a:t>, </a:t>
            </a:r>
            <a:r>
              <a:rPr lang="de-DE" dirty="0" err="1">
                <a:cs typeface="Calibri"/>
              </a:rPr>
              <a:t>maintain</a:t>
            </a:r>
            <a:r>
              <a:rPr lang="de-DE" dirty="0">
                <a:cs typeface="Calibri"/>
              </a:rPr>
              <a:t> </a:t>
            </a:r>
            <a:r>
              <a:rPr lang="de-DE" dirty="0" err="1">
                <a:cs typeface="Calibri"/>
              </a:rPr>
              <a:t>the</a:t>
            </a:r>
            <a:r>
              <a:rPr lang="de-DE" dirty="0">
                <a:cs typeface="Calibri"/>
              </a:rPr>
              <a:t> </a:t>
            </a:r>
            <a:r>
              <a:rPr lang="de-DE" dirty="0" err="1">
                <a:cs typeface="Calibri"/>
              </a:rPr>
              <a:t>navigational</a:t>
            </a:r>
            <a:r>
              <a:rPr lang="de-DE" dirty="0">
                <a:cs typeface="Calibri"/>
              </a:rPr>
              <a:t> </a:t>
            </a:r>
            <a:r>
              <a:rPr lang="de-DE" dirty="0" err="1">
                <a:cs typeface="Calibri"/>
              </a:rPr>
              <a:t>performance</a:t>
            </a:r>
            <a:r>
              <a:rPr lang="de-DE" dirty="0">
                <a:cs typeface="Calibri"/>
              </a:rPr>
              <a:t> </a:t>
            </a:r>
            <a:r>
              <a:rPr lang="de-DE" dirty="0" err="1">
                <a:cs typeface="Calibri"/>
              </a:rPr>
              <a:t>of</a:t>
            </a:r>
            <a:r>
              <a:rPr lang="de-DE" dirty="0">
                <a:cs typeface="Calibri"/>
              </a:rPr>
              <a:t> </a:t>
            </a:r>
            <a:r>
              <a:rPr lang="de-DE" dirty="0" err="1">
                <a:cs typeface="Calibri"/>
              </a:rPr>
              <a:t>the</a:t>
            </a:r>
            <a:r>
              <a:rPr lang="de-DE" dirty="0">
                <a:cs typeface="Calibri"/>
              </a:rPr>
              <a:t> </a:t>
            </a:r>
            <a:r>
              <a:rPr lang="de-DE" dirty="0" err="1">
                <a:cs typeface="Calibri"/>
              </a:rPr>
              <a:t>brain</a:t>
            </a:r>
            <a:r>
              <a:rPr lang="de-DE" dirty="0">
                <a:cs typeface="Calibri"/>
              </a:rPr>
              <a:t>.</a:t>
            </a:r>
          </a:p>
          <a:p>
            <a:endParaRPr lang="en-US" dirty="0">
              <a:cs typeface="Calibri" panose="020F0502020204030204"/>
            </a:endParaRPr>
          </a:p>
          <a:p>
            <a:endParaRPr lang="en-US" dirty="0">
              <a:cs typeface="Calibri" panose="020F0502020204030204"/>
            </a:endParaRPr>
          </a:p>
          <a:p>
            <a:pPr marL="158750" indent="0">
              <a:buNone/>
            </a:pPr>
            <a:r>
              <a:rPr lang="en-US" dirty="0">
                <a:cs typeface="Calibri" panose="020F0502020204030204"/>
              </a:rPr>
              <a:t>_______________</a:t>
            </a:r>
            <a:endParaRPr lang="de-DE" dirty="0"/>
          </a:p>
          <a:p>
            <a:endParaRPr lang="de-DE" dirty="0"/>
          </a:p>
          <a:p>
            <a:pPr marL="158750" indent="0">
              <a:buFont typeface="Arial" panose="020B0604020202020204" pitchFamily="34" charset="0"/>
              <a:buNone/>
            </a:pPr>
            <a:r>
              <a:rPr lang="de-DE" sz="900" dirty="0">
                <a:latin typeface="+mj-lt"/>
              </a:rPr>
              <a:t>Further </a:t>
            </a:r>
            <a:r>
              <a:rPr lang="de-DE" sz="900" dirty="0" err="1">
                <a:latin typeface="+mj-lt"/>
              </a:rPr>
              <a:t>background</a:t>
            </a:r>
            <a:r>
              <a:rPr lang="de-DE" sz="900" dirty="0">
                <a:latin typeface="+mj-lt"/>
              </a:rPr>
              <a:t> </a:t>
            </a:r>
            <a:r>
              <a:rPr lang="de-DE" sz="900" dirty="0" err="1">
                <a:latin typeface="+mj-lt"/>
              </a:rPr>
              <a:t>information</a:t>
            </a:r>
            <a:r>
              <a:rPr lang="de-DE" sz="900" dirty="0">
                <a:latin typeface="+mj-lt"/>
              </a:rPr>
              <a:t> </a:t>
            </a:r>
            <a:r>
              <a:rPr lang="de-DE" sz="900" dirty="0" err="1">
                <a:latin typeface="+mj-lt"/>
              </a:rPr>
              <a:t>by</a:t>
            </a:r>
            <a:r>
              <a:rPr lang="de-DE" sz="900" dirty="0">
                <a:latin typeface="+mj-lt"/>
              </a:rPr>
              <a:t> Nadine Diersch:</a:t>
            </a:r>
          </a:p>
          <a:p>
            <a:pPr marL="457200" indent="-298450">
              <a:buFont typeface="Arial" panose="020B0604020202020204" pitchFamily="34" charset="0"/>
              <a:buChar char="•"/>
            </a:pPr>
            <a:endParaRPr lang="de-DE" sz="900" dirty="0">
              <a:latin typeface="+mj-lt"/>
            </a:endParaRPr>
          </a:p>
          <a:p>
            <a:pPr marL="457200" indent="-298450">
              <a:buFont typeface="Arial" panose="020B0604020202020204" pitchFamily="34" charset="0"/>
              <a:buChar char="•"/>
            </a:pPr>
            <a:r>
              <a:rPr lang="de-DE" sz="900" b="0" i="0" u="none" strike="noStrike" kern="1200" dirty="0">
                <a:solidFill>
                  <a:schemeClr val="tx1"/>
                </a:solidFill>
                <a:effectLst/>
                <a:latin typeface="+mj-lt"/>
                <a:ea typeface="+mn-ea"/>
                <a:cs typeface="+mn-cs"/>
              </a:rPr>
              <a:t>…Also a </a:t>
            </a:r>
            <a:r>
              <a:rPr lang="de-DE" sz="900" b="0" i="0" u="none" strike="noStrike" kern="1200" dirty="0" err="1">
                <a:solidFill>
                  <a:schemeClr val="tx1"/>
                </a:solidFill>
                <a:effectLst/>
                <a:latin typeface="+mj-lt"/>
                <a:ea typeface="+mn-ea"/>
                <a:cs typeface="+mn-cs"/>
              </a:rPr>
              <a:t>graphic</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my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app</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now</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actually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exists</a:t>
            </a:r>
            <a:r>
              <a:rPr lang="de-DE" sz="900" b="0" i="0" u="none" strike="noStrike" kern="1200" dirty="0">
                <a:solidFill>
                  <a:schemeClr val="tx1"/>
                </a:solidFill>
                <a:effectLst/>
                <a:latin typeface="+mj-lt"/>
                <a:ea typeface="+mn-ea"/>
                <a:cs typeface="+mn-cs"/>
              </a:rPr>
              <a:t> and </a:t>
            </a:r>
            <a:r>
              <a:rPr lang="de-DE" sz="900" b="0" i="0" u="none" strike="noStrike" kern="1200" dirty="0" err="1">
                <a:solidFill>
                  <a:schemeClr val="tx1"/>
                </a:solidFill>
                <a:effectLst/>
                <a:latin typeface="+mj-lt"/>
                <a:ea typeface="+mn-ea"/>
                <a:cs typeface="+mn-cs"/>
              </a:rPr>
              <a:t>is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being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used</a:t>
            </a:r>
            <a:r>
              <a:rPr lang="de-DE" sz="900" b="0" i="0" u="none" strike="noStrike" kern="1200" dirty="0">
                <a:solidFill>
                  <a:schemeClr val="tx1"/>
                </a:solidFill>
                <a:effectLst/>
                <a:latin typeface="+mj-lt"/>
                <a:ea typeface="+mn-ea"/>
                <a:cs typeface="+mn-cs"/>
              </a:rPr>
              <a:t> in initial </a:t>
            </a:r>
            <a:r>
              <a:rPr lang="de-DE" sz="900" b="0" i="0" u="none" strike="noStrike" kern="1200" dirty="0" err="1">
                <a:solidFill>
                  <a:schemeClr val="tx1"/>
                </a:solidFill>
                <a:effectLst/>
                <a:latin typeface="+mj-lt"/>
                <a:ea typeface="+mn-ea"/>
                <a:cs typeface="+mn-cs"/>
              </a:rPr>
              <a:t>studies</a:t>
            </a:r>
            <a:r>
              <a:rPr lang="de-DE" sz="900" b="0" i="0" u="none" strike="noStrike" kern="1200" dirty="0">
                <a:solidFill>
                  <a:schemeClr val="tx1"/>
                </a:solidFill>
                <a:effectLst/>
                <a:latin typeface="+mj-lt"/>
                <a:ea typeface="+mn-ea"/>
                <a:cs typeface="+mn-cs"/>
              </a:rPr>
              <a:t> - </a:t>
            </a:r>
            <a:r>
              <a:rPr lang="de-DE" sz="900" b="0" i="0" u="none" strike="noStrike" kern="1200" dirty="0" err="1">
                <a:solidFill>
                  <a:schemeClr val="tx1"/>
                </a:solidFill>
                <a:effectLst/>
                <a:latin typeface="+mj-lt"/>
                <a:ea typeface="+mn-ea"/>
                <a:cs typeface="+mn-cs"/>
              </a:rPr>
              <a:t>to</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more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precise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have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carried</a:t>
            </a:r>
            <a:r>
              <a:rPr lang="de-DE" sz="900" b="0" i="0" u="none" strike="noStrike" kern="1200" dirty="0">
                <a:solidFill>
                  <a:schemeClr val="tx1"/>
                </a:solidFill>
                <a:effectLst/>
                <a:latin typeface="+mj-lt"/>
                <a:ea typeface="+mn-ea"/>
                <a:cs typeface="+mn-cs"/>
              </a:rPr>
              <a:t> out an initial </a:t>
            </a:r>
            <a:r>
              <a:rPr lang="de-DE" sz="900" b="0" i="0" u="none" strike="noStrike" kern="1200" dirty="0" err="1">
                <a:solidFill>
                  <a:schemeClr val="tx1"/>
                </a:solidFill>
                <a:effectLst/>
                <a:latin typeface="+mj-lt"/>
                <a:ea typeface="+mn-ea"/>
                <a:cs typeface="+mn-cs"/>
              </a:rPr>
              <a:t>proof-of-concept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study</a:t>
            </a:r>
            <a:r>
              <a:rPr lang="de-DE" sz="900" b="0" i="0" u="none" strike="noStrike" kern="1200" dirty="0">
                <a:solidFill>
                  <a:schemeClr val="tx1"/>
                </a:solidFill>
                <a:effectLst/>
                <a:latin typeface="+mj-lt"/>
                <a:ea typeface="+mn-ea"/>
                <a:cs typeface="+mn-cs"/>
              </a:rPr>
              <a:t>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DZNE </a:t>
            </a:r>
            <a:r>
              <a:rPr lang="de-DE" sz="900" b="0" i="0" u="none" strike="noStrike" kern="1200" dirty="0" err="1">
                <a:solidFill>
                  <a:schemeClr val="tx1"/>
                </a:solidFill>
                <a:effectLst/>
                <a:latin typeface="+mj-lt"/>
                <a:ea typeface="+mn-ea"/>
                <a:cs typeface="+mn-cs"/>
              </a:rPr>
              <a:t>with</a:t>
            </a:r>
            <a:r>
              <a:rPr lang="de-DE" sz="900" b="0" i="0" u="none" strike="noStrike" kern="1200" dirty="0">
                <a:solidFill>
                  <a:schemeClr val="tx1"/>
                </a:solidFill>
                <a:effectLst/>
                <a:latin typeface="+mj-lt"/>
                <a:ea typeface="+mn-ea"/>
                <a:cs typeface="+mn-cs"/>
              </a:rPr>
              <a:t> a </a:t>
            </a:r>
            <a:r>
              <a:rPr lang="de-DE" sz="900" b="0" i="0" u="none" strike="noStrike" kern="1200" dirty="0" err="1">
                <a:solidFill>
                  <a:schemeClr val="tx1"/>
                </a:solidFill>
                <a:effectLst/>
                <a:latin typeface="+mj-lt"/>
                <a:ea typeface="+mn-ea"/>
                <a:cs typeface="+mn-cs"/>
              </a:rPr>
              <a:t>few</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young</a:t>
            </a:r>
            <a:r>
              <a:rPr lang="de-DE" sz="900" b="0" i="0" u="none" strike="noStrike" kern="1200" dirty="0">
                <a:solidFill>
                  <a:schemeClr val="tx1"/>
                </a:solidFill>
                <a:effectLst/>
                <a:latin typeface="+mj-lt"/>
                <a:ea typeface="+mn-ea"/>
                <a:cs typeface="+mn-cs"/>
              </a:rPr>
              <a:t> and </a:t>
            </a:r>
            <a:r>
              <a:rPr lang="de-DE" sz="900" b="0" i="0" u="none" strike="noStrike" kern="1200" dirty="0" err="1">
                <a:solidFill>
                  <a:schemeClr val="tx1"/>
                </a:solidFill>
                <a:effectLst/>
                <a:latin typeface="+mj-lt"/>
                <a:ea typeface="+mn-ea"/>
                <a:cs typeface="+mn-cs"/>
              </a:rPr>
              <a:t>older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test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subjects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well</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as</a:t>
            </a:r>
            <a:r>
              <a:rPr lang="de-DE" sz="900" b="0" i="0" u="none" strike="noStrike" kern="1200" dirty="0">
                <a:solidFill>
                  <a:schemeClr val="tx1"/>
                </a:solidFill>
                <a:effectLst/>
                <a:latin typeface="+mj-lt"/>
                <a:ea typeface="+mn-ea"/>
                <a:cs typeface="+mn-cs"/>
              </a:rPr>
              <a:t> an at-</a:t>
            </a:r>
            <a:r>
              <a:rPr lang="de-DE" sz="900" b="0" i="0" u="none" strike="noStrike" kern="1200" dirty="0" err="1">
                <a:solidFill>
                  <a:schemeClr val="tx1"/>
                </a:solidFill>
                <a:effectLst/>
                <a:latin typeface="+mj-lt"/>
                <a:ea typeface="+mn-ea"/>
                <a:cs typeface="+mn-cs"/>
              </a:rPr>
              <a:t>risk</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patient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group</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patients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with</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subjective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cognitive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decline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these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people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who</a:t>
            </a:r>
            <a:r>
              <a:rPr lang="de-DE" sz="900" b="0" i="0" u="none" strike="noStrike" kern="1200" dirty="0">
                <a:solidFill>
                  <a:schemeClr val="tx1"/>
                </a:solidFill>
                <a:effectLst/>
                <a:latin typeface="+mj-lt"/>
                <a:ea typeface="+mn-ea"/>
                <a:cs typeface="+mn-cs"/>
              </a:rPr>
              <a:t> do not </a:t>
            </a:r>
            <a:r>
              <a:rPr lang="de-DE" sz="900" b="0" i="0" u="none" strike="noStrike" kern="1200" dirty="0" err="1">
                <a:solidFill>
                  <a:schemeClr val="tx1"/>
                </a:solidFill>
                <a:effectLst/>
                <a:latin typeface="+mj-lt"/>
                <a:ea typeface="+mn-ea"/>
                <a:cs typeface="+mn-cs"/>
              </a:rPr>
              <a:t>yet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show</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any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abnormalities</a:t>
            </a:r>
            <a:r>
              <a:rPr lang="de-DE" sz="900" b="0" i="0" u="none" strike="noStrike" kern="1200" dirty="0">
                <a:solidFill>
                  <a:schemeClr val="tx1"/>
                </a:solidFill>
                <a:effectLst/>
                <a:latin typeface="+mj-lt"/>
                <a:ea typeface="+mn-ea"/>
                <a:cs typeface="+mn-cs"/>
              </a:rPr>
              <a:t> in </a:t>
            </a:r>
            <a:r>
              <a:rPr lang="de-DE" sz="900" b="0" i="0" u="none" strike="noStrike" kern="1200" dirty="0" err="1">
                <a:solidFill>
                  <a:schemeClr val="tx1"/>
                </a:solidFill>
                <a:effectLst/>
                <a:latin typeface="+mj-lt"/>
                <a:ea typeface="+mn-ea"/>
                <a:cs typeface="+mn-cs"/>
              </a:rPr>
              <a:t>standard</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neuropsychological</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tests</a:t>
            </a:r>
            <a:r>
              <a:rPr lang="de-DE" sz="900" b="0" i="0" u="none" strike="noStrike" kern="1200" dirty="0">
                <a:solidFill>
                  <a:schemeClr val="tx1"/>
                </a:solidFill>
                <a:effectLst/>
                <a:latin typeface="+mj-lt"/>
                <a:ea typeface="+mn-ea"/>
                <a:cs typeface="+mn-cs"/>
              </a:rPr>
              <a:t>, but </a:t>
            </a:r>
            <a:r>
              <a:rPr lang="de-DE" sz="900" b="0" i="0" u="none" strike="noStrike" kern="1200" dirty="0" err="1">
                <a:solidFill>
                  <a:schemeClr val="tx1"/>
                </a:solidFill>
                <a:effectLst/>
                <a:latin typeface="+mj-lt"/>
                <a:ea typeface="+mn-ea"/>
                <a:cs typeface="+mn-cs"/>
              </a:rPr>
              <a:t>say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that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something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no</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longer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right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roughly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speaking</a:t>
            </a:r>
            <a:r>
              <a:rPr lang="de-DE" sz="900" b="0" i="0" u="none" strike="noStrike" kern="1200" dirty="0">
                <a:solidFill>
                  <a:schemeClr val="tx1"/>
                </a:solidFill>
                <a:effectLst/>
                <a:latin typeface="+mj-lt"/>
                <a:ea typeface="+mn-ea"/>
                <a:cs typeface="+mn-cs"/>
              </a:rPr>
              <a:t>). The </a:t>
            </a:r>
            <a:r>
              <a:rPr lang="de-DE" sz="900" b="0" i="0" u="none" strike="noStrike" kern="1200" dirty="0" err="1">
                <a:solidFill>
                  <a:schemeClr val="tx1"/>
                </a:solidFill>
                <a:effectLst/>
                <a:latin typeface="+mj-lt"/>
                <a:ea typeface="+mn-ea"/>
                <a:cs typeface="+mn-cs"/>
              </a:rPr>
              <a:t>data</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does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indeed</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indicate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that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differences</a:t>
            </a:r>
            <a:r>
              <a:rPr lang="de-DE" sz="900" b="0" i="0" u="none" strike="noStrike" kern="1200" dirty="0">
                <a:solidFill>
                  <a:schemeClr val="tx1"/>
                </a:solidFill>
                <a:effectLst/>
                <a:latin typeface="+mj-lt"/>
                <a:ea typeface="+mn-ea"/>
                <a:cs typeface="+mn-cs"/>
              </a:rPr>
              <a:t> (aka </a:t>
            </a:r>
            <a:r>
              <a:rPr lang="de-DE" sz="900" b="0" i="0" u="none" strike="noStrike" kern="1200" dirty="0" err="1">
                <a:solidFill>
                  <a:schemeClr val="tx1"/>
                </a:solidFill>
                <a:effectLst/>
                <a:latin typeface="+mj-lt"/>
                <a:ea typeface="+mn-ea"/>
                <a:cs typeface="+mn-cs"/>
              </a:rPr>
              <a:t>that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for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example</a:t>
            </a:r>
            <a:r>
              <a:rPr lang="de-DE" sz="900" b="0" i="0" u="none" strike="noStrike" kern="1200" dirty="0">
                <a:solidFill>
                  <a:schemeClr val="tx1"/>
                </a:solidFill>
                <a:effectLst/>
                <a:latin typeface="+mj-lt"/>
                <a:ea typeface="+mn-ea"/>
                <a:cs typeface="+mn-cs"/>
              </a:rPr>
              <a:t>, SCD </a:t>
            </a:r>
            <a:r>
              <a:rPr lang="de-DE" sz="900" b="0" i="0" u="none" strike="noStrike" kern="1200" dirty="0" err="1">
                <a:solidFill>
                  <a:schemeClr val="tx1"/>
                </a:solidFill>
                <a:effectLst/>
                <a:latin typeface="+mj-lt"/>
                <a:ea typeface="+mn-ea"/>
                <a:cs typeface="+mn-cs"/>
              </a:rPr>
              <a:t>patients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cover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greater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distances</a:t>
            </a:r>
            <a:r>
              <a:rPr lang="de-DE" sz="900" b="0" i="0" u="none" strike="noStrike" kern="1200" dirty="0">
                <a:solidFill>
                  <a:schemeClr val="tx1"/>
                </a:solidFill>
                <a:effectLst/>
                <a:latin typeface="+mj-lt"/>
                <a:ea typeface="+mn-ea"/>
                <a:cs typeface="+mn-cs"/>
              </a:rPr>
              <a:t> and </a:t>
            </a:r>
            <a:r>
              <a:rPr lang="de-DE" sz="900" b="0" i="0" u="none" strike="noStrike" kern="1200" dirty="0" err="1">
                <a:solidFill>
                  <a:schemeClr val="tx1"/>
                </a:solidFill>
                <a:effectLst/>
                <a:latin typeface="+mj-lt"/>
                <a:ea typeface="+mn-ea"/>
                <a:cs typeface="+mn-cs"/>
              </a:rPr>
              <a:t>stop</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more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often</a:t>
            </a:r>
            <a:r>
              <a:rPr lang="de-DE" sz="900" b="0" i="0" u="none" strike="noStrike" kern="1200" dirty="0">
                <a:solidFill>
                  <a:schemeClr val="tx1"/>
                </a:solidFill>
                <a:effectLst/>
                <a:latin typeface="+mj-lt"/>
                <a:ea typeface="+mn-ea"/>
                <a:cs typeface="+mn-cs"/>
              </a:rPr>
              <a:t>), but </a:t>
            </a:r>
            <a:r>
              <a:rPr lang="de-DE" sz="900" b="0" i="0" u="none" strike="noStrike" kern="1200" dirty="0" err="1">
                <a:solidFill>
                  <a:schemeClr val="tx1"/>
                </a:solidFill>
                <a:effectLst/>
                <a:latin typeface="+mj-lt"/>
                <a:ea typeface="+mn-ea"/>
                <a:cs typeface="+mn-cs"/>
              </a:rPr>
              <a:t>we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currently</a:t>
            </a:r>
            <a:r>
              <a:rPr lang="de-DE" sz="900" b="0" i="0" u="none" strike="noStrike" kern="1200" dirty="0">
                <a:solidFill>
                  <a:schemeClr val="tx1"/>
                </a:solidFill>
                <a:effectLst/>
                <a:latin typeface="+mj-lt"/>
                <a:ea typeface="+mn-ea"/>
                <a:cs typeface="+mn-cs"/>
              </a:rPr>
              <a:t> still </a:t>
            </a:r>
            <a:r>
              <a:rPr lang="de-DE" sz="900" b="0" i="0" u="none" strike="noStrike" kern="1200" dirty="0" err="1">
                <a:solidFill>
                  <a:schemeClr val="tx1"/>
                </a:solidFill>
                <a:effectLst/>
                <a:latin typeface="+mj-lt"/>
                <a:ea typeface="+mn-ea"/>
                <a:cs typeface="+mn-cs"/>
              </a:rPr>
              <a:t>evaluating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data</a:t>
            </a:r>
            <a:r>
              <a:rPr lang="de-DE" sz="900" b="0" i="0" u="none" strike="noStrike" kern="1200" dirty="0">
                <a:solidFill>
                  <a:schemeClr val="tx1"/>
                </a:solidFill>
                <a:effectLst/>
                <a:latin typeface="+mj-lt"/>
                <a:ea typeface="+mn-ea"/>
                <a:cs typeface="+mn-cs"/>
              </a:rPr>
              <a:t>. I </a:t>
            </a:r>
            <a:r>
              <a:rPr lang="de-DE" sz="900" b="0" i="0" u="none" strike="noStrike" kern="1200" dirty="0" err="1">
                <a:solidFill>
                  <a:schemeClr val="tx1"/>
                </a:solidFill>
                <a:effectLst/>
                <a:latin typeface="+mj-lt"/>
                <a:ea typeface="+mn-ea"/>
                <a:cs typeface="+mn-cs"/>
              </a:rPr>
              <a:t>can</a:t>
            </a:r>
            <a:r>
              <a:rPr lang="de-DE" sz="900" b="0" i="0" u="none" strike="noStrike" kern="1200" dirty="0">
                <a:solidFill>
                  <a:schemeClr val="tx1"/>
                </a:solidFill>
                <a:effectLst/>
                <a:latin typeface="+mj-lt"/>
                <a:ea typeface="+mn-ea"/>
                <a:cs typeface="+mn-cs"/>
              </a:rPr>
              <a:t> also </a:t>
            </a:r>
            <a:r>
              <a:rPr lang="de-DE" sz="900" b="0" i="0" u="none" strike="noStrike" kern="1200" dirty="0" err="1">
                <a:solidFill>
                  <a:schemeClr val="tx1"/>
                </a:solidFill>
                <a:effectLst/>
                <a:latin typeface="+mj-lt"/>
                <a:ea typeface="+mn-ea"/>
                <a:cs typeface="+mn-cs"/>
              </a:rPr>
              <a:t>give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another</a:t>
            </a:r>
            <a:r>
              <a:rPr lang="de-DE" sz="900" b="0" i="0" u="none" strike="noStrike" kern="1200" dirty="0">
                <a:solidFill>
                  <a:schemeClr val="tx1"/>
                </a:solidFill>
                <a:effectLst/>
                <a:latin typeface="+mj-lt"/>
                <a:ea typeface="+mn-ea"/>
                <a:cs typeface="+mn-cs"/>
              </a:rPr>
              <a:t> update in due </a:t>
            </a:r>
            <a:r>
              <a:rPr lang="de-DE" sz="900" b="0" i="0" u="none" strike="noStrike" kern="1200" dirty="0" err="1">
                <a:solidFill>
                  <a:schemeClr val="tx1"/>
                </a:solidFill>
                <a:effectLst/>
                <a:latin typeface="+mj-lt"/>
                <a:ea typeface="+mn-ea"/>
                <a:cs typeface="+mn-cs"/>
              </a:rPr>
              <a:t>course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Attached</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is</a:t>
            </a:r>
            <a:r>
              <a:rPr lang="de-DE" sz="900" b="0" i="0" u="none" strike="noStrike" kern="1200" dirty="0">
                <a:solidFill>
                  <a:schemeClr val="tx1"/>
                </a:solidFill>
                <a:effectLst/>
                <a:latin typeface="+mj-lt"/>
                <a:ea typeface="+mn-ea"/>
                <a:cs typeface="+mn-cs"/>
              </a:rPr>
              <a:t> a </a:t>
            </a:r>
            <a:r>
              <a:rPr lang="de-DE" sz="900" b="0" i="0" u="none" strike="noStrike" kern="1200" dirty="0" err="1">
                <a:solidFill>
                  <a:schemeClr val="tx1"/>
                </a:solidFill>
                <a:effectLst/>
                <a:latin typeface="+mj-lt"/>
                <a:ea typeface="+mn-ea"/>
                <a:cs typeface="+mn-cs"/>
              </a:rPr>
              <a:t>plot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trajectories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our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test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subjects</a:t>
            </a:r>
            <a:r>
              <a:rPr lang="de-DE" sz="900" b="0" i="0" u="none" strike="noStrike" kern="1200" dirty="0">
                <a:solidFill>
                  <a:schemeClr val="tx1"/>
                </a:solidFill>
                <a:effectLst/>
                <a:latin typeface="+mj-lt"/>
                <a:ea typeface="+mn-ea"/>
                <a:cs typeface="+mn-cs"/>
              </a:rPr>
              <a:t> on </a:t>
            </a:r>
            <a:r>
              <a:rPr lang="de-DE" sz="900" b="0" i="0" u="none" strike="noStrike" kern="1200" dirty="0" err="1">
                <a:solidFill>
                  <a:schemeClr val="tx1"/>
                </a:solidFill>
                <a:effectLst/>
                <a:latin typeface="+mj-lt"/>
                <a:ea typeface="+mn-ea"/>
                <a:cs typeface="+mn-cs"/>
              </a:rPr>
              <a:t>one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tracks</a:t>
            </a:r>
            <a:r>
              <a:rPr lang="de-DE" sz="900" b="0" i="0" u="none" strike="noStrike" kern="1200" dirty="0">
                <a:solidFill>
                  <a:schemeClr val="tx1"/>
                </a:solidFill>
                <a:effectLst/>
                <a:latin typeface="+mj-lt"/>
                <a:ea typeface="+mn-ea"/>
                <a:cs typeface="+mn-cs"/>
              </a:rPr>
              <a:t>.</a:t>
            </a:r>
          </a:p>
          <a:p>
            <a:pPr marL="457200" indent="-298450">
              <a:buFont typeface="Arial" panose="020B0604020202020204" pitchFamily="34" charset="0"/>
              <a:buChar char="•"/>
            </a:pPr>
            <a:endParaRPr lang="de-DE" sz="900" b="0" i="0" u="none" strike="noStrike" kern="1200" dirty="0">
              <a:solidFill>
                <a:schemeClr val="tx1"/>
              </a:solidFill>
              <a:effectLst/>
              <a:latin typeface="+mj-lt"/>
              <a:ea typeface="+mn-ea"/>
              <a:cs typeface="+mn-cs"/>
            </a:endParaRPr>
          </a:p>
          <a:p>
            <a:pPr marL="457200" indent="-298450">
              <a:buFont typeface="Arial" panose="020B0604020202020204" pitchFamily="34" charset="0"/>
              <a:buChar char="•"/>
            </a:pPr>
            <a:r>
              <a:rPr lang="de-DE" sz="900" b="0" i="0" u="none" strike="noStrike" kern="1200" dirty="0">
                <a:solidFill>
                  <a:schemeClr val="tx1"/>
                </a:solidFill>
                <a:effectLst/>
                <a:latin typeface="+mj-lt"/>
                <a:ea typeface="+mn-ea"/>
                <a:cs typeface="+mn-cs"/>
              </a:rPr>
              <a:t>On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left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side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you</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can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see</a:t>
            </a:r>
            <a:r>
              <a:rPr lang="de-DE" sz="900" b="0" i="0" u="none" strike="noStrike" kern="1200" dirty="0">
                <a:solidFill>
                  <a:schemeClr val="tx1"/>
                </a:solidFill>
                <a:effectLst/>
                <a:latin typeface="+mj-lt"/>
                <a:ea typeface="+mn-ea"/>
                <a:cs typeface="+mn-cs"/>
              </a:rPr>
              <a:t> a prototype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app</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how</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currently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exists</a:t>
            </a:r>
            <a:r>
              <a:rPr lang="de-DE" sz="900" b="0" i="0" u="none" strike="noStrike" kern="1200" dirty="0">
                <a:solidFill>
                  <a:schemeClr val="tx1"/>
                </a:solidFill>
                <a:effectLst/>
                <a:latin typeface="+mj-lt"/>
                <a:ea typeface="+mn-ea"/>
                <a:cs typeface="+mn-cs"/>
              </a:rPr>
              <a:t>. Data ist </a:t>
            </a:r>
            <a:r>
              <a:rPr lang="de-DE" sz="900" b="0" i="0" u="none" strike="noStrike" kern="1200" dirty="0" err="1">
                <a:solidFill>
                  <a:schemeClr val="tx1"/>
                </a:solidFill>
                <a:effectLst/>
                <a:latin typeface="+mj-lt"/>
                <a:ea typeface="+mn-ea"/>
                <a:cs typeface="+mn-cs"/>
              </a:rPr>
              <a:t>collected</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observing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walking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patterns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probands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with</a:t>
            </a:r>
            <a:r>
              <a:rPr lang="de-DE" sz="900" b="0" i="0" u="none" strike="noStrike" kern="1200" dirty="0">
                <a:solidFill>
                  <a:schemeClr val="tx1"/>
                </a:solidFill>
                <a:effectLst/>
                <a:latin typeface="+mj-lt"/>
                <a:ea typeface="+mn-ea"/>
                <a:cs typeface="+mn-cs"/>
              </a:rPr>
              <a:t> different </a:t>
            </a:r>
            <a:r>
              <a:rPr lang="de-DE" sz="900" b="0" i="0" u="none" strike="noStrike" kern="1200" dirty="0" err="1">
                <a:solidFill>
                  <a:schemeClr val="tx1"/>
                </a:solidFill>
                <a:effectLst/>
                <a:latin typeface="+mj-lt"/>
                <a:ea typeface="+mn-ea"/>
                <a:cs typeface="+mn-cs"/>
              </a:rPr>
              <a:t>characteristics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younger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people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elderly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people</a:t>
            </a:r>
            <a:r>
              <a:rPr lang="de-DE" sz="900" b="0" i="0" u="none" strike="noStrike" kern="1200" dirty="0">
                <a:solidFill>
                  <a:schemeClr val="tx1"/>
                </a:solidFill>
                <a:effectLst/>
                <a:latin typeface="+mj-lt"/>
                <a:ea typeface="+mn-ea"/>
                <a:cs typeface="+mn-cs"/>
              </a:rPr>
              <a:t>, at </a:t>
            </a:r>
            <a:r>
              <a:rPr lang="de-DE" sz="900" b="0" i="0" u="none" strike="noStrike" kern="1200" dirty="0" err="1">
                <a:solidFill>
                  <a:schemeClr val="tx1"/>
                </a:solidFill>
                <a:effectLst/>
                <a:latin typeface="+mj-lt"/>
                <a:ea typeface="+mn-ea"/>
                <a:cs typeface="+mn-cs"/>
              </a:rPr>
              <a:t>risk</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patients</a:t>
            </a:r>
            <a:r>
              <a:rPr lang="de-DE" sz="900" b="0" i="0" u="none" strike="noStrike" kern="1200" dirty="0">
                <a:solidFill>
                  <a:schemeClr val="tx1"/>
                </a:solidFill>
                <a:effectLst/>
                <a:latin typeface="+mj-lt"/>
                <a:ea typeface="+mn-ea"/>
                <a:cs typeface="+mn-cs"/>
              </a:rPr>
              <a:t> = </a:t>
            </a:r>
            <a:r>
              <a:rPr lang="de-DE" sz="900" b="0" i="0" u="none" strike="noStrike" kern="1200" dirty="0" err="1">
                <a:solidFill>
                  <a:schemeClr val="tx1"/>
                </a:solidFill>
                <a:effectLst/>
                <a:latin typeface="+mj-lt"/>
                <a:ea typeface="+mn-ea"/>
                <a:cs typeface="+mn-cs"/>
              </a:rPr>
              <a:t>Patients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with</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subjective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cognitive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decline</a:t>
            </a:r>
            <a:r>
              <a:rPr lang="de-DE" sz="900" b="0" i="0" u="none" strike="noStrike" kern="1200" dirty="0">
                <a:solidFill>
                  <a:schemeClr val="tx1"/>
                </a:solidFill>
                <a:effectLst/>
                <a:latin typeface="+mj-lt"/>
                <a:ea typeface="+mn-ea"/>
                <a:cs typeface="+mn-cs"/>
              </a:rPr>
              <a:t>).</a:t>
            </a:r>
          </a:p>
          <a:p>
            <a:pPr marL="457200" indent="-298450">
              <a:buFont typeface="Arial" panose="020B0604020202020204" pitchFamily="34" charset="0"/>
              <a:buChar char="•"/>
            </a:pPr>
            <a:r>
              <a:rPr lang="de-DE" sz="900" b="0" i="0" u="none" strike="noStrike" kern="1200" dirty="0">
                <a:solidFill>
                  <a:schemeClr val="tx1"/>
                </a:solidFill>
                <a:effectLst/>
                <a:latin typeface="+mj-lt"/>
                <a:ea typeface="+mn-ea"/>
                <a:cs typeface="+mn-cs"/>
              </a:rPr>
              <a:t>On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right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side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data</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has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been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evaluated</a:t>
            </a:r>
            <a:r>
              <a:rPr lang="de-DE" sz="900" b="0" i="0" u="none" strike="noStrike" kern="1200" dirty="0">
                <a:solidFill>
                  <a:schemeClr val="tx1"/>
                </a:solidFill>
                <a:effectLst/>
                <a:latin typeface="+mj-lt"/>
                <a:ea typeface="+mn-ea"/>
                <a:cs typeface="+mn-cs"/>
              </a:rPr>
              <a:t> and </a:t>
            </a:r>
            <a:r>
              <a:rPr lang="de-DE" sz="900" b="0" i="0" u="none" strike="noStrike" kern="1200" dirty="0" err="1">
                <a:solidFill>
                  <a:schemeClr val="tx1"/>
                </a:solidFill>
                <a:effectLst/>
                <a:latin typeface="+mj-lt"/>
                <a:ea typeface="+mn-ea"/>
                <a:cs typeface="+mn-cs"/>
              </a:rPr>
              <a:t>differences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walking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patterns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can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observed</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between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those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cohorts</a:t>
            </a:r>
            <a:r>
              <a:rPr lang="de-DE" sz="900" b="0" i="0" u="none" strike="noStrike" kern="1200" dirty="0">
                <a:solidFill>
                  <a:schemeClr val="tx1"/>
                </a:solidFill>
                <a:effectLst/>
                <a:latin typeface="+mj-lt"/>
                <a:ea typeface="+mn-ea"/>
                <a:cs typeface="+mn-cs"/>
              </a:rPr>
              <a:t> (SCD </a:t>
            </a:r>
            <a:r>
              <a:rPr lang="de-DE" sz="900" b="0" i="0" u="none" strike="noStrike" kern="1200" dirty="0" err="1">
                <a:solidFill>
                  <a:schemeClr val="tx1"/>
                </a:solidFill>
                <a:effectLst/>
                <a:latin typeface="+mj-lt"/>
                <a:ea typeface="+mn-ea"/>
                <a:cs typeface="+mn-cs"/>
              </a:rPr>
              <a:t>patients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cover</a:t>
            </a:r>
            <a:r>
              <a:rPr lang="de-DE" sz="900" b="0" i="0" u="none" strike="noStrike" kern="1200" dirty="0">
                <a:solidFill>
                  <a:schemeClr val="tx1"/>
                </a:solidFill>
                <a:effectLst/>
                <a:latin typeface="+mj-lt"/>
                <a:ea typeface="+mn-ea"/>
                <a:cs typeface="+mn-cs"/>
              </a:rPr>
              <a:t> a </a:t>
            </a:r>
            <a:r>
              <a:rPr lang="de-DE" sz="900" b="0" i="0" u="none" strike="noStrike" kern="1200" dirty="0" err="1">
                <a:solidFill>
                  <a:schemeClr val="tx1"/>
                </a:solidFill>
                <a:effectLst/>
                <a:latin typeface="+mj-lt"/>
                <a:ea typeface="+mn-ea"/>
                <a:cs typeface="+mn-cs"/>
              </a:rPr>
              <a:t>longer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distance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to</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reach</a:t>
            </a:r>
            <a:r>
              <a:rPr lang="de-DE" sz="900" b="0" i="0" u="none" strike="noStrike" kern="1200" dirty="0">
                <a:solidFill>
                  <a:schemeClr val="tx1"/>
                </a:solidFill>
                <a:effectLst/>
                <a:latin typeface="+mj-lt"/>
                <a:ea typeface="+mn-ea"/>
                <a:cs typeface="+mn-cs"/>
              </a:rPr>
              <a:t> a </a:t>
            </a:r>
            <a:r>
              <a:rPr lang="de-DE" sz="900" b="0" i="0" u="none" strike="noStrike" kern="1200" dirty="0" err="1">
                <a:solidFill>
                  <a:schemeClr val="tx1"/>
                </a:solidFill>
                <a:effectLst/>
                <a:latin typeface="+mj-lt"/>
                <a:ea typeface="+mn-ea"/>
                <a:cs typeface="+mn-cs"/>
              </a:rPr>
              <a:t>location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than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younger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people</a:t>
            </a:r>
            <a:r>
              <a:rPr lang="de-DE" sz="900" b="0" i="0" u="none" strike="noStrike" kern="1200" dirty="0">
                <a:solidFill>
                  <a:schemeClr val="tx1"/>
                </a:solidFill>
                <a:effectLst/>
                <a:latin typeface="+mj-lt"/>
                <a:ea typeface="+mn-ea"/>
                <a:cs typeface="+mn-cs"/>
              </a:rPr>
              <a:t>)</a:t>
            </a:r>
            <a:endParaRPr lang="de-DE" sz="900" dirty="0">
              <a:latin typeface="+mj-lt"/>
            </a:endParaRPr>
          </a:p>
        </p:txBody>
      </p:sp>
      <p:sp>
        <p:nvSpPr>
          <p:cNvPr id="519" name="Google Shape;51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Aptos" panose="020B0004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87</a:t>
            </a:fld>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a:t>Okay, so let's take some time to think about potential use cases for your own research!</a:t>
            </a:r>
            <a:endParaRPr/>
          </a:p>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C1D1-7AD6-9141-813A-8841F3513205}"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89</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151164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indent="-298450">
              <a:buFont typeface="Arial" panose="020B0604020202020204" pitchFamily="34" charset="0"/>
              <a:buChar char="•"/>
            </a:pPr>
            <a:r>
              <a:rPr lang="en-US" dirty="0">
                <a:cs typeface="Calibri"/>
              </a:rPr>
              <a:t>Here are some further questions that could support you to brainstorm. </a:t>
            </a:r>
          </a:p>
          <a:p>
            <a:pPr marL="457200" indent="-298450">
              <a:buFont typeface="Arial" panose="020B0604020202020204" pitchFamily="34" charset="0"/>
              <a:buChar char="•"/>
            </a:pPr>
            <a:r>
              <a:rPr lang="en-US" dirty="0">
                <a:cs typeface="Calibri"/>
              </a:rPr>
              <a:t>The questions are meant to inspire, no need to answer them all. </a:t>
            </a:r>
          </a:p>
          <a:p>
            <a:pPr marL="457200" indent="-298450">
              <a:buFont typeface="Arial" panose="020B0604020202020204" pitchFamily="34" charset="0"/>
              <a:buChar char="•"/>
            </a:pPr>
            <a:endParaRPr lang="en-US" dirty="0">
              <a:cs typeface="Calibri"/>
            </a:endParaRPr>
          </a:p>
          <a:p>
            <a:pPr marL="457200" indent="-298450">
              <a:buFont typeface="Arial" panose="020B0604020202020204" pitchFamily="34" charset="0"/>
              <a:buChar char="•"/>
            </a:pPr>
            <a:r>
              <a:rPr lang="en-US" dirty="0">
                <a:cs typeface="Calibri"/>
              </a:rPr>
              <a:t>You can also think about your </a:t>
            </a:r>
            <a:r>
              <a:rPr lang="en-US" b="1" dirty="0">
                <a:cs typeface="Calibri"/>
              </a:rPr>
              <a:t>Science Magazine vision </a:t>
            </a:r>
            <a:r>
              <a:rPr lang="en-US" dirty="0">
                <a:cs typeface="Calibri"/>
              </a:rPr>
              <a:t>from the beginning of the webinar</a:t>
            </a:r>
          </a:p>
          <a:p>
            <a:pPr marL="457200" indent="-298450">
              <a:buFont typeface="Arial" panose="020B0604020202020204" pitchFamily="34" charset="0"/>
              <a:buChar char="•"/>
            </a:pPr>
            <a:endParaRPr lang="en-US" dirty="0">
              <a:cs typeface="Calibri"/>
            </a:endParaRPr>
          </a:p>
          <a:p>
            <a:pPr marL="457200" indent="-298450">
              <a:buFont typeface="Arial" panose="020B0604020202020204" pitchFamily="34" charset="0"/>
              <a:buChar char="•"/>
            </a:pPr>
            <a:r>
              <a:rPr lang="en-US" b="1" dirty="0">
                <a:cs typeface="Calibri"/>
              </a:rPr>
              <a:t>Who else could be your users?</a:t>
            </a:r>
            <a:r>
              <a:rPr lang="en-US" dirty="0">
                <a:cs typeface="Calibri"/>
              </a:rPr>
              <a:t> </a:t>
            </a:r>
            <a:r>
              <a:rPr lang="en-US" b="1" dirty="0">
                <a:cs typeface="Calibri"/>
              </a:rPr>
              <a:t>People that are affected by your research</a:t>
            </a:r>
            <a:endParaRPr lang="en-US" b="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4" name="Google Shape;29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dirty="0" err="1"/>
              <a:t>Let‘s</a:t>
            </a:r>
            <a:r>
              <a:rPr lang="de-DE" dirty="0"/>
              <a:t> </a:t>
            </a:r>
            <a:r>
              <a:rPr lang="de-DE" dirty="0" err="1"/>
              <a:t>move</a:t>
            </a:r>
            <a:r>
              <a:rPr lang="de-DE" dirty="0"/>
              <a:t> on </a:t>
            </a:r>
            <a:r>
              <a:rPr lang="de-DE" dirty="0" err="1"/>
              <a:t>to</a:t>
            </a:r>
            <a:r>
              <a:rPr lang="de-DE" dirty="0"/>
              <a:t> </a:t>
            </a:r>
            <a:r>
              <a:rPr lang="de-DE" dirty="0" err="1"/>
              <a:t>the</a:t>
            </a:r>
            <a:r>
              <a:rPr lang="de-DE" dirty="0"/>
              <a:t> last </a:t>
            </a:r>
            <a:r>
              <a:rPr lang="de-DE" dirty="0" err="1"/>
              <a:t>step</a:t>
            </a:r>
            <a:r>
              <a:rPr lang="de-DE" dirty="0"/>
              <a:t> </a:t>
            </a:r>
            <a:r>
              <a:rPr lang="de-DE" dirty="0" err="1"/>
              <a:t>for</a:t>
            </a:r>
            <a:r>
              <a:rPr lang="de-DE" dirty="0"/>
              <a:t> </a:t>
            </a:r>
            <a:r>
              <a:rPr lang="de-DE" dirty="0" err="1"/>
              <a:t>today</a:t>
            </a:r>
            <a:r>
              <a:rPr lang="de-DE" dirty="0"/>
              <a:t>: </a:t>
            </a:r>
            <a:r>
              <a:rPr lang="de-DE" dirty="0" err="1"/>
              <a:t>building</a:t>
            </a:r>
            <a:r>
              <a:rPr lang="de-DE" dirty="0"/>
              <a:t> on </a:t>
            </a:r>
            <a:r>
              <a:rPr lang="de-DE" dirty="0" err="1"/>
              <a:t>each</a:t>
            </a:r>
            <a:r>
              <a:rPr lang="de-DE" dirty="0"/>
              <a:t> </a:t>
            </a:r>
            <a:r>
              <a:rPr lang="de-DE" dirty="0" err="1"/>
              <a:t>other‘s</a:t>
            </a:r>
            <a:r>
              <a:rPr lang="de-DE" dirty="0"/>
              <a:t> </a:t>
            </a:r>
            <a:r>
              <a:rPr lang="de-DE" dirty="0" err="1"/>
              <a:t>ideas</a:t>
            </a:r>
            <a:r>
              <a:rPr lang="de-DE" dirty="0"/>
              <a:t>/</a:t>
            </a:r>
            <a:r>
              <a:rPr lang="de-DE" dirty="0" err="1"/>
              <a:t>research</a:t>
            </a:r>
            <a:r>
              <a:rPr lang="de-DE" dirty="0"/>
              <a:t> </a:t>
            </a:r>
            <a:r>
              <a:rPr lang="de-DE" dirty="0" err="1"/>
              <a:t>canvasses</a:t>
            </a:r>
            <a:r>
              <a:rPr lang="de-DE" dirty="0"/>
              <a:t>!</a:t>
            </a:r>
          </a:p>
          <a:p>
            <a:pPr marL="0" lvl="0" indent="0" algn="l">
              <a:spcBef>
                <a:spcPts val="0"/>
              </a:spcBef>
              <a:spcAft>
                <a:spcPts val="0"/>
              </a:spcAft>
              <a:buNone/>
            </a:pPr>
            <a:endParaRPr lang="de-DE" dirty="0">
              <a:cs typeface="Calibri"/>
            </a:endParaRPr>
          </a:p>
          <a:p>
            <a:pPr marL="457200" indent="-298450">
              <a:buFont typeface="Arial" panose="020B0604020202020204" pitchFamily="34" charset="0"/>
              <a:buChar char="•"/>
            </a:pPr>
            <a:r>
              <a:rPr lang="de-DE" dirty="0">
                <a:cs typeface="Calibri"/>
              </a:rPr>
              <a:t>So </a:t>
            </a:r>
            <a:r>
              <a:rPr lang="de-DE" dirty="0" err="1">
                <a:cs typeface="Calibri"/>
              </a:rPr>
              <a:t>far</a:t>
            </a:r>
            <a:r>
              <a:rPr lang="de-DE" dirty="0">
                <a:cs typeface="Calibri"/>
              </a:rPr>
              <a:t>, </a:t>
            </a:r>
            <a:r>
              <a:rPr lang="de-DE" dirty="0" err="1">
                <a:cs typeface="Calibri"/>
              </a:rPr>
              <a:t>you</a:t>
            </a:r>
            <a:r>
              <a:rPr lang="de-DE" dirty="0">
                <a:cs typeface="Calibri"/>
              </a:rPr>
              <a:t> </a:t>
            </a:r>
            <a:r>
              <a:rPr lang="de-DE" dirty="0" err="1">
                <a:cs typeface="Calibri"/>
              </a:rPr>
              <a:t>have</a:t>
            </a:r>
            <a:r>
              <a:rPr lang="de-DE" dirty="0">
                <a:cs typeface="Calibri"/>
              </a:rPr>
              <a:t> </a:t>
            </a:r>
            <a:r>
              <a:rPr lang="de-DE" dirty="0" err="1">
                <a:cs typeface="Calibri"/>
              </a:rPr>
              <a:t>been</a:t>
            </a:r>
            <a:r>
              <a:rPr lang="de-DE" dirty="0">
                <a:cs typeface="Calibri"/>
              </a:rPr>
              <a:t> </a:t>
            </a:r>
            <a:r>
              <a:rPr lang="de-DE" dirty="0" err="1">
                <a:cs typeface="Calibri"/>
              </a:rPr>
              <a:t>working</a:t>
            </a:r>
            <a:r>
              <a:rPr lang="de-DE" dirty="0">
                <a:cs typeface="Calibri"/>
              </a:rPr>
              <a:t> on </a:t>
            </a:r>
            <a:r>
              <a:rPr lang="de-DE" dirty="0" err="1">
                <a:cs typeface="Calibri"/>
              </a:rPr>
              <a:t>your</a:t>
            </a:r>
            <a:r>
              <a:rPr lang="de-DE" dirty="0">
                <a:cs typeface="Calibri"/>
              </a:rPr>
              <a:t> own </a:t>
            </a:r>
            <a:r>
              <a:rPr lang="de-DE" dirty="0" err="1">
                <a:cs typeface="Calibri"/>
              </a:rPr>
              <a:t>research</a:t>
            </a:r>
            <a:r>
              <a:rPr lang="de-DE" dirty="0">
                <a:cs typeface="Calibri"/>
              </a:rPr>
              <a:t> </a:t>
            </a:r>
            <a:r>
              <a:rPr lang="de-DE" dirty="0" err="1">
                <a:cs typeface="Calibri"/>
              </a:rPr>
              <a:t>topics</a:t>
            </a:r>
            <a:r>
              <a:rPr lang="de-DE" dirty="0">
                <a:cs typeface="Calibri"/>
              </a:rPr>
              <a:t> and </a:t>
            </a:r>
            <a:r>
              <a:rPr lang="de-DE" dirty="0" err="1">
                <a:cs typeface="Calibri"/>
              </a:rPr>
              <a:t>ideas</a:t>
            </a:r>
            <a:r>
              <a:rPr lang="de-DE" dirty="0">
                <a:cs typeface="Calibri"/>
              </a:rPr>
              <a:t>.</a:t>
            </a:r>
          </a:p>
          <a:p>
            <a:pPr marL="457200" indent="-298450">
              <a:buFont typeface="Arial" panose="020B0604020202020204" pitchFamily="34" charset="0"/>
              <a:buChar char="•"/>
            </a:pPr>
            <a:r>
              <a:rPr lang="de-DE" dirty="0" err="1">
                <a:cs typeface="Calibri"/>
              </a:rPr>
              <a:t>Now</a:t>
            </a:r>
            <a:r>
              <a:rPr lang="de-DE" dirty="0">
                <a:cs typeface="Calibri"/>
              </a:rPr>
              <a:t> </a:t>
            </a:r>
            <a:r>
              <a:rPr lang="de-DE" dirty="0" err="1">
                <a:cs typeface="Calibri"/>
              </a:rPr>
              <a:t>it's</a:t>
            </a:r>
            <a:r>
              <a:rPr lang="de-DE" dirty="0">
                <a:cs typeface="Calibri"/>
              </a:rPr>
              <a:t> time </a:t>
            </a:r>
            <a:r>
              <a:rPr lang="de-DE" dirty="0" err="1">
                <a:cs typeface="Calibri"/>
              </a:rPr>
              <a:t>to</a:t>
            </a:r>
            <a:r>
              <a:rPr lang="de-DE" dirty="0">
                <a:cs typeface="Calibri"/>
              </a:rPr>
              <a:t> </a:t>
            </a:r>
            <a:r>
              <a:rPr lang="de-DE" dirty="0" err="1">
                <a:cs typeface="Calibri"/>
              </a:rPr>
              <a:t>get</a:t>
            </a:r>
            <a:r>
              <a:rPr lang="de-DE" dirty="0">
                <a:cs typeface="Calibri"/>
              </a:rPr>
              <a:t> </a:t>
            </a:r>
            <a:r>
              <a:rPr lang="de-DE" dirty="0" err="1">
                <a:cs typeface="Calibri"/>
              </a:rPr>
              <a:t>some</a:t>
            </a:r>
            <a:r>
              <a:rPr lang="de-DE" dirty="0">
                <a:cs typeface="Calibri"/>
              </a:rPr>
              <a:t> </a:t>
            </a:r>
            <a:r>
              <a:rPr lang="de-DE" dirty="0" err="1">
                <a:cs typeface="Calibri"/>
              </a:rPr>
              <a:t>feedback</a:t>
            </a:r>
            <a:r>
              <a:rPr lang="de-DE" dirty="0">
                <a:cs typeface="Calibri"/>
              </a:rPr>
              <a:t> </a:t>
            </a:r>
            <a:r>
              <a:rPr lang="de-DE" dirty="0" err="1">
                <a:cs typeface="Calibri"/>
              </a:rPr>
              <a:t>from</a:t>
            </a:r>
            <a:r>
              <a:rPr lang="de-DE" dirty="0">
                <a:cs typeface="Calibri"/>
              </a:rPr>
              <a:t> </a:t>
            </a:r>
            <a:r>
              <a:rPr lang="de-DE" dirty="0" err="1">
                <a:cs typeface="Calibri"/>
              </a:rPr>
              <a:t>your</a:t>
            </a:r>
            <a:r>
              <a:rPr lang="de-DE" dirty="0">
                <a:cs typeface="Calibri"/>
              </a:rPr>
              <a:t> </a:t>
            </a:r>
            <a:r>
              <a:rPr lang="de-DE" dirty="0" err="1">
                <a:cs typeface="Calibri"/>
              </a:rPr>
              <a:t>peers</a:t>
            </a:r>
            <a:r>
              <a:rPr lang="de-DE" dirty="0">
                <a:cs typeface="Calibri"/>
              </a:rPr>
              <a:t>!</a:t>
            </a:r>
            <a:endParaRPr lang="de-DE" dirty="0">
              <a:cs typeface="+mn-lt"/>
            </a:endParaRPr>
          </a:p>
          <a:p>
            <a:pPr marL="457200" indent="-298450">
              <a:buFont typeface="Arial" panose="020B0604020202020204" pitchFamily="34" charset="0"/>
              <a:buChar char="•"/>
            </a:pPr>
            <a:endParaRPr lang="de-DE" dirty="0">
              <a:cs typeface="+mn-lt"/>
            </a:endParaRPr>
          </a:p>
          <a:p>
            <a:pPr marL="457200" indent="-298450">
              <a:buFont typeface="Arial" panose="020B0604020202020204" pitchFamily="34" charset="0"/>
              <a:buChar char="•"/>
            </a:pPr>
            <a:r>
              <a:rPr lang="de-DE" dirty="0" err="1">
                <a:cs typeface="Calibri"/>
              </a:rPr>
              <a:t>We</a:t>
            </a:r>
            <a:r>
              <a:rPr lang="de-DE" dirty="0">
                <a:cs typeface="Calibri"/>
              </a:rPr>
              <a:t> will </a:t>
            </a:r>
            <a:r>
              <a:rPr lang="de-DE" dirty="0" err="1">
                <a:cs typeface="Calibri"/>
              </a:rPr>
              <a:t>now</a:t>
            </a:r>
            <a:r>
              <a:rPr lang="de-DE" dirty="0">
                <a:cs typeface="Calibri"/>
              </a:rPr>
              <a:t> </a:t>
            </a:r>
            <a:r>
              <a:rPr lang="de-DE" dirty="0" err="1">
                <a:cs typeface="Calibri"/>
              </a:rPr>
              <a:t>give</a:t>
            </a:r>
            <a:r>
              <a:rPr lang="de-DE" dirty="0">
                <a:cs typeface="Calibri"/>
              </a:rPr>
              <a:t> </a:t>
            </a:r>
            <a:r>
              <a:rPr lang="de-DE" dirty="0" err="1">
                <a:cs typeface="Calibri"/>
              </a:rPr>
              <a:t>you</a:t>
            </a:r>
            <a:r>
              <a:rPr lang="de-DE" dirty="0">
                <a:cs typeface="Calibri"/>
              </a:rPr>
              <a:t> </a:t>
            </a:r>
            <a:r>
              <a:rPr lang="de-DE" dirty="0" err="1">
                <a:cs typeface="Calibri"/>
              </a:rPr>
              <a:t>some</a:t>
            </a:r>
            <a:r>
              <a:rPr lang="de-DE" dirty="0">
                <a:cs typeface="Calibri"/>
              </a:rPr>
              <a:t> time </a:t>
            </a:r>
            <a:r>
              <a:rPr lang="de-DE" dirty="0" err="1">
                <a:cs typeface="Calibri"/>
              </a:rPr>
              <a:t>with</a:t>
            </a:r>
            <a:r>
              <a:rPr lang="de-DE" dirty="0">
                <a:cs typeface="Calibri"/>
              </a:rPr>
              <a:t> </a:t>
            </a:r>
            <a:r>
              <a:rPr lang="de-DE" dirty="0" err="1">
                <a:cs typeface="Calibri"/>
              </a:rPr>
              <a:t>two</a:t>
            </a:r>
            <a:r>
              <a:rPr lang="de-DE" dirty="0">
                <a:cs typeface="Calibri"/>
              </a:rPr>
              <a:t> </a:t>
            </a:r>
            <a:r>
              <a:rPr lang="de-DE" dirty="0" err="1">
                <a:cs typeface="Calibri"/>
              </a:rPr>
              <a:t>other</a:t>
            </a:r>
            <a:r>
              <a:rPr lang="de-DE" dirty="0">
                <a:cs typeface="Calibri"/>
              </a:rPr>
              <a:t> </a:t>
            </a:r>
            <a:r>
              <a:rPr lang="de-DE" dirty="0" err="1">
                <a:cs typeface="Calibri"/>
              </a:rPr>
              <a:t>peers</a:t>
            </a:r>
            <a:r>
              <a:rPr lang="de-DE" dirty="0">
                <a:cs typeface="Calibri"/>
              </a:rPr>
              <a:t> </a:t>
            </a:r>
            <a:r>
              <a:rPr lang="de-DE" dirty="0" err="1">
                <a:cs typeface="Calibri"/>
              </a:rPr>
              <a:t>to</a:t>
            </a:r>
            <a:r>
              <a:rPr lang="de-DE" dirty="0">
                <a:cs typeface="Calibri"/>
              </a:rPr>
              <a:t> </a:t>
            </a:r>
            <a:r>
              <a:rPr lang="de-DE" dirty="0" err="1">
                <a:cs typeface="Calibri"/>
              </a:rPr>
              <a:t>have</a:t>
            </a:r>
            <a:r>
              <a:rPr lang="de-DE" dirty="0">
                <a:cs typeface="Calibri"/>
              </a:rPr>
              <a:t> a </a:t>
            </a:r>
            <a:r>
              <a:rPr lang="de-DE" dirty="0" err="1">
                <a:cs typeface="Calibri"/>
              </a:rPr>
              <a:t>sparring</a:t>
            </a:r>
            <a:r>
              <a:rPr lang="de-DE" dirty="0">
                <a:cs typeface="Calibri"/>
              </a:rPr>
              <a:t> </a:t>
            </a:r>
            <a:r>
              <a:rPr lang="de-DE" dirty="0" err="1">
                <a:cs typeface="Calibri"/>
              </a:rPr>
              <a:t>with</a:t>
            </a:r>
            <a:r>
              <a:rPr lang="de-DE" dirty="0">
                <a:cs typeface="Calibri"/>
              </a:rPr>
              <a:t> </a:t>
            </a:r>
            <a:r>
              <a:rPr lang="de-DE" dirty="0" err="1">
                <a:cs typeface="Calibri"/>
              </a:rPr>
              <a:t>each</a:t>
            </a:r>
            <a:r>
              <a:rPr lang="de-DE" dirty="0">
                <a:cs typeface="Calibri"/>
              </a:rPr>
              <a:t> </a:t>
            </a:r>
            <a:r>
              <a:rPr lang="de-DE" dirty="0" err="1">
                <a:cs typeface="Calibri"/>
              </a:rPr>
              <a:t>other</a:t>
            </a:r>
            <a:r>
              <a:rPr lang="de-DE" dirty="0">
                <a:cs typeface="Calibri"/>
              </a:rPr>
              <a:t>. Use </a:t>
            </a:r>
            <a:r>
              <a:rPr lang="de-DE" dirty="0" err="1">
                <a:cs typeface="Calibri"/>
              </a:rPr>
              <a:t>this</a:t>
            </a:r>
            <a:r>
              <a:rPr lang="de-DE" dirty="0">
                <a:cs typeface="Calibri"/>
              </a:rPr>
              <a:t> time </a:t>
            </a:r>
            <a:r>
              <a:rPr lang="de-DE" dirty="0" err="1">
                <a:cs typeface="Calibri"/>
              </a:rPr>
              <a:t>as</a:t>
            </a:r>
            <a:r>
              <a:rPr lang="de-DE" dirty="0">
                <a:cs typeface="Calibri"/>
              </a:rPr>
              <a:t> </a:t>
            </a:r>
            <a:r>
              <a:rPr lang="de-DE" dirty="0" err="1">
                <a:cs typeface="Calibri"/>
              </a:rPr>
              <a:t>you</a:t>
            </a:r>
            <a:r>
              <a:rPr lang="de-DE" dirty="0">
                <a:cs typeface="Calibri"/>
              </a:rPr>
              <a:t> </a:t>
            </a:r>
            <a:r>
              <a:rPr lang="de-DE" dirty="0" err="1">
                <a:cs typeface="Calibri"/>
              </a:rPr>
              <a:t>feel</a:t>
            </a:r>
            <a:r>
              <a:rPr lang="de-DE" dirty="0">
                <a:cs typeface="Calibri"/>
              </a:rPr>
              <a:t> </a:t>
            </a:r>
            <a:r>
              <a:rPr lang="de-DE" dirty="0" err="1">
                <a:cs typeface="Calibri"/>
              </a:rPr>
              <a:t>is</a:t>
            </a:r>
            <a:r>
              <a:rPr lang="de-DE" dirty="0">
                <a:cs typeface="Calibri"/>
              </a:rPr>
              <a:t> </a:t>
            </a:r>
            <a:r>
              <a:rPr lang="de-DE" dirty="0" err="1">
                <a:cs typeface="Calibri"/>
              </a:rPr>
              <a:t>most</a:t>
            </a:r>
            <a:r>
              <a:rPr lang="de-DE" dirty="0">
                <a:cs typeface="Calibri"/>
              </a:rPr>
              <a:t> </a:t>
            </a:r>
            <a:r>
              <a:rPr lang="de-DE" dirty="0" err="1">
                <a:cs typeface="Calibri"/>
              </a:rPr>
              <a:t>beneficial</a:t>
            </a:r>
            <a:r>
              <a:rPr lang="de-DE" dirty="0">
                <a:cs typeface="Calibri"/>
              </a:rPr>
              <a:t> </a:t>
            </a:r>
            <a:r>
              <a:rPr lang="de-DE" dirty="0" err="1">
                <a:cs typeface="Calibri"/>
              </a:rPr>
              <a:t>for</a:t>
            </a:r>
            <a:r>
              <a:rPr lang="de-DE" dirty="0">
                <a:cs typeface="Calibri"/>
              </a:rPr>
              <a:t> </a:t>
            </a:r>
            <a:r>
              <a:rPr lang="de-DE" dirty="0" err="1">
                <a:cs typeface="Calibri"/>
              </a:rPr>
              <a:t>you</a:t>
            </a:r>
            <a:r>
              <a:rPr lang="de-DE" dirty="0">
                <a:cs typeface="Calibri"/>
              </a:rPr>
              <a:t>. </a:t>
            </a:r>
            <a:r>
              <a:rPr lang="de-DE" dirty="0" err="1">
                <a:cs typeface="Calibri"/>
              </a:rPr>
              <a:t>You</a:t>
            </a:r>
            <a:r>
              <a:rPr lang="de-DE" dirty="0">
                <a:cs typeface="Calibri"/>
              </a:rPr>
              <a:t> </a:t>
            </a:r>
            <a:r>
              <a:rPr lang="de-DE" dirty="0" err="1">
                <a:cs typeface="Calibri"/>
              </a:rPr>
              <a:t>could</a:t>
            </a:r>
            <a:r>
              <a:rPr lang="de-DE" dirty="0">
                <a:cs typeface="Calibri"/>
              </a:rPr>
              <a:t> </a:t>
            </a:r>
            <a:r>
              <a:rPr lang="de-DE" dirty="0" err="1">
                <a:cs typeface="Calibri"/>
              </a:rPr>
              <a:t>use</a:t>
            </a:r>
            <a:r>
              <a:rPr lang="de-DE" dirty="0">
                <a:cs typeface="Calibri"/>
              </a:rPr>
              <a:t> </a:t>
            </a:r>
            <a:r>
              <a:rPr lang="de-DE" dirty="0" err="1">
                <a:cs typeface="Calibri"/>
              </a:rPr>
              <a:t>it</a:t>
            </a:r>
            <a:r>
              <a:rPr lang="de-DE" dirty="0">
                <a:cs typeface="Calibri"/>
              </a:rPr>
              <a:t>…</a:t>
            </a:r>
            <a:endParaRPr lang="de-DE" dirty="0">
              <a:cs typeface="+mn-lt"/>
            </a:endParaRPr>
          </a:p>
          <a:p>
            <a:pPr marL="914400" lvl="1" indent="-298450">
              <a:buFont typeface="Arial" panose="020B0604020202020204" pitchFamily="34" charset="0"/>
              <a:buChar char="•"/>
            </a:pPr>
            <a:r>
              <a:rPr lang="de-DE" dirty="0" err="1">
                <a:cs typeface="Calibri"/>
              </a:rPr>
              <a:t>to</a:t>
            </a:r>
            <a:r>
              <a:rPr lang="de-DE" dirty="0">
                <a:cs typeface="Calibri"/>
              </a:rPr>
              <a:t> </a:t>
            </a:r>
            <a:r>
              <a:rPr lang="de-DE" dirty="0" err="1">
                <a:cs typeface="Calibri"/>
              </a:rPr>
              <a:t>get</a:t>
            </a:r>
            <a:r>
              <a:rPr lang="de-DE" dirty="0">
                <a:cs typeface="Calibri"/>
              </a:rPr>
              <a:t> </a:t>
            </a:r>
            <a:r>
              <a:rPr lang="de-DE" dirty="0" err="1">
                <a:cs typeface="Calibri"/>
              </a:rPr>
              <a:t>feedback</a:t>
            </a:r>
            <a:r>
              <a:rPr lang="de-DE" dirty="0">
                <a:cs typeface="Calibri"/>
              </a:rPr>
              <a:t> </a:t>
            </a:r>
            <a:r>
              <a:rPr lang="de-DE" dirty="0" err="1">
                <a:cs typeface="Calibri"/>
              </a:rPr>
              <a:t>to</a:t>
            </a:r>
            <a:r>
              <a:rPr lang="de-DE" dirty="0">
                <a:cs typeface="Calibri"/>
              </a:rPr>
              <a:t> </a:t>
            </a:r>
            <a:r>
              <a:rPr lang="de-DE" dirty="0" err="1">
                <a:cs typeface="Calibri"/>
              </a:rPr>
              <a:t>your</a:t>
            </a:r>
            <a:r>
              <a:rPr lang="de-DE" dirty="0">
                <a:cs typeface="Calibri"/>
              </a:rPr>
              <a:t> </a:t>
            </a:r>
            <a:r>
              <a:rPr lang="de-DE" dirty="0" err="1">
                <a:cs typeface="Calibri"/>
              </a:rPr>
              <a:t>ideas</a:t>
            </a:r>
            <a:endParaRPr lang="de-DE" dirty="0">
              <a:cs typeface="Calibri"/>
            </a:endParaRPr>
          </a:p>
          <a:p>
            <a:pPr marL="914400" lvl="1" indent="-298450">
              <a:buFont typeface="Arial" panose="020B0604020202020204" pitchFamily="34" charset="0"/>
              <a:buChar char="•"/>
            </a:pPr>
            <a:r>
              <a:rPr lang="de-DE" dirty="0" err="1">
                <a:cs typeface="Calibri"/>
              </a:rPr>
              <a:t>to</a:t>
            </a:r>
            <a:r>
              <a:rPr lang="de-DE" dirty="0">
                <a:cs typeface="Calibri"/>
              </a:rPr>
              <a:t> </a:t>
            </a:r>
            <a:r>
              <a:rPr lang="de-DE" dirty="0" err="1">
                <a:cs typeface="Calibri"/>
              </a:rPr>
              <a:t>build</a:t>
            </a:r>
            <a:r>
              <a:rPr lang="de-DE" dirty="0">
                <a:cs typeface="Calibri"/>
              </a:rPr>
              <a:t> on </a:t>
            </a:r>
            <a:r>
              <a:rPr lang="de-DE" dirty="0" err="1">
                <a:cs typeface="Calibri"/>
              </a:rPr>
              <a:t>each</a:t>
            </a:r>
            <a:r>
              <a:rPr lang="de-DE" dirty="0">
                <a:cs typeface="Calibri"/>
              </a:rPr>
              <a:t> </a:t>
            </a:r>
            <a:r>
              <a:rPr lang="de-DE" dirty="0" err="1">
                <a:cs typeface="Calibri"/>
              </a:rPr>
              <a:t>other's</a:t>
            </a:r>
            <a:r>
              <a:rPr lang="de-DE" dirty="0">
                <a:cs typeface="Calibri"/>
              </a:rPr>
              <a:t> </a:t>
            </a:r>
            <a:r>
              <a:rPr lang="de-DE" dirty="0" err="1">
                <a:cs typeface="Calibri"/>
              </a:rPr>
              <a:t>ideas</a:t>
            </a:r>
            <a:r>
              <a:rPr lang="de-DE" dirty="0">
                <a:cs typeface="Calibri"/>
              </a:rPr>
              <a:t> and </a:t>
            </a:r>
            <a:r>
              <a:rPr lang="de-DE" dirty="0" err="1">
                <a:cs typeface="Calibri"/>
              </a:rPr>
              <a:t>brainstorm</a:t>
            </a:r>
            <a:r>
              <a:rPr lang="de-DE" dirty="0">
                <a:cs typeface="Calibri"/>
              </a:rPr>
              <a:t> </a:t>
            </a:r>
            <a:r>
              <a:rPr lang="de-DE" dirty="0" err="1">
                <a:cs typeface="Calibri"/>
              </a:rPr>
              <a:t>together</a:t>
            </a:r>
            <a:endParaRPr lang="de-DE" dirty="0">
              <a:cs typeface="Calibri"/>
            </a:endParaRPr>
          </a:p>
          <a:p>
            <a:pPr marL="914400" lvl="1" indent="-298450">
              <a:buFont typeface="Arial" panose="020B0604020202020204" pitchFamily="34" charset="0"/>
              <a:buChar char="•"/>
            </a:pPr>
            <a:r>
              <a:rPr lang="de-DE" dirty="0" err="1">
                <a:cs typeface="Calibri"/>
              </a:rPr>
              <a:t>to</a:t>
            </a:r>
            <a:r>
              <a:rPr lang="de-DE" dirty="0">
                <a:cs typeface="Calibri"/>
              </a:rPr>
              <a:t> </a:t>
            </a:r>
            <a:r>
              <a:rPr lang="de-DE" dirty="0" err="1">
                <a:cs typeface="Calibri"/>
              </a:rPr>
              <a:t>ask</a:t>
            </a:r>
            <a:r>
              <a:rPr lang="de-DE" dirty="0">
                <a:cs typeface="Calibri"/>
              </a:rPr>
              <a:t> </a:t>
            </a:r>
            <a:r>
              <a:rPr lang="de-DE" dirty="0" err="1">
                <a:cs typeface="Calibri"/>
              </a:rPr>
              <a:t>questions</a:t>
            </a:r>
            <a:r>
              <a:rPr lang="de-DE" dirty="0">
                <a:cs typeface="Calibri"/>
              </a:rPr>
              <a:t> </a:t>
            </a:r>
            <a:r>
              <a:rPr lang="de-DE" dirty="0" err="1">
                <a:cs typeface="Calibri"/>
              </a:rPr>
              <a:t>to</a:t>
            </a:r>
            <a:r>
              <a:rPr lang="de-DE" dirty="0">
                <a:cs typeface="Calibri"/>
              </a:rPr>
              <a:t> </a:t>
            </a:r>
            <a:r>
              <a:rPr lang="de-DE" dirty="0" err="1">
                <a:cs typeface="Calibri"/>
              </a:rPr>
              <a:t>each</a:t>
            </a:r>
            <a:r>
              <a:rPr lang="de-DE" dirty="0">
                <a:cs typeface="Calibri"/>
              </a:rPr>
              <a:t> </a:t>
            </a:r>
            <a:r>
              <a:rPr lang="de-DE" dirty="0" err="1">
                <a:cs typeface="Calibri"/>
              </a:rPr>
              <a:t>other</a:t>
            </a:r>
            <a:endParaRPr lang="de-DE" dirty="0">
              <a:cs typeface="Calibri"/>
            </a:endParaRPr>
          </a:p>
          <a:p>
            <a:pPr marL="457200" indent="-298450">
              <a:buFont typeface="Arial" panose="020B0604020202020204" pitchFamily="34" charset="0"/>
              <a:buChar char="•"/>
            </a:pPr>
            <a:endParaRPr lang="de-DE" dirty="0">
              <a:cs typeface="Arial"/>
            </a:endParaRPr>
          </a:p>
          <a:p>
            <a:pPr marL="158750" indent="0">
              <a:buFont typeface="Arial" panose="020B0604020202020204" pitchFamily="34" charset="0"/>
              <a:buNone/>
            </a:pPr>
            <a:r>
              <a:rPr lang="de-DE" dirty="0" err="1">
                <a:cs typeface="Calibri" panose="020F0502020204030204"/>
              </a:rPr>
              <a:t>We</a:t>
            </a:r>
            <a:r>
              <a:rPr lang="de-DE" dirty="0">
                <a:cs typeface="Calibri" panose="020F0502020204030204"/>
              </a:rPr>
              <a:t> </a:t>
            </a:r>
            <a:r>
              <a:rPr lang="de-DE" dirty="0" err="1">
                <a:cs typeface="Calibri" panose="020F0502020204030204"/>
              </a:rPr>
              <a:t>hope</a:t>
            </a:r>
            <a:r>
              <a:rPr lang="de-DE" dirty="0">
                <a:cs typeface="Calibri" panose="020F0502020204030204"/>
              </a:rPr>
              <a:t> </a:t>
            </a:r>
            <a:r>
              <a:rPr lang="de-DE" dirty="0" err="1">
                <a:cs typeface="Calibri" panose="020F0502020204030204"/>
              </a:rPr>
              <a:t>you</a:t>
            </a:r>
            <a:r>
              <a:rPr lang="de-DE" dirty="0">
                <a:cs typeface="Calibri" panose="020F0502020204030204"/>
              </a:rPr>
              <a:t> will </a:t>
            </a:r>
            <a:r>
              <a:rPr lang="de-DE" dirty="0" err="1">
                <a:cs typeface="Calibri" panose="020F0502020204030204"/>
              </a:rPr>
              <a:t>receive</a:t>
            </a:r>
            <a:r>
              <a:rPr lang="de-DE" dirty="0">
                <a:cs typeface="Calibri" panose="020F0502020204030204"/>
              </a:rPr>
              <a:t> </a:t>
            </a:r>
            <a:r>
              <a:rPr lang="de-DE" dirty="0" err="1">
                <a:cs typeface="Calibri" panose="020F0502020204030204"/>
              </a:rPr>
              <a:t>new</a:t>
            </a:r>
            <a:r>
              <a:rPr lang="de-DE" dirty="0">
                <a:cs typeface="Calibri" panose="020F0502020204030204"/>
              </a:rPr>
              <a:t> </a:t>
            </a:r>
            <a:r>
              <a:rPr lang="de-DE" dirty="0" err="1">
                <a:cs typeface="Calibri" panose="020F0502020204030204"/>
              </a:rPr>
              <a:t>impulses</a:t>
            </a:r>
            <a:r>
              <a:rPr lang="de-DE" dirty="0">
                <a:cs typeface="Calibri" panose="020F0502020204030204"/>
              </a:rPr>
              <a:t> </a:t>
            </a:r>
            <a:r>
              <a:rPr lang="de-DE" dirty="0" err="1">
                <a:cs typeface="Calibri" panose="020F0502020204030204"/>
              </a:rPr>
              <a:t>from</a:t>
            </a:r>
            <a:r>
              <a:rPr lang="de-DE" dirty="0">
                <a:cs typeface="Calibri" panose="020F0502020204030204"/>
              </a:rPr>
              <a:t> </a:t>
            </a:r>
            <a:r>
              <a:rPr lang="de-DE" dirty="0" err="1">
                <a:cs typeface="Calibri" panose="020F0502020204030204"/>
              </a:rPr>
              <a:t>this</a:t>
            </a:r>
            <a:r>
              <a:rPr lang="de-DE" dirty="0">
                <a:cs typeface="Calibri" panose="020F0502020204030204"/>
              </a:rPr>
              <a:t> </a:t>
            </a:r>
            <a:r>
              <a:rPr lang="de-DE" dirty="0" err="1">
                <a:cs typeface="Calibri" panose="020F0502020204030204"/>
              </a:rPr>
              <a:t>exchange</a:t>
            </a:r>
            <a:r>
              <a:rPr lang="de-DE" dirty="0">
                <a:cs typeface="Calibri" panose="020F0502020204030204"/>
              </a:rPr>
              <a: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C1D1-7AD6-9141-813A-8841F3513205}"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92</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351883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err="1"/>
              <a:t>Insights</a:t>
            </a:r>
            <a:r>
              <a:rPr lang="de-DE" dirty="0"/>
              <a:t> </a:t>
            </a:r>
            <a:r>
              <a:rPr lang="de-DE" dirty="0" err="1"/>
              <a:t>or</a:t>
            </a:r>
            <a:r>
              <a:rPr lang="de-DE" dirty="0"/>
              <a:t> open </a:t>
            </a:r>
            <a:r>
              <a:rPr lang="de-DE" dirty="0" err="1"/>
              <a:t>questions</a:t>
            </a:r>
            <a:endParaRPr lang="de-DE" dirty="0"/>
          </a:p>
        </p:txBody>
      </p:sp>
    </p:spTree>
    <p:extLst>
      <p:ext uri="{BB962C8B-B14F-4D97-AF65-F5344CB8AC3E}">
        <p14:creationId xmlns:p14="http://schemas.microsoft.com/office/powerpoint/2010/main" val="8083884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Font typeface="Arial" panose="020B0604020202020204" pitchFamily="34" charset="0"/>
              <a:buNone/>
            </a:pPr>
            <a:r>
              <a:rPr lang="de-DE" dirty="0" err="1">
                <a:cs typeface="Calibri"/>
              </a:rPr>
              <a:t>Now</a:t>
            </a:r>
            <a:r>
              <a:rPr lang="de-DE" dirty="0">
                <a:cs typeface="Calibri"/>
              </a:rPr>
              <a:t> </a:t>
            </a:r>
            <a:r>
              <a:rPr lang="de-DE" dirty="0" err="1">
                <a:cs typeface="Calibri"/>
              </a:rPr>
              <a:t>that</a:t>
            </a:r>
            <a:r>
              <a:rPr lang="de-DE" dirty="0">
                <a:cs typeface="Calibri"/>
              </a:rPr>
              <a:t> </a:t>
            </a:r>
            <a:r>
              <a:rPr lang="de-DE" dirty="0" err="1">
                <a:cs typeface="Calibri"/>
              </a:rPr>
              <a:t>you‘ve</a:t>
            </a:r>
            <a:r>
              <a:rPr lang="de-DE" dirty="0">
                <a:cs typeface="Calibri"/>
              </a:rPr>
              <a:t> </a:t>
            </a:r>
            <a:r>
              <a:rPr lang="de-DE" dirty="0" err="1">
                <a:cs typeface="Calibri"/>
              </a:rPr>
              <a:t>come</a:t>
            </a:r>
            <a:r>
              <a:rPr lang="de-DE" dirty="0">
                <a:cs typeface="Calibri"/>
              </a:rPr>
              <a:t> </a:t>
            </a:r>
            <a:r>
              <a:rPr lang="de-DE" dirty="0" err="1">
                <a:cs typeface="Calibri"/>
              </a:rPr>
              <a:t>that</a:t>
            </a:r>
            <a:r>
              <a:rPr lang="de-DE" dirty="0">
                <a:cs typeface="Calibri"/>
              </a:rPr>
              <a:t> </a:t>
            </a:r>
            <a:r>
              <a:rPr lang="de-DE" dirty="0" err="1">
                <a:cs typeface="Calibri"/>
              </a:rPr>
              <a:t>far</a:t>
            </a:r>
            <a:r>
              <a:rPr lang="de-DE" dirty="0">
                <a:cs typeface="Calibri"/>
              </a:rPr>
              <a:t>, </a:t>
            </a:r>
            <a:r>
              <a:rPr lang="de-DE" dirty="0" err="1">
                <a:cs typeface="Calibri"/>
              </a:rPr>
              <a:t>what</a:t>
            </a:r>
            <a:r>
              <a:rPr lang="de-DE" dirty="0">
                <a:cs typeface="Calibri"/>
              </a:rPr>
              <a:t> </a:t>
            </a:r>
            <a:r>
              <a:rPr lang="de-DE" dirty="0" err="1">
                <a:cs typeface="Calibri"/>
              </a:rPr>
              <a:t>could</a:t>
            </a:r>
            <a:r>
              <a:rPr lang="de-DE" dirty="0">
                <a:cs typeface="Calibri"/>
              </a:rPr>
              <a:t> </a:t>
            </a:r>
            <a:r>
              <a:rPr lang="de-DE" dirty="0" err="1">
                <a:cs typeface="Calibri"/>
              </a:rPr>
              <a:t>be</a:t>
            </a:r>
            <a:r>
              <a:rPr lang="de-DE" dirty="0">
                <a:cs typeface="Calibri"/>
              </a:rPr>
              <a:t> potential </a:t>
            </a:r>
            <a:r>
              <a:rPr lang="de-DE" dirty="0" err="1">
                <a:cs typeface="Calibri"/>
              </a:rPr>
              <a:t>next</a:t>
            </a:r>
            <a:r>
              <a:rPr lang="de-DE" dirty="0">
                <a:cs typeface="Calibri"/>
              </a:rPr>
              <a:t> </a:t>
            </a:r>
            <a:r>
              <a:rPr lang="de-DE" dirty="0" err="1">
                <a:cs typeface="Calibri"/>
              </a:rPr>
              <a:t>steps</a:t>
            </a:r>
            <a:r>
              <a:rPr lang="de-DE" dirty="0">
                <a:cs typeface="Calibri"/>
              </a:rPr>
              <a:t>? Are </a:t>
            </a:r>
            <a:r>
              <a:rPr lang="de-DE" dirty="0" err="1">
                <a:cs typeface="Calibri"/>
              </a:rPr>
              <a:t>there</a:t>
            </a:r>
            <a:r>
              <a:rPr lang="de-DE" dirty="0">
                <a:cs typeface="Calibri"/>
              </a:rPr>
              <a:t> </a:t>
            </a:r>
            <a:r>
              <a:rPr lang="de-DE" dirty="0" err="1">
                <a:cs typeface="Calibri"/>
              </a:rPr>
              <a:t>any</a:t>
            </a:r>
            <a:r>
              <a:rPr lang="de-DE" dirty="0">
                <a:cs typeface="Calibri"/>
              </a:rPr>
              <a:t> </a:t>
            </a:r>
            <a:r>
              <a:rPr lang="de-DE" dirty="0" err="1">
                <a:cs typeface="Calibri"/>
              </a:rPr>
              <a:t>ideas</a:t>
            </a:r>
            <a:r>
              <a:rPr lang="de-DE" dirty="0">
                <a:cs typeface="Calibri"/>
              </a:rPr>
              <a:t> </a:t>
            </a:r>
            <a:r>
              <a:rPr lang="de-DE" dirty="0" err="1">
                <a:cs typeface="Calibri"/>
              </a:rPr>
              <a:t>how</a:t>
            </a:r>
            <a:r>
              <a:rPr lang="de-DE" dirty="0">
                <a:cs typeface="Calibri"/>
              </a:rPr>
              <a:t> </a:t>
            </a:r>
            <a:r>
              <a:rPr lang="de-DE" dirty="0" err="1">
                <a:cs typeface="Calibri"/>
              </a:rPr>
              <a:t>to</a:t>
            </a:r>
            <a:r>
              <a:rPr lang="de-DE" dirty="0">
                <a:cs typeface="Calibri"/>
              </a:rPr>
              <a:t> </a:t>
            </a:r>
            <a:r>
              <a:rPr lang="de-DE" dirty="0" err="1">
                <a:cs typeface="Calibri"/>
              </a:rPr>
              <a:t>continue</a:t>
            </a:r>
            <a:r>
              <a:rPr lang="de-DE" dirty="0">
                <a:cs typeface="Calibri"/>
              </a:rPr>
              <a:t> </a:t>
            </a:r>
            <a:r>
              <a:rPr lang="de-DE" dirty="0" err="1">
                <a:cs typeface="Calibri"/>
              </a:rPr>
              <a:t>with</a:t>
            </a:r>
            <a:r>
              <a:rPr lang="de-DE" dirty="0">
                <a:cs typeface="Calibri"/>
              </a:rPr>
              <a:t> </a:t>
            </a:r>
            <a:r>
              <a:rPr lang="de-DE" dirty="0" err="1">
                <a:cs typeface="Calibri"/>
              </a:rPr>
              <a:t>what</a:t>
            </a:r>
            <a:r>
              <a:rPr lang="de-DE" dirty="0">
                <a:cs typeface="Calibri"/>
              </a:rPr>
              <a:t> </a:t>
            </a:r>
            <a:r>
              <a:rPr lang="de-DE" dirty="0" err="1">
                <a:cs typeface="Calibri"/>
              </a:rPr>
              <a:t>you</a:t>
            </a:r>
            <a:r>
              <a:rPr lang="de-DE" dirty="0">
                <a:cs typeface="Calibri"/>
              </a:rPr>
              <a:t> </a:t>
            </a:r>
            <a:r>
              <a:rPr lang="de-DE" dirty="0" err="1">
                <a:cs typeface="Calibri"/>
              </a:rPr>
              <a:t>worked</a:t>
            </a:r>
            <a:r>
              <a:rPr lang="de-DE" dirty="0">
                <a:cs typeface="Calibri"/>
              </a:rPr>
              <a:t> on? </a:t>
            </a:r>
          </a:p>
          <a:p>
            <a:pPr marL="158750" indent="0">
              <a:buFont typeface="Arial" panose="020B0604020202020204" pitchFamily="34" charset="0"/>
              <a:buNone/>
            </a:pPr>
            <a:r>
              <a:rPr lang="de-DE" dirty="0" err="1">
                <a:cs typeface="Calibri"/>
              </a:rPr>
              <a:t>We‘d</a:t>
            </a:r>
            <a:r>
              <a:rPr lang="de-DE" dirty="0">
                <a:cs typeface="Calibri"/>
              </a:rPr>
              <a:t> like </a:t>
            </a:r>
            <a:r>
              <a:rPr lang="de-DE" dirty="0" err="1">
                <a:cs typeface="Calibri"/>
              </a:rPr>
              <a:t>to</a:t>
            </a:r>
            <a:r>
              <a:rPr lang="de-DE" dirty="0">
                <a:cs typeface="Calibri"/>
              </a:rPr>
              <a:t> </a:t>
            </a:r>
            <a:r>
              <a:rPr lang="de-DE" dirty="0" err="1">
                <a:cs typeface="Calibri"/>
              </a:rPr>
              <a:t>give</a:t>
            </a:r>
            <a:r>
              <a:rPr lang="de-DE" dirty="0">
                <a:cs typeface="Calibri"/>
              </a:rPr>
              <a:t> </a:t>
            </a:r>
            <a:r>
              <a:rPr lang="de-DE" dirty="0" err="1">
                <a:cs typeface="Calibri"/>
              </a:rPr>
              <a:t>you</a:t>
            </a:r>
            <a:r>
              <a:rPr lang="de-DE" dirty="0">
                <a:cs typeface="Calibri"/>
              </a:rPr>
              <a:t> </a:t>
            </a:r>
            <a:r>
              <a:rPr lang="de-DE" dirty="0" err="1">
                <a:cs typeface="Calibri"/>
              </a:rPr>
              <a:t>some</a:t>
            </a:r>
            <a:r>
              <a:rPr lang="de-DE" dirty="0">
                <a:cs typeface="Calibri"/>
              </a:rPr>
              <a:t> </a:t>
            </a:r>
            <a:r>
              <a:rPr lang="de-DE" dirty="0" err="1">
                <a:cs typeface="Calibri"/>
              </a:rPr>
              <a:t>ideas</a:t>
            </a:r>
            <a:r>
              <a:rPr lang="de-DE" dirty="0">
                <a:cs typeface="Calibri"/>
              </a:rPr>
              <a:t>:</a:t>
            </a:r>
          </a:p>
          <a:p>
            <a:endParaRPr lang="de-DE" dirty="0">
              <a:cs typeface="Calibri"/>
            </a:endParaRPr>
          </a:p>
          <a:p>
            <a:pPr marL="158750" indent="0">
              <a:buNone/>
            </a:pPr>
            <a:r>
              <a:rPr lang="de-DE" dirty="0" err="1">
                <a:cs typeface="Calibri"/>
              </a:rPr>
              <a:t>You</a:t>
            </a:r>
            <a:r>
              <a:rPr lang="de-DE" dirty="0">
                <a:cs typeface="Calibri"/>
              </a:rPr>
              <a:t> </a:t>
            </a:r>
            <a:r>
              <a:rPr lang="de-DE" dirty="0" err="1">
                <a:cs typeface="Calibri"/>
              </a:rPr>
              <a:t>could</a:t>
            </a:r>
            <a:r>
              <a:rPr lang="de-DE" dirty="0">
                <a:cs typeface="Calibri"/>
              </a:rPr>
              <a:t>…</a:t>
            </a:r>
          </a:p>
          <a:p>
            <a:pPr marL="171450" indent="-171450">
              <a:buFont typeface="Arial" panose="020B0604020202020204" pitchFamily="34" charset="0"/>
              <a:buChar char="•"/>
            </a:pPr>
            <a:r>
              <a:rPr lang="de-DE" dirty="0" err="1">
                <a:cs typeface="Calibri"/>
              </a:rPr>
              <a:t>Build</a:t>
            </a:r>
            <a:r>
              <a:rPr lang="de-DE" dirty="0">
                <a:cs typeface="Calibri"/>
              </a:rPr>
              <a:t> </a:t>
            </a:r>
            <a:r>
              <a:rPr lang="de-DE" dirty="0" err="1">
                <a:cs typeface="Calibri"/>
              </a:rPr>
              <a:t>up</a:t>
            </a:r>
            <a:r>
              <a:rPr lang="de-DE" dirty="0">
                <a:cs typeface="Calibri"/>
              </a:rPr>
              <a:t> a network: </a:t>
            </a:r>
            <a:r>
              <a:rPr lang="de-DE" dirty="0" err="1">
                <a:cs typeface="Calibri"/>
              </a:rPr>
              <a:t>stay</a:t>
            </a:r>
            <a:r>
              <a:rPr lang="de-DE" dirty="0">
                <a:cs typeface="Calibri"/>
              </a:rPr>
              <a:t> in </a:t>
            </a:r>
            <a:r>
              <a:rPr lang="de-DE" dirty="0" err="1">
                <a:cs typeface="Calibri"/>
              </a:rPr>
              <a:t>touch</a:t>
            </a:r>
            <a:r>
              <a:rPr lang="de-DE" dirty="0">
                <a:cs typeface="Calibri"/>
              </a:rPr>
              <a:t> </a:t>
            </a:r>
            <a:r>
              <a:rPr lang="de-DE" dirty="0" err="1">
                <a:cs typeface="Calibri"/>
              </a:rPr>
              <a:t>with</a:t>
            </a:r>
            <a:r>
              <a:rPr lang="de-DE" dirty="0">
                <a:cs typeface="Calibri"/>
              </a:rPr>
              <a:t> </a:t>
            </a:r>
            <a:r>
              <a:rPr lang="de-DE" dirty="0" err="1">
                <a:cs typeface="Calibri"/>
              </a:rPr>
              <a:t>each</a:t>
            </a:r>
            <a:r>
              <a:rPr lang="de-DE" dirty="0">
                <a:cs typeface="Calibri"/>
              </a:rPr>
              <a:t> </a:t>
            </a:r>
            <a:r>
              <a:rPr lang="de-DE" dirty="0" err="1">
                <a:cs typeface="Calibri"/>
              </a:rPr>
              <a:t>other</a:t>
            </a:r>
            <a:r>
              <a:rPr lang="de-DE" dirty="0">
                <a:cs typeface="Calibri"/>
              </a:rPr>
              <a:t>; </a:t>
            </a:r>
            <a:r>
              <a:rPr lang="de-DE" dirty="0" err="1">
                <a:cs typeface="Calibri"/>
              </a:rPr>
              <a:t>exchange</a:t>
            </a:r>
            <a:r>
              <a:rPr lang="de-DE" dirty="0">
                <a:cs typeface="Calibri"/>
              </a:rPr>
              <a:t> </a:t>
            </a:r>
            <a:r>
              <a:rPr lang="de-DE" dirty="0" err="1">
                <a:cs typeface="Calibri"/>
              </a:rPr>
              <a:t>contact</a:t>
            </a:r>
            <a:r>
              <a:rPr lang="de-DE" dirty="0">
                <a:cs typeface="Calibri"/>
              </a:rPr>
              <a:t> </a:t>
            </a:r>
            <a:r>
              <a:rPr lang="de-DE" dirty="0" err="1">
                <a:cs typeface="Calibri"/>
              </a:rPr>
              <a:t>details</a:t>
            </a:r>
            <a:r>
              <a:rPr lang="de-DE" dirty="0">
                <a:cs typeface="Calibri"/>
              </a:rPr>
              <a:t>; </a:t>
            </a:r>
            <a:r>
              <a:rPr lang="de-DE" dirty="0" err="1">
                <a:cs typeface="Calibri"/>
              </a:rPr>
              <a:t>become</a:t>
            </a:r>
            <a:r>
              <a:rPr lang="de-DE" dirty="0">
                <a:cs typeface="Calibri"/>
              </a:rPr>
              <a:t> </a:t>
            </a:r>
            <a:r>
              <a:rPr lang="de-DE" dirty="0" err="1">
                <a:cs typeface="Calibri"/>
              </a:rPr>
              <a:t>part</a:t>
            </a:r>
            <a:r>
              <a:rPr lang="de-DE" dirty="0">
                <a:cs typeface="Calibri"/>
              </a:rPr>
              <a:t> </a:t>
            </a:r>
            <a:r>
              <a:rPr lang="de-DE" dirty="0" err="1">
                <a:cs typeface="Calibri"/>
              </a:rPr>
              <a:t>of</a:t>
            </a:r>
            <a:r>
              <a:rPr lang="de-DE" dirty="0">
                <a:cs typeface="Calibri"/>
              </a:rPr>
              <a:t> </a:t>
            </a:r>
            <a:r>
              <a:rPr lang="de-DE" dirty="0" err="1">
                <a:cs typeface="Calibri"/>
              </a:rPr>
              <a:t>the</a:t>
            </a:r>
            <a:r>
              <a:rPr lang="de-DE" dirty="0">
                <a:cs typeface="Calibri"/>
              </a:rPr>
              <a:t> YES </a:t>
            </a:r>
            <a:r>
              <a:rPr lang="de-DE" dirty="0" err="1">
                <a:cs typeface="Calibri"/>
              </a:rPr>
              <a:t>alumni</a:t>
            </a:r>
            <a:r>
              <a:rPr lang="de-DE" dirty="0">
                <a:cs typeface="Calibri"/>
              </a:rPr>
              <a:t> </a:t>
            </a:r>
            <a:r>
              <a:rPr lang="de-DE" dirty="0" err="1">
                <a:cs typeface="Calibri"/>
              </a:rPr>
              <a:t>community</a:t>
            </a:r>
            <a:r>
              <a:rPr lang="de-DE" dirty="0">
                <a:cs typeface="Calibri"/>
              </a:rPr>
              <a:t>; </a:t>
            </a:r>
            <a:r>
              <a:rPr lang="en-US" dirty="0"/>
              <a:t>Visit meetups or other start-up events</a:t>
            </a:r>
            <a:endParaRPr lang="de-DE" dirty="0">
              <a:cs typeface="Calibri"/>
            </a:endParaRPr>
          </a:p>
          <a:p>
            <a:pPr marL="171450" indent="-171450">
              <a:buFont typeface="Arial" panose="020B0604020202020204" pitchFamily="34" charset="0"/>
              <a:buChar char="•"/>
            </a:pPr>
            <a:r>
              <a:rPr lang="de-DE" dirty="0" err="1">
                <a:cs typeface="Calibri"/>
              </a:rPr>
              <a:t>Get</a:t>
            </a:r>
            <a:r>
              <a:rPr lang="de-DE" dirty="0">
                <a:cs typeface="Calibri"/>
              </a:rPr>
              <a:t> professional support: </a:t>
            </a:r>
            <a:r>
              <a:rPr lang="de-DE" dirty="0" err="1">
                <a:cs typeface="Calibri"/>
              </a:rPr>
              <a:t>You</a:t>
            </a:r>
            <a:r>
              <a:rPr lang="de-DE" dirty="0">
                <a:cs typeface="Calibri"/>
              </a:rPr>
              <a:t> </a:t>
            </a:r>
            <a:r>
              <a:rPr lang="de-DE" dirty="0" err="1">
                <a:cs typeface="Calibri"/>
              </a:rPr>
              <a:t>don't</a:t>
            </a:r>
            <a:r>
              <a:rPr lang="de-DE" dirty="0">
                <a:cs typeface="Calibri"/>
              </a:rPr>
              <a:t> </a:t>
            </a:r>
            <a:r>
              <a:rPr lang="de-DE" dirty="0" err="1">
                <a:cs typeface="Calibri"/>
              </a:rPr>
              <a:t>need</a:t>
            </a:r>
            <a:r>
              <a:rPr lang="de-DE" dirty="0">
                <a:cs typeface="Calibri"/>
              </a:rPr>
              <a:t> </a:t>
            </a:r>
            <a:r>
              <a:rPr lang="de-DE" dirty="0" err="1">
                <a:cs typeface="Calibri"/>
              </a:rPr>
              <a:t>to</a:t>
            </a:r>
            <a:r>
              <a:rPr lang="de-DE" dirty="0">
                <a:cs typeface="Calibri"/>
              </a:rPr>
              <a:t> </a:t>
            </a:r>
            <a:r>
              <a:rPr lang="de-DE" dirty="0" err="1">
                <a:cs typeface="Calibri"/>
              </a:rPr>
              <a:t>have</a:t>
            </a:r>
            <a:r>
              <a:rPr lang="de-DE" dirty="0">
                <a:cs typeface="Calibri"/>
              </a:rPr>
              <a:t> a </a:t>
            </a:r>
            <a:r>
              <a:rPr lang="de-DE" dirty="0" err="1">
                <a:cs typeface="Calibri"/>
              </a:rPr>
              <a:t>finalized</a:t>
            </a:r>
            <a:r>
              <a:rPr lang="de-DE" dirty="0">
                <a:cs typeface="Calibri"/>
              </a:rPr>
              <a:t> </a:t>
            </a:r>
            <a:r>
              <a:rPr lang="de-DE" dirty="0" err="1">
                <a:cs typeface="Calibri"/>
              </a:rPr>
              <a:t>product</a:t>
            </a:r>
            <a:r>
              <a:rPr lang="de-DE" dirty="0">
                <a:cs typeface="Calibri"/>
              </a:rPr>
              <a:t> in </a:t>
            </a:r>
            <a:r>
              <a:rPr lang="de-DE" dirty="0" err="1">
                <a:cs typeface="Calibri"/>
              </a:rPr>
              <a:t>order</a:t>
            </a:r>
            <a:r>
              <a:rPr lang="de-DE" dirty="0">
                <a:cs typeface="Calibri"/>
              </a:rPr>
              <a:t> </a:t>
            </a:r>
            <a:r>
              <a:rPr lang="de-DE" dirty="0" err="1">
                <a:cs typeface="Calibri"/>
              </a:rPr>
              <a:t>to</a:t>
            </a:r>
            <a:r>
              <a:rPr lang="de-DE" dirty="0">
                <a:cs typeface="Calibri"/>
              </a:rPr>
              <a:t> </a:t>
            </a:r>
            <a:r>
              <a:rPr lang="de-DE" dirty="0" err="1">
                <a:cs typeface="Calibri"/>
              </a:rPr>
              <a:t>talk</a:t>
            </a:r>
            <a:r>
              <a:rPr lang="de-DE" dirty="0">
                <a:cs typeface="Calibri"/>
              </a:rPr>
              <a:t> </a:t>
            </a:r>
            <a:r>
              <a:rPr lang="de-DE" dirty="0" err="1">
                <a:cs typeface="Calibri"/>
              </a:rPr>
              <a:t>to</a:t>
            </a:r>
            <a:r>
              <a:rPr lang="de-DE" dirty="0">
                <a:cs typeface="Calibri"/>
              </a:rPr>
              <a:t> </a:t>
            </a:r>
            <a:r>
              <a:rPr lang="de-DE" dirty="0" err="1">
                <a:cs typeface="Calibri"/>
              </a:rPr>
              <a:t>your</a:t>
            </a:r>
            <a:r>
              <a:rPr lang="de-DE" dirty="0">
                <a:cs typeface="Calibri"/>
              </a:rPr>
              <a:t> </a:t>
            </a:r>
            <a:r>
              <a:rPr lang="de-DE" dirty="0" err="1">
                <a:cs typeface="Calibri"/>
              </a:rPr>
              <a:t>startup</a:t>
            </a:r>
            <a:r>
              <a:rPr lang="de-DE" dirty="0">
                <a:cs typeface="Calibri"/>
              </a:rPr>
              <a:t> </a:t>
            </a:r>
            <a:r>
              <a:rPr lang="de-DE" dirty="0" err="1">
                <a:cs typeface="Calibri"/>
              </a:rPr>
              <a:t>centre</a:t>
            </a:r>
            <a:r>
              <a:rPr lang="de-DE" dirty="0">
                <a:cs typeface="Calibri"/>
              </a:rPr>
              <a:t>, </a:t>
            </a:r>
            <a:r>
              <a:rPr lang="de-DE" dirty="0" err="1">
                <a:cs typeface="Calibri"/>
              </a:rPr>
              <a:t>for</a:t>
            </a:r>
            <a:r>
              <a:rPr lang="de-DE" dirty="0">
                <a:cs typeface="Calibri"/>
              </a:rPr>
              <a:t> </a:t>
            </a:r>
            <a:r>
              <a:rPr lang="de-DE" dirty="0" err="1">
                <a:cs typeface="Calibri"/>
              </a:rPr>
              <a:t>instance</a:t>
            </a:r>
            <a:r>
              <a:rPr lang="de-DE" dirty="0">
                <a:cs typeface="Calibri"/>
              </a:rPr>
              <a:t> </a:t>
            </a:r>
          </a:p>
          <a:p>
            <a:pPr marL="171450" indent="-171450">
              <a:buFont typeface="Arial" panose="020B0604020202020204" pitchFamily="34" charset="0"/>
              <a:buChar char="•"/>
            </a:pPr>
            <a:r>
              <a:rPr lang="de-DE" dirty="0">
                <a:cs typeface="Calibri"/>
              </a:rPr>
              <a:t>Train </a:t>
            </a:r>
            <a:r>
              <a:rPr lang="de-DE" dirty="0" err="1">
                <a:cs typeface="Calibri"/>
              </a:rPr>
              <a:t>your</a:t>
            </a:r>
            <a:r>
              <a:rPr lang="de-DE" dirty="0">
                <a:cs typeface="Calibri"/>
              </a:rPr>
              <a:t> </a:t>
            </a:r>
            <a:r>
              <a:rPr lang="de-DE" dirty="0" err="1">
                <a:cs typeface="Calibri"/>
              </a:rPr>
              <a:t>entrepreneurial</a:t>
            </a:r>
            <a:r>
              <a:rPr lang="de-DE" dirty="0">
                <a:cs typeface="Calibri"/>
              </a:rPr>
              <a:t> </a:t>
            </a:r>
            <a:r>
              <a:rPr lang="de-DE" dirty="0" err="1">
                <a:cs typeface="Calibri"/>
              </a:rPr>
              <a:t>mindset</a:t>
            </a:r>
            <a:r>
              <a:rPr lang="de-DE" dirty="0">
                <a:cs typeface="Calibri"/>
              </a:rPr>
              <a:t>: check out </a:t>
            </a:r>
            <a:r>
              <a:rPr lang="de-DE" dirty="0" err="1">
                <a:cs typeface="Calibri"/>
              </a:rPr>
              <a:t>other</a:t>
            </a:r>
            <a:r>
              <a:rPr lang="de-DE" dirty="0">
                <a:cs typeface="Calibri"/>
              </a:rPr>
              <a:t> YES </a:t>
            </a:r>
            <a:r>
              <a:rPr lang="de-DE" dirty="0" err="1">
                <a:cs typeface="Calibri"/>
              </a:rPr>
              <a:t>workshops</a:t>
            </a:r>
            <a:r>
              <a:rPr lang="de-DE" dirty="0">
                <a:cs typeface="Calibri"/>
              </a:rPr>
              <a:t>, </a:t>
            </a:r>
            <a:r>
              <a:rPr lang="de-DE" dirty="0" err="1">
                <a:cs typeface="Calibri"/>
              </a:rPr>
              <a:t>for</a:t>
            </a:r>
            <a:r>
              <a:rPr lang="de-DE" dirty="0">
                <a:cs typeface="Calibri"/>
              </a:rPr>
              <a:t> </a:t>
            </a:r>
            <a:r>
              <a:rPr lang="de-DE" dirty="0" err="1">
                <a:cs typeface="Calibri"/>
              </a:rPr>
              <a:t>example</a:t>
            </a:r>
            <a:r>
              <a:rPr lang="de-DE" dirty="0">
                <a:cs typeface="Calibri"/>
              </a:rPr>
              <a:t> </a:t>
            </a:r>
            <a:r>
              <a:rPr lang="de-DE" dirty="0" err="1">
                <a:cs typeface="Calibri"/>
              </a:rPr>
              <a:t>ideation</a:t>
            </a:r>
            <a:r>
              <a:rPr lang="de-DE" dirty="0">
                <a:cs typeface="Calibri"/>
              </a:rPr>
              <a:t> &gt; </a:t>
            </a:r>
            <a:r>
              <a:rPr lang="de-DE" dirty="0" err="1">
                <a:cs typeface="Calibri"/>
              </a:rPr>
              <a:t>DEsign</a:t>
            </a:r>
            <a:r>
              <a:rPr lang="de-DE" dirty="0">
                <a:cs typeface="Calibri"/>
              </a:rPr>
              <a:t> </a:t>
            </a:r>
            <a:r>
              <a:rPr lang="de-DE" dirty="0" err="1">
                <a:cs typeface="Calibri"/>
              </a:rPr>
              <a:t>Thinking</a:t>
            </a:r>
            <a:r>
              <a:rPr lang="de-DE" dirty="0">
                <a:cs typeface="Calibri"/>
              </a:rPr>
              <a:t> etc., check out relevant </a:t>
            </a:r>
            <a:r>
              <a:rPr lang="de-DE" dirty="0" err="1">
                <a:cs typeface="Calibri"/>
              </a:rPr>
              <a:t>literature</a:t>
            </a:r>
            <a:endParaRPr lang="de-DE" dirty="0">
              <a:cs typeface="Calibri"/>
            </a:endParaRPr>
          </a:p>
          <a:p>
            <a:pPr marL="171450" indent="-171450">
              <a:buFont typeface="Arial" panose="020B0604020202020204" pitchFamily="34" charset="0"/>
              <a:buChar char="•"/>
            </a:pPr>
            <a:r>
              <a:rPr lang="de-DE" dirty="0">
                <a:cs typeface="Calibri"/>
              </a:rPr>
              <a:t>Exchange </a:t>
            </a:r>
            <a:r>
              <a:rPr lang="de-DE" dirty="0" err="1">
                <a:cs typeface="Calibri"/>
              </a:rPr>
              <a:t>with</a:t>
            </a:r>
            <a:r>
              <a:rPr lang="de-DE" dirty="0">
                <a:cs typeface="Calibri"/>
              </a:rPr>
              <a:t> </a:t>
            </a:r>
            <a:r>
              <a:rPr lang="de-DE" dirty="0" err="1">
                <a:cs typeface="Calibri"/>
              </a:rPr>
              <a:t>role</a:t>
            </a:r>
            <a:r>
              <a:rPr lang="de-DE" dirty="0">
                <a:cs typeface="Calibri"/>
              </a:rPr>
              <a:t> </a:t>
            </a:r>
            <a:r>
              <a:rPr lang="de-DE" dirty="0" err="1">
                <a:cs typeface="Calibri"/>
              </a:rPr>
              <a:t>models</a:t>
            </a:r>
            <a:r>
              <a:rPr lang="de-DE" dirty="0">
                <a:cs typeface="Calibri"/>
              </a:rPr>
              <a:t>: </a:t>
            </a:r>
            <a:r>
              <a:rPr lang="de-DE" dirty="0" err="1">
                <a:cs typeface="Calibri"/>
              </a:rPr>
              <a:t>for</a:t>
            </a:r>
            <a:r>
              <a:rPr lang="de-DE" dirty="0">
                <a:cs typeface="Calibri"/>
              </a:rPr>
              <a:t> </a:t>
            </a:r>
            <a:r>
              <a:rPr lang="de-DE" dirty="0" err="1">
                <a:cs typeface="Calibri"/>
              </a:rPr>
              <a:t>instance</a:t>
            </a:r>
            <a:r>
              <a:rPr lang="de-DE" dirty="0">
                <a:cs typeface="Calibri"/>
              </a:rPr>
              <a:t> in </a:t>
            </a:r>
            <a:r>
              <a:rPr lang="de-DE" dirty="0" err="1">
                <a:cs typeface="Calibri"/>
              </a:rPr>
              <a:t>our</a:t>
            </a:r>
            <a:r>
              <a:rPr lang="de-DE" dirty="0">
                <a:cs typeface="Calibri"/>
              </a:rPr>
              <a:t> YES </a:t>
            </a:r>
            <a:r>
              <a:rPr lang="de-DE" dirty="0" err="1">
                <a:cs typeface="Calibri"/>
              </a:rPr>
              <a:t>workshops</a:t>
            </a:r>
            <a:r>
              <a:rPr lang="de-DE" dirty="0">
                <a:cs typeface="Calibri"/>
              </a:rPr>
              <a:t>; </a:t>
            </a:r>
            <a:r>
              <a:rPr lang="de-DE" dirty="0" err="1">
                <a:cs typeface="Calibri"/>
              </a:rPr>
              <a:t>visit</a:t>
            </a:r>
            <a:r>
              <a:rPr lang="de-DE" dirty="0">
                <a:cs typeface="Calibri"/>
              </a:rPr>
              <a:t> </a:t>
            </a:r>
            <a:r>
              <a:rPr lang="de-DE" dirty="0" err="1">
                <a:cs typeface="Calibri"/>
              </a:rPr>
              <a:t>startup</a:t>
            </a:r>
            <a:r>
              <a:rPr lang="de-DE" dirty="0">
                <a:cs typeface="Calibri"/>
              </a:rPr>
              <a:t> </a:t>
            </a:r>
            <a:r>
              <a:rPr lang="de-DE" dirty="0" err="1">
                <a:cs typeface="Calibri"/>
              </a:rPr>
              <a:t>talks</a:t>
            </a:r>
            <a:endParaRPr lang="de-DE" dirty="0">
              <a:cs typeface="Calibri"/>
            </a:endParaRPr>
          </a:p>
          <a:p>
            <a:pPr marL="171450" indent="-171450">
              <a:buFont typeface="Arial" panose="020B0604020202020204" pitchFamily="34" charset="0"/>
              <a:buChar char="•"/>
            </a:pPr>
            <a:r>
              <a:rPr lang="en-US" dirty="0"/>
              <a:t>Take it step by step: don't get stuck in a big future vision, start where you are and with what you have, invest as much time and resources as you're willing to lose right now</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Which other ideas do you have for a next step?</a:t>
            </a:r>
            <a:endParaRPr lang="de-DE" dirty="0"/>
          </a:p>
          <a:p>
            <a:endParaRPr lang="de-DE" dirty="0">
              <a:cs typeface="Calibri"/>
            </a:endParaRPr>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5A7CE0-DEB5-D643-B4EF-FF45ED1E317C}"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94</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754653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de-DE" sz="1100" b="1" u="none" strike="noStrike" cap="none" spc="0" normalizeH="0" baseline="0" dirty="0">
                <a:ln>
                  <a:noFill/>
                </a:ln>
                <a:solidFill>
                  <a:schemeClr val="tx1"/>
                </a:solidFill>
                <a:effectLst/>
                <a:uFillTx/>
                <a:latin typeface="DINOT-Bold" panose="020B0504020101020102" pitchFamily="34" charset="77"/>
                <a:sym typeface="Calibri"/>
              </a:rPr>
              <a:t>Ggf. Menti-Link für Teilnehmende: https://</a:t>
            </a:r>
            <a:r>
              <a:rPr kumimoji="0" lang="de-DE" sz="1100" b="1" u="none" strike="noStrike" cap="none" spc="0" normalizeH="0" baseline="0" dirty="0" err="1">
                <a:ln>
                  <a:noFill/>
                </a:ln>
                <a:solidFill>
                  <a:schemeClr val="tx1"/>
                </a:solidFill>
                <a:effectLst/>
                <a:uFillTx/>
                <a:latin typeface="DINOT-Bold" panose="020B0504020101020102" pitchFamily="34" charset="77"/>
                <a:sym typeface="Calibri"/>
              </a:rPr>
              <a:t>www.menti.com</a:t>
            </a:r>
            <a:r>
              <a:rPr kumimoji="0" lang="de-DE" sz="1100" b="1" u="none" strike="noStrike" cap="none" spc="0" normalizeH="0" baseline="0" dirty="0">
                <a:ln>
                  <a:noFill/>
                </a:ln>
                <a:solidFill>
                  <a:schemeClr val="tx1"/>
                </a:solidFill>
                <a:effectLst/>
                <a:uFillTx/>
                <a:latin typeface="DINOT-Bold" panose="020B0504020101020102" pitchFamily="34" charset="77"/>
                <a:sym typeface="Calibri"/>
              </a:rPr>
              <a:t>/</a:t>
            </a:r>
            <a:r>
              <a:rPr kumimoji="0" lang="de-DE" sz="1100" b="1" u="none" strike="noStrike" cap="none" spc="0" normalizeH="0" baseline="0" dirty="0" err="1">
                <a:ln>
                  <a:noFill/>
                </a:ln>
                <a:solidFill>
                  <a:schemeClr val="tx1"/>
                </a:solidFill>
                <a:effectLst/>
                <a:uFillTx/>
                <a:latin typeface="DINOT-Bold" panose="020B0504020101020102" pitchFamily="34" charset="77"/>
                <a:sym typeface="Calibri"/>
              </a:rPr>
              <a:t>alaxnctncdyz</a:t>
            </a:r>
            <a:endParaRPr lang="de-DE" dirty="0"/>
          </a:p>
          <a:p>
            <a:pPr marL="158750" indent="0">
              <a:buNone/>
            </a:pPr>
            <a:endParaRPr lang="de-DE" dirty="0"/>
          </a:p>
        </p:txBody>
      </p:sp>
    </p:spTree>
    <p:extLst>
      <p:ext uri="{BB962C8B-B14F-4D97-AF65-F5344CB8AC3E}">
        <p14:creationId xmlns:p14="http://schemas.microsoft.com/office/powerpoint/2010/main" val="19892438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BD19C-408A-0BF7-73AA-23CB6D9B4A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C5F35C2-ED5D-33C4-CF31-5B49A8D6EF7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B3F7D8C-92C3-E1F1-6594-6AA646A893A9}"/>
              </a:ext>
            </a:extLst>
          </p:cNvPr>
          <p:cNvSpPr>
            <a:spLocks noGrp="1"/>
          </p:cNvSpPr>
          <p:nvPr>
            <p:ph type="body" idx="1"/>
          </p:nvPr>
        </p:nvSpPr>
        <p:spPr/>
        <p:txBody>
          <a:bodyPr/>
          <a:lstStyle/>
          <a:p>
            <a:r>
              <a:rPr lang="de-DE" dirty="0"/>
              <a:t>Hinweis für die Coaches: </a:t>
            </a:r>
          </a:p>
          <a:p>
            <a:r>
              <a:rPr lang="de-DE" dirty="0"/>
              <a:t>Die Einladung zu dem </a:t>
            </a:r>
            <a:r>
              <a:rPr lang="de-DE" dirty="0" err="1"/>
              <a:t>netzwerk</a:t>
            </a:r>
            <a:r>
              <a:rPr lang="de-DE" dirty="0"/>
              <a:t> FW Connect erhalten die TN nach dem Workshop in einer Email, genauso wie alle weiteren, genaueren Infos, wie sie sich connecten können und Teil unserer Community werden können. </a:t>
            </a:r>
          </a:p>
          <a:p>
            <a:pPr marL="158750" indent="0">
              <a:buNone/>
            </a:pPr>
            <a:endParaRPr lang="de-DE" dirty="0"/>
          </a:p>
        </p:txBody>
      </p:sp>
    </p:spTree>
    <p:extLst>
      <p:ext uri="{BB962C8B-B14F-4D97-AF65-F5344CB8AC3E}">
        <p14:creationId xmlns:p14="http://schemas.microsoft.com/office/powerpoint/2010/main" val="11735629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06496-1D6F-FD65-0E8B-90BA2643C95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50C643D-6937-368F-BED6-290E7DBFF16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541F4016-E888-1A76-7C47-AC225E831BEF}"/>
              </a:ext>
            </a:extLst>
          </p:cNvPr>
          <p:cNvSpPr>
            <a:spLocks noGrp="1"/>
          </p:cNvSpPr>
          <p:nvPr>
            <p:ph type="body" idx="1"/>
          </p:nvPr>
        </p:nvSpPr>
        <p:spPr/>
        <p:txBody>
          <a:bodyPr/>
          <a:lstStyle/>
          <a:p>
            <a:pPr marL="158750" indent="0">
              <a:buNone/>
            </a:pPr>
            <a:r>
              <a:rPr lang="de-DE" dirty="0"/>
              <a:t>Hinweis für die Coaches: </a:t>
            </a:r>
          </a:p>
          <a:p>
            <a:pPr marL="158750" indent="0">
              <a:buNone/>
            </a:pPr>
            <a:r>
              <a:rPr lang="de-DE" dirty="0"/>
              <a:t>Die Einladung zu dem </a:t>
            </a:r>
            <a:r>
              <a:rPr lang="de-DE" dirty="0" err="1"/>
              <a:t>netzwerk</a:t>
            </a:r>
            <a:r>
              <a:rPr lang="de-DE" dirty="0"/>
              <a:t> FW Connect erhalten die TN nach dem Workshop in einer Email, genauso wie alle weiteren, genaueren Infos, wie sie sich connecten können und Teil unserer Community werden können. </a:t>
            </a:r>
          </a:p>
          <a:p>
            <a:pPr marL="158750" indent="0">
              <a:buNone/>
            </a:pPr>
            <a:endParaRPr lang="de-DE" dirty="0"/>
          </a:p>
        </p:txBody>
      </p:sp>
    </p:spTree>
    <p:extLst>
      <p:ext uri="{BB962C8B-B14F-4D97-AF65-F5344CB8AC3E}">
        <p14:creationId xmlns:p14="http://schemas.microsoft.com/office/powerpoint/2010/main" val="28318533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89494-BEA4-7940-4913-55E2391E7E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028D3FD-5F5D-60E6-1BE8-CBE5CDD5EAC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D8E686CB-0AA3-23D6-FCCA-7E31D1DDE90D}"/>
              </a:ext>
            </a:extLst>
          </p:cNvPr>
          <p:cNvSpPr>
            <a:spLocks noGrp="1"/>
          </p:cNvSpPr>
          <p:nvPr>
            <p:ph type="body" idx="1"/>
          </p:nvPr>
        </p:nvSpPr>
        <p:spPr/>
        <p:txBody>
          <a:bodyPr/>
          <a:lstStyle/>
          <a:p>
            <a:pPr marL="171450" lvl="0" indent="-171450" algn="l" rtl="0">
              <a:spcBef>
                <a:spcPts val="0"/>
              </a:spcBef>
              <a:spcAft>
                <a:spcPts val="0"/>
              </a:spcAft>
              <a:buNone/>
            </a:pPr>
            <a:r>
              <a:rPr lang="de-DE" b="0" dirty="0"/>
              <a:t>Link</a:t>
            </a:r>
            <a:endParaRPr lang="de-DE" dirty="0"/>
          </a:p>
          <a:p>
            <a:pPr marL="171450" lvl="0" indent="-171450" algn="l" rtl="0">
              <a:spcBef>
                <a:spcPts val="0"/>
              </a:spcBef>
              <a:spcAft>
                <a:spcPts val="0"/>
              </a:spcAft>
              <a:buNone/>
            </a:pPr>
            <a:endParaRPr lang="de-DE" b="0" dirty="0"/>
          </a:p>
          <a:p>
            <a:pPr marL="171450" lvl="0" indent="-171450" algn="l" rtl="0">
              <a:spcBef>
                <a:spcPts val="0"/>
              </a:spcBef>
              <a:spcAft>
                <a:spcPts val="0"/>
              </a:spcAft>
              <a:buNone/>
            </a:pPr>
            <a:r>
              <a:rPr lang="de-DE" b="1" dirty="0"/>
              <a:t>Bitte auf folgendes bei der Tonspur eingehen, um die Notwendigkeit der Evaluation zu betonen (Anmerkungen von YES):</a:t>
            </a:r>
            <a:endParaRPr lang="de-DE" dirty="0"/>
          </a:p>
          <a:p>
            <a:pPr marL="171450" lvl="0" indent="-171450" algn="l" rtl="0">
              <a:spcBef>
                <a:spcPts val="0"/>
              </a:spcBef>
              <a:spcAft>
                <a:spcPts val="0"/>
              </a:spcAft>
              <a:buClr>
                <a:schemeClr val="dk1"/>
              </a:buClr>
              <a:buSzPts val="1200"/>
              <a:buFont typeface="Calibri"/>
              <a:buChar char="-"/>
            </a:pPr>
            <a:r>
              <a:rPr lang="de-DE" b="0" dirty="0" err="1"/>
              <a:t>Your</a:t>
            </a:r>
            <a:r>
              <a:rPr lang="de-DE" b="0" dirty="0"/>
              <a:t> </a:t>
            </a:r>
            <a:r>
              <a:rPr lang="de-DE" b="0" dirty="0" err="1"/>
              <a:t>feedback</a:t>
            </a:r>
            <a:r>
              <a:rPr lang="de-DE" b="0" dirty="0"/>
              <a:t> </a:t>
            </a:r>
            <a:r>
              <a:rPr lang="de-DE" b="0" dirty="0" err="1"/>
              <a:t>is</a:t>
            </a:r>
            <a:r>
              <a:rPr lang="de-DE" b="0" dirty="0"/>
              <a:t> </a:t>
            </a:r>
            <a:r>
              <a:rPr lang="de-DE" b="0" dirty="0" err="1"/>
              <a:t>key</a:t>
            </a:r>
            <a:r>
              <a:rPr lang="de-DE" b="0" dirty="0"/>
              <a:t>/</a:t>
            </a:r>
            <a:r>
              <a:rPr lang="de-DE" sz="1100" b="0" i="0" u="none" strike="noStrike" dirty="0" err="1">
                <a:solidFill>
                  <a:schemeClr val="dk1"/>
                </a:solidFill>
                <a:latin typeface="Calibri"/>
                <a:ea typeface="Calibri"/>
                <a:cs typeface="Calibri"/>
                <a:sym typeface="Calibri"/>
              </a:rPr>
              <a:t>We</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highly</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appreciate</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your</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feedback</a:t>
            </a:r>
            <a:r>
              <a:rPr lang="de-DE" sz="1100" b="0" i="0" u="none" strike="noStrike" dirty="0">
                <a:solidFill>
                  <a:schemeClr val="dk1"/>
                </a:solidFill>
                <a:latin typeface="Calibri"/>
                <a:ea typeface="Calibri"/>
                <a:cs typeface="Calibri"/>
                <a:sym typeface="Calibri"/>
              </a:rPr>
              <a:t>! </a:t>
            </a:r>
            <a:endParaRPr lang="de-DE" dirty="0"/>
          </a:p>
          <a:p>
            <a:pPr marL="171450" lvl="0" indent="-171450" algn="l" rtl="0">
              <a:spcBef>
                <a:spcPts val="0"/>
              </a:spcBef>
              <a:spcAft>
                <a:spcPts val="0"/>
              </a:spcAft>
              <a:buClr>
                <a:schemeClr val="dk1"/>
              </a:buClr>
              <a:buSzPts val="1200"/>
              <a:buFont typeface="Calibri"/>
              <a:buChar char="-"/>
            </a:pPr>
            <a:r>
              <a:rPr lang="de-DE" sz="1100" b="0" i="0" u="none" strike="noStrike" dirty="0" err="1">
                <a:solidFill>
                  <a:schemeClr val="dk1"/>
                </a:solidFill>
                <a:latin typeface="Calibri"/>
                <a:ea typeface="Calibri"/>
                <a:cs typeface="Calibri"/>
                <a:sym typeface="Calibri"/>
              </a:rPr>
              <a:t>It</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is</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crucial</a:t>
            </a:r>
            <a:r>
              <a:rPr lang="de-DE" sz="1100" b="0" i="0" u="none" strike="noStrike" dirty="0">
                <a:solidFill>
                  <a:schemeClr val="dk1"/>
                </a:solidFill>
                <a:latin typeface="Calibri"/>
                <a:ea typeface="Calibri"/>
                <a:cs typeface="Calibri"/>
                <a:sym typeface="Calibri"/>
              </a:rPr>
              <a:t> not </a:t>
            </a:r>
            <a:r>
              <a:rPr lang="de-DE" sz="1100" b="0" i="0" u="none" strike="noStrike" dirty="0" err="1">
                <a:solidFill>
                  <a:schemeClr val="dk1"/>
                </a:solidFill>
                <a:latin typeface="Calibri"/>
                <a:ea typeface="Calibri"/>
                <a:cs typeface="Calibri"/>
                <a:sym typeface="Calibri"/>
              </a:rPr>
              <a:t>only</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for</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the</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constant</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improvement</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of</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our</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workshops</a:t>
            </a:r>
            <a:r>
              <a:rPr lang="de-DE" sz="1100" b="0" i="0" u="none" strike="noStrike" dirty="0">
                <a:solidFill>
                  <a:schemeClr val="dk1"/>
                </a:solidFill>
                <a:latin typeface="Calibri"/>
                <a:ea typeface="Calibri"/>
                <a:cs typeface="Calibri"/>
                <a:sym typeface="Calibri"/>
              </a:rPr>
              <a:t>, but also </a:t>
            </a:r>
            <a:r>
              <a:rPr lang="de-DE" sz="1100" b="0" i="0" u="none" strike="noStrike" dirty="0" err="1">
                <a:solidFill>
                  <a:schemeClr val="dk1"/>
                </a:solidFill>
                <a:latin typeface="Calibri"/>
                <a:ea typeface="Calibri"/>
                <a:cs typeface="Calibri"/>
                <a:sym typeface="Calibri"/>
              </a:rPr>
              <a:t>with</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regards</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to</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the</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future</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funding</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of</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our</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programme</a:t>
            </a:r>
            <a:r>
              <a:rPr lang="de-DE" sz="1100" b="0" i="0" u="none" strike="noStrike" dirty="0">
                <a:solidFill>
                  <a:schemeClr val="dk1"/>
                </a:solidFill>
                <a:latin typeface="Calibri"/>
                <a:ea typeface="Calibri"/>
                <a:cs typeface="Calibri"/>
                <a:sym typeface="Calibri"/>
              </a:rPr>
              <a:t>.</a:t>
            </a:r>
            <a:endParaRPr lang="de-DE" dirty="0"/>
          </a:p>
          <a:p>
            <a:pPr marL="171450" lvl="0" indent="-171450" algn="l" rtl="0">
              <a:spcBef>
                <a:spcPts val="0"/>
              </a:spcBef>
              <a:spcAft>
                <a:spcPts val="0"/>
              </a:spcAft>
              <a:buClr>
                <a:schemeClr val="dk1"/>
              </a:buClr>
              <a:buSzPts val="1200"/>
              <a:buFont typeface="Calibri"/>
              <a:buChar char="-"/>
            </a:pPr>
            <a:r>
              <a:rPr lang="de-DE" sz="1100" b="0" i="0" u="none" strike="noStrike" dirty="0">
                <a:solidFill>
                  <a:schemeClr val="dk1"/>
                </a:solidFill>
                <a:latin typeface="Calibri"/>
                <a:ea typeface="Calibri"/>
                <a:cs typeface="Calibri"/>
                <a:sym typeface="Calibri"/>
              </a:rPr>
              <a:t>Future </a:t>
            </a:r>
            <a:r>
              <a:rPr lang="de-DE" sz="1100" b="0" i="0" u="none" strike="noStrike" dirty="0" err="1">
                <a:solidFill>
                  <a:schemeClr val="dk1"/>
                </a:solidFill>
                <a:latin typeface="Calibri"/>
                <a:ea typeface="Calibri"/>
                <a:cs typeface="Calibri"/>
                <a:sym typeface="Calibri"/>
              </a:rPr>
              <a:t>funding</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means</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more</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offers</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for</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you</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as</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alumni</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community</a:t>
            </a:r>
            <a:r>
              <a:rPr lang="de-DE" sz="1100" b="0" i="0" u="none" strike="noStrike" dirty="0">
                <a:solidFill>
                  <a:schemeClr val="dk1"/>
                </a:solidFill>
                <a:latin typeface="Calibri"/>
                <a:ea typeface="Calibri"/>
                <a:cs typeface="Calibri"/>
                <a:sym typeface="Calibri"/>
              </a:rPr>
              <a:t> (additional </a:t>
            </a:r>
            <a:r>
              <a:rPr lang="de-DE" sz="1100" b="0" i="0" u="none" strike="noStrike" dirty="0" err="1">
                <a:solidFill>
                  <a:schemeClr val="dk1"/>
                </a:solidFill>
                <a:latin typeface="Calibri"/>
                <a:ea typeface="Calibri"/>
                <a:cs typeface="Calibri"/>
                <a:sym typeface="Calibri"/>
              </a:rPr>
              <a:t>workshops</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webinars</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networking</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opportunities</a:t>
            </a:r>
            <a:r>
              <a:rPr lang="de-DE" sz="1100" b="0" i="0" u="none" strike="noStrike" dirty="0">
                <a:solidFill>
                  <a:schemeClr val="dk1"/>
                </a:solidFill>
                <a:latin typeface="Calibri"/>
                <a:ea typeface="Calibri"/>
                <a:cs typeface="Calibri"/>
                <a:sym typeface="Calibri"/>
              </a:rPr>
              <a:t>)</a:t>
            </a:r>
            <a:endParaRPr lang="de-DE" dirty="0"/>
          </a:p>
          <a:p>
            <a:pPr marL="171450" lvl="0" indent="-171450" algn="l" rtl="0">
              <a:spcBef>
                <a:spcPts val="0"/>
              </a:spcBef>
              <a:spcAft>
                <a:spcPts val="0"/>
              </a:spcAft>
              <a:buClr>
                <a:schemeClr val="dk1"/>
              </a:buClr>
              <a:buSzPts val="1200"/>
              <a:buFont typeface="Calibri"/>
              <a:buChar char="-"/>
            </a:pPr>
            <a:r>
              <a:rPr lang="de-DE" sz="1100" b="0" i="0" u="none" strike="noStrike" dirty="0" err="1">
                <a:solidFill>
                  <a:schemeClr val="dk1"/>
                </a:solidFill>
                <a:latin typeface="Calibri"/>
                <a:ea typeface="Calibri"/>
                <a:cs typeface="Calibri"/>
                <a:sym typeface="Calibri"/>
              </a:rPr>
              <a:t>Thank</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you</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for</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taking</a:t>
            </a:r>
            <a:r>
              <a:rPr lang="de-DE" sz="1100" b="0" i="0" u="none" strike="noStrike" dirty="0">
                <a:solidFill>
                  <a:schemeClr val="dk1"/>
                </a:solidFill>
                <a:latin typeface="Calibri"/>
                <a:ea typeface="Calibri"/>
                <a:cs typeface="Calibri"/>
                <a:sym typeface="Calibri"/>
              </a:rPr>
              <a:t> </a:t>
            </a:r>
            <a:r>
              <a:rPr lang="de-DE" sz="1100" b="0" i="0" u="none" strike="noStrike" dirty="0" err="1">
                <a:solidFill>
                  <a:schemeClr val="dk1"/>
                </a:solidFill>
                <a:latin typeface="Calibri"/>
                <a:ea typeface="Calibri"/>
                <a:cs typeface="Calibri"/>
                <a:sym typeface="Calibri"/>
              </a:rPr>
              <a:t>the</a:t>
            </a:r>
            <a:r>
              <a:rPr lang="de-DE" sz="1100" b="0" i="0" u="none" strike="noStrike" dirty="0">
                <a:solidFill>
                  <a:schemeClr val="dk1"/>
                </a:solidFill>
                <a:latin typeface="Calibri"/>
                <a:ea typeface="Calibri"/>
                <a:cs typeface="Calibri"/>
                <a:sym typeface="Calibri"/>
              </a:rPr>
              <a:t> time (</a:t>
            </a:r>
            <a:r>
              <a:rPr lang="de-DE" sz="1100" b="0" i="0" u="none" strike="noStrike" dirty="0" err="1">
                <a:solidFill>
                  <a:schemeClr val="dk1"/>
                </a:solidFill>
                <a:latin typeface="Calibri"/>
                <a:ea typeface="Calibri"/>
                <a:cs typeface="Calibri"/>
                <a:sym typeface="Calibri"/>
              </a:rPr>
              <a:t>approx</a:t>
            </a:r>
            <a:r>
              <a:rPr lang="de-DE" sz="1100" b="0" i="0" u="none" strike="noStrike" dirty="0">
                <a:solidFill>
                  <a:schemeClr val="dk1"/>
                </a:solidFill>
                <a:latin typeface="Calibri"/>
                <a:ea typeface="Calibri"/>
                <a:cs typeface="Calibri"/>
                <a:sym typeface="Calibri"/>
              </a:rPr>
              <a:t>. 4 min)!</a:t>
            </a:r>
            <a:endParaRPr lang="de-DE" b="0" dirty="0"/>
          </a:p>
        </p:txBody>
      </p:sp>
    </p:spTree>
    <p:extLst>
      <p:ext uri="{BB962C8B-B14F-4D97-AF65-F5344CB8AC3E}">
        <p14:creationId xmlns:p14="http://schemas.microsoft.com/office/powerpoint/2010/main" val="21253885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3476B-5AAC-D476-5606-BE6EE316002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7169C03-774C-362C-59F7-527321D6E5C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E38DA71-73F2-8FF3-7134-719C408A13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That‘s</a:t>
            </a:r>
            <a:r>
              <a:rPr lang="de-DE" sz="1100" dirty="0">
                <a:solidFill>
                  <a:srgbClr val="595959"/>
                </a:solidFill>
              </a:rPr>
              <a:t> </a:t>
            </a:r>
            <a:r>
              <a:rPr lang="de-DE" sz="1100" dirty="0" err="1">
                <a:solidFill>
                  <a:srgbClr val="595959"/>
                </a:solidFill>
              </a:rPr>
              <a:t>it!</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Thanks</a:t>
            </a:r>
            <a:r>
              <a:rPr lang="de-DE" sz="1100" dirty="0">
                <a:solidFill>
                  <a:srgbClr val="595959"/>
                </a:solidFill>
              </a:rPr>
              <a:t> a </a:t>
            </a:r>
            <a:r>
              <a:rPr lang="de-DE" sz="1100" dirty="0" err="1">
                <a:solidFill>
                  <a:srgbClr val="595959"/>
                </a:solidFill>
              </a:rPr>
              <a:t>lot</a:t>
            </a:r>
            <a:r>
              <a:rPr lang="de-DE" sz="1100" dirty="0">
                <a:solidFill>
                  <a:srgbClr val="595959"/>
                </a:solidFill>
              </a:rPr>
              <a:t> </a:t>
            </a:r>
            <a:r>
              <a:rPr lang="de-DE" sz="1100" dirty="0" err="1">
                <a:solidFill>
                  <a:srgbClr val="595959"/>
                </a:solidFill>
              </a:rPr>
              <a:t>for</a:t>
            </a:r>
            <a:r>
              <a:rPr lang="de-DE" sz="1100" dirty="0">
                <a:solidFill>
                  <a:srgbClr val="595959"/>
                </a:solidFill>
              </a:rPr>
              <a:t> </a:t>
            </a:r>
            <a:r>
              <a:rPr lang="de-DE" sz="1100" dirty="0" err="1">
                <a:solidFill>
                  <a:srgbClr val="595959"/>
                </a:solidFill>
              </a:rPr>
              <a:t>participating</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We</a:t>
            </a:r>
            <a:r>
              <a:rPr lang="de-DE" sz="1100" dirty="0">
                <a:solidFill>
                  <a:srgbClr val="595959"/>
                </a:solidFill>
              </a:rPr>
              <a:t> </a:t>
            </a:r>
            <a:r>
              <a:rPr lang="de-DE" sz="1100" dirty="0" err="1">
                <a:solidFill>
                  <a:srgbClr val="595959"/>
                </a:solidFill>
              </a:rPr>
              <a:t>hope</a:t>
            </a:r>
            <a:r>
              <a:rPr lang="de-DE" sz="1100" dirty="0">
                <a:solidFill>
                  <a:srgbClr val="595959"/>
                </a:solidFill>
              </a:rPr>
              <a:t> </a:t>
            </a:r>
            <a:r>
              <a:rPr lang="de-DE" sz="1100" dirty="0" err="1">
                <a:solidFill>
                  <a:srgbClr val="595959"/>
                </a:solidFill>
              </a:rPr>
              <a:t>you</a:t>
            </a:r>
            <a:r>
              <a:rPr lang="de-DE" sz="1100" dirty="0">
                <a:solidFill>
                  <a:srgbClr val="595959"/>
                </a:solidFill>
              </a:rPr>
              <a:t> </a:t>
            </a:r>
            <a:r>
              <a:rPr lang="de-DE" sz="1100" dirty="0" err="1">
                <a:solidFill>
                  <a:srgbClr val="595959"/>
                </a:solidFill>
              </a:rPr>
              <a:t>had</a:t>
            </a:r>
            <a:r>
              <a:rPr lang="de-DE" sz="1100" dirty="0">
                <a:solidFill>
                  <a:srgbClr val="595959"/>
                </a:solidFill>
              </a:rPr>
              <a:t> </a:t>
            </a:r>
            <a:r>
              <a:rPr lang="de-DE" sz="1100" dirty="0" err="1">
                <a:solidFill>
                  <a:srgbClr val="595959"/>
                </a:solidFill>
              </a:rPr>
              <a:t>fun</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You</a:t>
            </a:r>
            <a:r>
              <a:rPr lang="de-DE" sz="1100" dirty="0">
                <a:solidFill>
                  <a:srgbClr val="595959"/>
                </a:solidFill>
              </a:rPr>
              <a:t> will </a:t>
            </a:r>
            <a:r>
              <a:rPr lang="de-DE" sz="1100" dirty="0" err="1">
                <a:solidFill>
                  <a:srgbClr val="595959"/>
                </a:solidFill>
              </a:rPr>
              <a:t>be</a:t>
            </a:r>
            <a:r>
              <a:rPr lang="de-DE" sz="1100" dirty="0">
                <a:solidFill>
                  <a:srgbClr val="595959"/>
                </a:solidFill>
              </a:rPr>
              <a:t> </a:t>
            </a:r>
            <a:r>
              <a:rPr lang="de-DE" sz="1100" dirty="0" err="1">
                <a:solidFill>
                  <a:srgbClr val="595959"/>
                </a:solidFill>
              </a:rPr>
              <a:t>added</a:t>
            </a:r>
            <a:r>
              <a:rPr lang="de-DE" sz="1100" dirty="0">
                <a:solidFill>
                  <a:srgbClr val="595959"/>
                </a:solidFill>
              </a:rPr>
              <a:t> </a:t>
            </a:r>
            <a:r>
              <a:rPr lang="de-DE" sz="1100" dirty="0" err="1">
                <a:solidFill>
                  <a:srgbClr val="595959"/>
                </a:solidFill>
              </a:rPr>
              <a:t>to</a:t>
            </a:r>
            <a:r>
              <a:rPr lang="de-DE" sz="1100" dirty="0">
                <a:solidFill>
                  <a:srgbClr val="595959"/>
                </a:solidFill>
              </a:rPr>
              <a:t> </a:t>
            </a:r>
            <a:r>
              <a:rPr lang="de-DE" sz="1100" dirty="0" err="1">
                <a:solidFill>
                  <a:srgbClr val="595959"/>
                </a:solidFill>
              </a:rPr>
              <a:t>the</a:t>
            </a:r>
            <a:r>
              <a:rPr lang="de-DE" sz="1100" dirty="0">
                <a:solidFill>
                  <a:srgbClr val="595959"/>
                </a:solidFill>
              </a:rPr>
              <a:t> YES </a:t>
            </a:r>
            <a:r>
              <a:rPr lang="de-DE" sz="1100" dirty="0" err="1">
                <a:solidFill>
                  <a:srgbClr val="595959"/>
                </a:solidFill>
              </a:rPr>
              <a:t>newsletter</a:t>
            </a:r>
            <a:r>
              <a:rPr lang="de-DE" sz="1100" dirty="0">
                <a:solidFill>
                  <a:srgbClr val="595959"/>
                </a:solidFill>
              </a:rPr>
              <a:t> </a:t>
            </a:r>
            <a:r>
              <a:rPr lang="de-DE" sz="1100" dirty="0" err="1">
                <a:solidFill>
                  <a:srgbClr val="595959"/>
                </a:solidFill>
              </a:rPr>
              <a:t>list</a:t>
            </a:r>
            <a:r>
              <a:rPr lang="de-DE" sz="1100" dirty="0">
                <a:solidFill>
                  <a:srgbClr val="595959"/>
                </a:solidFill>
              </a:rPr>
              <a:t> </a:t>
            </a:r>
            <a:r>
              <a:rPr lang="de-DE" sz="1100" dirty="0" err="1">
                <a:solidFill>
                  <a:srgbClr val="595959"/>
                </a:solidFill>
              </a:rPr>
              <a:t>to</a:t>
            </a:r>
            <a:r>
              <a:rPr lang="de-DE" sz="1100" dirty="0">
                <a:solidFill>
                  <a:srgbClr val="595959"/>
                </a:solidFill>
              </a:rPr>
              <a:t> </a:t>
            </a:r>
            <a:r>
              <a:rPr lang="de-DE" sz="1100" dirty="0" err="1">
                <a:solidFill>
                  <a:srgbClr val="595959"/>
                </a:solidFill>
              </a:rPr>
              <a:t>stay</a:t>
            </a:r>
            <a:r>
              <a:rPr lang="de-DE" sz="1100" dirty="0">
                <a:solidFill>
                  <a:srgbClr val="595959"/>
                </a:solidFill>
              </a:rPr>
              <a:t> </a:t>
            </a:r>
            <a:r>
              <a:rPr lang="de-DE" sz="1100" dirty="0" err="1">
                <a:solidFill>
                  <a:srgbClr val="595959"/>
                </a:solidFill>
              </a:rPr>
              <a:t>updated</a:t>
            </a:r>
            <a:r>
              <a:rPr lang="de-DE" sz="1100" dirty="0">
                <a:solidFill>
                  <a:srgbClr val="595959"/>
                </a:solidFill>
              </a:rPr>
              <a:t> </a:t>
            </a:r>
            <a:r>
              <a:rPr lang="de-DE" sz="1100" dirty="0" err="1">
                <a:solidFill>
                  <a:srgbClr val="595959"/>
                </a:solidFill>
              </a:rPr>
              <a:t>with</a:t>
            </a:r>
            <a:r>
              <a:rPr lang="de-DE" sz="1100" dirty="0">
                <a:solidFill>
                  <a:srgbClr val="595959"/>
                </a:solidFill>
              </a:rPr>
              <a:t> </a:t>
            </a:r>
            <a:r>
              <a:rPr lang="de-DE" sz="1100" dirty="0" err="1">
                <a:solidFill>
                  <a:srgbClr val="595959"/>
                </a:solidFill>
              </a:rPr>
              <a:t>the</a:t>
            </a:r>
            <a:r>
              <a:rPr lang="de-DE" sz="1100" dirty="0">
                <a:solidFill>
                  <a:srgbClr val="595959"/>
                </a:solidFill>
              </a:rPr>
              <a:t> </a:t>
            </a:r>
            <a:r>
              <a:rPr lang="de-DE" sz="1100" dirty="0" err="1">
                <a:solidFill>
                  <a:srgbClr val="595959"/>
                </a:solidFill>
              </a:rPr>
              <a:t>project</a:t>
            </a:r>
            <a:r>
              <a:rPr lang="de-DE" sz="1100" dirty="0">
                <a:solidFill>
                  <a:srgbClr val="595959"/>
                </a:solidFill>
              </a:rPr>
              <a:t> and </a:t>
            </a:r>
            <a:r>
              <a:rPr lang="de-DE" sz="1100" dirty="0" err="1">
                <a:solidFill>
                  <a:srgbClr val="595959"/>
                </a:solidFill>
              </a:rPr>
              <a:t>to</a:t>
            </a:r>
            <a:r>
              <a:rPr lang="de-DE" sz="1100" dirty="0">
                <a:solidFill>
                  <a:srgbClr val="595959"/>
                </a:solidFill>
              </a:rPr>
              <a:t> </a:t>
            </a:r>
            <a:r>
              <a:rPr lang="de-DE" sz="1100" dirty="0" err="1">
                <a:solidFill>
                  <a:srgbClr val="595959"/>
                </a:solidFill>
              </a:rPr>
              <a:t>read</a:t>
            </a:r>
            <a:r>
              <a:rPr lang="de-DE" sz="1100" dirty="0">
                <a:solidFill>
                  <a:srgbClr val="595959"/>
                </a:solidFill>
              </a:rPr>
              <a:t> </a:t>
            </a:r>
            <a:r>
              <a:rPr lang="de-DE" sz="1100" dirty="0" err="1">
                <a:solidFill>
                  <a:srgbClr val="595959"/>
                </a:solidFill>
              </a:rPr>
              <a:t>exciting</a:t>
            </a:r>
            <a:r>
              <a:rPr lang="de-DE" sz="1100" dirty="0">
                <a:solidFill>
                  <a:srgbClr val="595959"/>
                </a:solidFill>
              </a:rPr>
              <a:t> </a:t>
            </a:r>
            <a:r>
              <a:rPr lang="de-DE" sz="1100" dirty="0" err="1">
                <a:solidFill>
                  <a:srgbClr val="595959"/>
                </a:solidFill>
              </a:rPr>
              <a:t>alumni</a:t>
            </a:r>
            <a:r>
              <a:rPr lang="de-DE" sz="1100" dirty="0">
                <a:solidFill>
                  <a:srgbClr val="595959"/>
                </a:solidFill>
              </a:rPr>
              <a:t> </a:t>
            </a:r>
            <a:r>
              <a:rPr lang="de-DE" sz="1100" dirty="0" err="1">
                <a:solidFill>
                  <a:srgbClr val="595959"/>
                </a:solidFill>
              </a:rPr>
              <a:t>stories</a:t>
            </a:r>
            <a:r>
              <a:rPr lang="de-DE" sz="1100" dirty="0">
                <a:solidFill>
                  <a:srgbClr val="595959"/>
                </a:solidFill>
              </a:rPr>
              <a:t> </a:t>
            </a:r>
            <a:r>
              <a:rPr lang="de-DE" sz="1100" dirty="0" err="1">
                <a:solidFill>
                  <a:srgbClr val="595959"/>
                </a:solidFill>
              </a:rPr>
              <a:t>as</a:t>
            </a:r>
            <a:r>
              <a:rPr lang="de-DE" sz="1100" dirty="0">
                <a:solidFill>
                  <a:srgbClr val="595959"/>
                </a:solidFill>
              </a:rPr>
              <a:t> </a:t>
            </a:r>
            <a:r>
              <a:rPr lang="de-DE" sz="1100" dirty="0" err="1">
                <a:solidFill>
                  <a:srgbClr val="595959"/>
                </a:solidFill>
              </a:rPr>
              <a:t>well</a:t>
            </a:r>
            <a:r>
              <a:rPr lang="de-DE" sz="1100" dirty="0">
                <a:solidFill>
                  <a:srgbClr val="595959"/>
                </a:solidFill>
              </a:rPr>
              <a:t> </a:t>
            </a:r>
            <a:r>
              <a:rPr lang="de-DE" sz="1100" dirty="0" err="1">
                <a:solidFill>
                  <a:srgbClr val="595959"/>
                </a:solidFill>
              </a:rPr>
              <a:t>as</a:t>
            </a:r>
            <a:r>
              <a:rPr lang="de-DE" sz="1100" dirty="0">
                <a:solidFill>
                  <a:srgbClr val="595959"/>
                </a:solidFill>
              </a:rPr>
              <a:t> </a:t>
            </a:r>
            <a:r>
              <a:rPr lang="de-DE" sz="1100" dirty="0" err="1">
                <a:solidFill>
                  <a:srgbClr val="595959"/>
                </a:solidFill>
              </a:rPr>
              <a:t>get</a:t>
            </a:r>
            <a:r>
              <a:rPr lang="de-DE" sz="1100" dirty="0">
                <a:solidFill>
                  <a:srgbClr val="595959"/>
                </a:solidFill>
              </a:rPr>
              <a:t> </a:t>
            </a:r>
            <a:r>
              <a:rPr lang="de-DE" sz="1100" dirty="0" err="1">
                <a:solidFill>
                  <a:srgbClr val="595959"/>
                </a:solidFill>
              </a:rPr>
              <a:t>invited</a:t>
            </a:r>
            <a:r>
              <a:rPr lang="de-DE" sz="1100" dirty="0">
                <a:solidFill>
                  <a:srgbClr val="595959"/>
                </a:solidFill>
              </a:rPr>
              <a:t> </a:t>
            </a:r>
            <a:r>
              <a:rPr lang="de-DE" sz="1100" dirty="0" err="1">
                <a:solidFill>
                  <a:srgbClr val="595959"/>
                </a:solidFill>
              </a:rPr>
              <a:t>to</a:t>
            </a:r>
            <a:r>
              <a:rPr lang="de-DE" sz="1100" dirty="0">
                <a:solidFill>
                  <a:srgbClr val="595959"/>
                </a:solidFill>
              </a:rPr>
              <a:t> </a:t>
            </a:r>
            <a:r>
              <a:rPr lang="de-DE" sz="1100" dirty="0" err="1">
                <a:solidFill>
                  <a:srgbClr val="595959"/>
                </a:solidFill>
              </a:rPr>
              <a:t>our</a:t>
            </a:r>
            <a:r>
              <a:rPr lang="de-DE" sz="1100" dirty="0">
                <a:solidFill>
                  <a:srgbClr val="595959"/>
                </a:solidFill>
              </a:rPr>
              <a:t> network </a:t>
            </a:r>
            <a:r>
              <a:rPr lang="de-DE" sz="1100" dirty="0" err="1">
                <a:solidFill>
                  <a:srgbClr val="595959"/>
                </a:solidFill>
              </a:rPr>
              <a:t>Falling</a:t>
            </a:r>
            <a:r>
              <a:rPr lang="de-DE" sz="1100" dirty="0">
                <a:solidFill>
                  <a:srgbClr val="595959"/>
                </a:solidFill>
              </a:rPr>
              <a:t> Walls Connect, </a:t>
            </a:r>
            <a:r>
              <a:rPr lang="de-DE" sz="1100" dirty="0" err="1">
                <a:solidFill>
                  <a:srgbClr val="595959"/>
                </a:solidFill>
              </a:rPr>
              <a:t>to</a:t>
            </a:r>
            <a:r>
              <a:rPr lang="de-DE" sz="1100" dirty="0">
                <a:solidFill>
                  <a:srgbClr val="595959"/>
                </a:solidFill>
              </a:rPr>
              <a:t> </a:t>
            </a:r>
            <a:r>
              <a:rPr lang="de-DE" sz="1100" dirty="0" err="1">
                <a:solidFill>
                  <a:srgbClr val="595959"/>
                </a:solidFill>
              </a:rPr>
              <a:t>make</a:t>
            </a:r>
            <a:r>
              <a:rPr lang="de-DE" sz="1100" dirty="0">
                <a:solidFill>
                  <a:srgbClr val="595959"/>
                </a:solidFill>
              </a:rPr>
              <a:t> </a:t>
            </a:r>
            <a:r>
              <a:rPr lang="de-DE" sz="1100" dirty="0" err="1">
                <a:solidFill>
                  <a:srgbClr val="595959"/>
                </a:solidFill>
              </a:rPr>
              <a:t>contact</a:t>
            </a:r>
            <a:r>
              <a:rPr lang="de-DE" sz="1100" dirty="0">
                <a:solidFill>
                  <a:srgbClr val="595959"/>
                </a:solidFill>
              </a:rPr>
              <a:t> </a:t>
            </a:r>
            <a:r>
              <a:rPr lang="de-DE" sz="1100" dirty="0" err="1">
                <a:solidFill>
                  <a:srgbClr val="595959"/>
                </a:solidFill>
              </a:rPr>
              <a:t>with</a:t>
            </a:r>
            <a:r>
              <a:rPr lang="de-DE" sz="1100" dirty="0">
                <a:solidFill>
                  <a:srgbClr val="595959"/>
                </a:solidFill>
              </a:rPr>
              <a:t> </a:t>
            </a:r>
            <a:r>
              <a:rPr lang="de-DE" sz="1100" dirty="0" err="1">
                <a:solidFill>
                  <a:srgbClr val="595959"/>
                </a:solidFill>
              </a:rPr>
              <a:t>each</a:t>
            </a:r>
            <a:r>
              <a:rPr lang="de-DE" sz="1100" dirty="0">
                <a:solidFill>
                  <a:srgbClr val="595959"/>
                </a:solidFill>
              </a:rPr>
              <a:t> </a:t>
            </a:r>
            <a:r>
              <a:rPr lang="de-DE" sz="1100" dirty="0" err="1">
                <a:solidFill>
                  <a:srgbClr val="595959"/>
                </a:solidFill>
              </a:rPr>
              <a:t>other</a:t>
            </a:r>
            <a:r>
              <a:rPr lang="de-DE" sz="1100" dirty="0">
                <a:solidFill>
                  <a:srgbClr val="595959"/>
                </a:solidFill>
              </a:rPr>
              <a:t> and </a:t>
            </a:r>
            <a:r>
              <a:rPr lang="de-DE" sz="1100" dirty="0" err="1">
                <a:solidFill>
                  <a:srgbClr val="595959"/>
                </a:solidFill>
              </a:rPr>
              <a:t>take</a:t>
            </a:r>
            <a:r>
              <a:rPr lang="de-DE" sz="1100" dirty="0">
                <a:solidFill>
                  <a:srgbClr val="595959"/>
                </a:solidFill>
              </a:rPr>
              <a:t> </a:t>
            </a:r>
            <a:r>
              <a:rPr lang="de-DE" sz="1100" dirty="0" err="1">
                <a:solidFill>
                  <a:srgbClr val="595959"/>
                </a:solidFill>
              </a:rPr>
              <a:t>part</a:t>
            </a:r>
            <a:r>
              <a:rPr lang="de-DE" sz="1100" dirty="0">
                <a:solidFill>
                  <a:srgbClr val="595959"/>
                </a:solidFill>
              </a:rPr>
              <a:t> in </a:t>
            </a:r>
            <a:r>
              <a:rPr lang="de-DE" sz="1100" dirty="0" err="1">
                <a:solidFill>
                  <a:srgbClr val="595959"/>
                </a:solidFill>
              </a:rPr>
              <a:t>alumni</a:t>
            </a:r>
            <a:r>
              <a:rPr lang="de-DE" sz="1100" dirty="0">
                <a:solidFill>
                  <a:srgbClr val="595959"/>
                </a:solidFill>
              </a:rPr>
              <a:t> </a:t>
            </a:r>
            <a:r>
              <a:rPr lang="de-DE" sz="1100" dirty="0" err="1">
                <a:solidFill>
                  <a:srgbClr val="595959"/>
                </a:solidFill>
              </a:rPr>
              <a:t>webinars</a:t>
            </a:r>
            <a:r>
              <a:rPr lang="de-DE" sz="1100" dirty="0">
                <a:solidFill>
                  <a:srgbClr val="595959"/>
                </a:solidFill>
              </a:rPr>
              <a: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Please</a:t>
            </a:r>
            <a:r>
              <a:rPr lang="de-DE" sz="1100" dirty="0">
                <a:solidFill>
                  <a:srgbClr val="595959"/>
                </a:solidFill>
              </a:rPr>
              <a:t> </a:t>
            </a:r>
            <a:r>
              <a:rPr lang="de-DE" sz="1100" dirty="0" err="1">
                <a:solidFill>
                  <a:srgbClr val="595959"/>
                </a:solidFill>
              </a:rPr>
              <a:t>spread</a:t>
            </a:r>
            <a:r>
              <a:rPr lang="de-DE" sz="1100" dirty="0">
                <a:solidFill>
                  <a:srgbClr val="595959"/>
                </a:solidFill>
              </a:rPr>
              <a:t> </a:t>
            </a:r>
            <a:r>
              <a:rPr lang="de-DE" sz="1100" dirty="0" err="1">
                <a:solidFill>
                  <a:srgbClr val="595959"/>
                </a:solidFill>
              </a:rPr>
              <a:t>the</a:t>
            </a:r>
            <a:r>
              <a:rPr lang="de-DE" sz="1100" dirty="0">
                <a:solidFill>
                  <a:srgbClr val="595959"/>
                </a:solidFill>
              </a:rPr>
              <a:t> </a:t>
            </a:r>
            <a:r>
              <a:rPr lang="de-DE" sz="1100" dirty="0" err="1">
                <a:solidFill>
                  <a:srgbClr val="595959"/>
                </a:solidFill>
              </a:rPr>
              <a:t>word</a:t>
            </a:r>
            <a:r>
              <a:rPr lang="de-DE" sz="1100" dirty="0">
                <a:solidFill>
                  <a:srgbClr val="595959"/>
                </a:solidFill>
              </a:rPr>
              <a:t>!!!</a:t>
            </a:r>
          </a:p>
          <a:p>
            <a:pPr marL="158750" indent="0">
              <a:buNone/>
            </a:pP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1" i="0" u="none" strike="noStrike" kern="1200" cap="none" dirty="0">
                <a:solidFill>
                  <a:schemeClr val="tx1"/>
                </a:solidFill>
                <a:effectLst/>
                <a:latin typeface="Arial"/>
                <a:ea typeface="Arial"/>
                <a:cs typeface="Arial"/>
                <a:sym typeface="Arial"/>
              </a:rPr>
              <a:t>Instagram</a:t>
            </a: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0" i="0" u="none" strike="noStrike" kern="1200" cap="none" dirty="0">
                <a:solidFill>
                  <a:schemeClr val="tx1"/>
                </a:solidFill>
                <a:effectLst/>
                <a:latin typeface="Arial"/>
                <a:ea typeface="Arial"/>
                <a:cs typeface="Arial"/>
                <a:sym typeface="Arial"/>
              </a:rPr>
              <a:t>https://</a:t>
            </a:r>
            <a:r>
              <a:rPr lang="de-DE" sz="1100" b="0" i="0" u="none" strike="noStrike" kern="1200" cap="none" dirty="0" err="1">
                <a:solidFill>
                  <a:schemeClr val="tx1"/>
                </a:solidFill>
                <a:effectLst/>
                <a:latin typeface="Arial"/>
                <a:ea typeface="Arial"/>
                <a:cs typeface="Arial"/>
                <a:sym typeface="Arial"/>
              </a:rPr>
              <a:t>www.instagram.com</a:t>
            </a:r>
            <a:r>
              <a:rPr lang="de-DE" sz="1100" b="0" i="0" u="none" strike="noStrike" kern="1200" cap="none" dirty="0">
                <a:solidFill>
                  <a:schemeClr val="tx1"/>
                </a:solidFill>
                <a:effectLst/>
                <a:latin typeface="Arial"/>
                <a:ea typeface="Arial"/>
                <a:cs typeface="Arial"/>
                <a:sym typeface="Arial"/>
              </a:rPr>
              <a:t>/sciencepreneurs/</a:t>
            </a:r>
            <a:br>
              <a:rPr lang="de-DE" sz="1100" b="0" i="0" u="none" strike="noStrike" kern="1200" cap="none" dirty="0">
                <a:solidFill>
                  <a:schemeClr val="tx1"/>
                </a:solidFill>
                <a:effectLst/>
                <a:latin typeface="Arial"/>
                <a:ea typeface="Arial"/>
                <a:cs typeface="Arial"/>
                <a:sym typeface="Arial"/>
              </a:rPr>
            </a:b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1" i="0" u="none" strike="noStrike" kern="1200" cap="none" dirty="0">
                <a:solidFill>
                  <a:schemeClr val="tx1"/>
                </a:solidFill>
                <a:effectLst/>
                <a:latin typeface="Arial"/>
                <a:ea typeface="Arial"/>
                <a:cs typeface="Arial"/>
                <a:sym typeface="Arial"/>
              </a:rPr>
              <a:t>LinkedIn Seite</a:t>
            </a: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0" i="0" u="none" strike="noStrike" kern="1200" cap="none" dirty="0">
                <a:solidFill>
                  <a:schemeClr val="tx1"/>
                </a:solidFill>
                <a:effectLst/>
                <a:latin typeface="Arial"/>
                <a:ea typeface="Arial"/>
                <a:cs typeface="Arial"/>
                <a:sym typeface="Arial"/>
                <a:hlinkClick r:id="rId3"/>
              </a:rPr>
              <a:t>https://www.linkedin.com/company/young-entrepreneurs-in-science/</a:t>
            </a:r>
            <a:endParaRPr lang="de-DE" sz="1100" b="0" i="0" u="none" strike="noStrike" kern="1200" cap="none" dirty="0">
              <a:solidFill>
                <a:schemeClr val="tx1"/>
              </a:solidFill>
              <a:effectLst/>
              <a:latin typeface="Arial"/>
              <a:ea typeface="Arial"/>
              <a:cs typeface="Arial"/>
              <a:sym typeface="Arial"/>
            </a:endParaRPr>
          </a:p>
          <a:p>
            <a:pPr marL="158750" indent="0">
              <a:buNone/>
            </a:pP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1" i="0" u="none" strike="noStrike" kern="1200" cap="none" dirty="0">
                <a:solidFill>
                  <a:schemeClr val="tx1"/>
                </a:solidFill>
                <a:effectLst/>
                <a:latin typeface="Arial"/>
                <a:ea typeface="Arial"/>
                <a:cs typeface="Arial"/>
                <a:sym typeface="Arial"/>
              </a:rPr>
              <a:t>LinkedIn Gruppe</a:t>
            </a: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0" i="0" u="sng" strike="noStrike" kern="1200" cap="none" dirty="0">
                <a:solidFill>
                  <a:schemeClr val="tx1"/>
                </a:solidFill>
                <a:effectLst/>
                <a:latin typeface="Arial"/>
                <a:ea typeface="Arial"/>
                <a:cs typeface="Arial"/>
                <a:sym typeface="Arial"/>
                <a:hlinkClick r:id="rId4"/>
              </a:rPr>
              <a:t>https://www.linkedin.com/groups/8902012/</a:t>
            </a:r>
            <a:endParaRPr lang="de-DE" sz="1050" dirty="0">
              <a:solidFill>
                <a:srgbClr val="595959"/>
              </a:solidFill>
            </a:endParaRPr>
          </a:p>
          <a:p>
            <a:pPr marL="158750" indent="0">
              <a:buNone/>
            </a:pPr>
            <a:endParaRPr lang="de-DE" sz="900" b="0" i="0" u="sng" strike="noStrike" kern="1200" cap="none" dirty="0">
              <a:solidFill>
                <a:schemeClr val="tx1"/>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900" b="1" i="0" u="none" strike="noStrike" kern="1200" cap="none" dirty="0">
                <a:solidFill>
                  <a:schemeClr val="tx1"/>
                </a:solidFill>
                <a:effectLst/>
                <a:latin typeface="Arial"/>
                <a:ea typeface="Arial"/>
                <a:cs typeface="Arial"/>
                <a:sym typeface="Arial"/>
              </a:rPr>
              <a:t>Newsletter</a:t>
            </a:r>
            <a:endParaRPr lang="de-DE" sz="900" b="0" i="0" u="sng" strike="noStrike" kern="1200" cap="none" dirty="0">
              <a:solidFill>
                <a:schemeClr val="tx1"/>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dirty="0">
                <a:hlinkClick r:id="rId5"/>
              </a:rPr>
              <a:t>https://youngentrepreneursinscience.com/newsletter</a:t>
            </a:r>
            <a:r>
              <a:rPr lang="de-DE" sz="1100">
                <a:hlinkClick r:id="rId5"/>
              </a:rPr>
              <a:t>-registration/</a:t>
            </a:r>
            <a:endParaRPr lang="de-DE" sz="80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Everybody</a:t>
            </a:r>
            <a:r>
              <a:rPr lang="de-DE" sz="1100" dirty="0">
                <a:solidFill>
                  <a:srgbClr val="595959"/>
                </a:solidFill>
              </a:rPr>
              <a:t> </a:t>
            </a:r>
            <a:r>
              <a:rPr lang="de-DE" sz="1100" dirty="0" err="1">
                <a:solidFill>
                  <a:srgbClr val="595959"/>
                </a:solidFill>
              </a:rPr>
              <a:t>else</a:t>
            </a:r>
            <a:r>
              <a:rPr lang="de-DE" sz="1100" dirty="0">
                <a:solidFill>
                  <a:srgbClr val="595959"/>
                </a:solidFill>
              </a:rPr>
              <a:t>: Goodbye, </a:t>
            </a:r>
            <a:r>
              <a:rPr lang="de-DE" sz="1100" dirty="0" err="1">
                <a:solidFill>
                  <a:srgbClr val="595959"/>
                </a:solidFill>
              </a:rPr>
              <a:t>have</a:t>
            </a:r>
            <a:r>
              <a:rPr lang="de-DE" sz="1100" dirty="0">
                <a:solidFill>
                  <a:srgbClr val="595959"/>
                </a:solidFill>
              </a:rPr>
              <a:t> a nice </a:t>
            </a:r>
            <a:r>
              <a:rPr lang="de-DE" sz="1100" dirty="0" err="1">
                <a:solidFill>
                  <a:srgbClr val="595959"/>
                </a:solidFill>
              </a:rPr>
              <a:t>day</a:t>
            </a:r>
            <a:r>
              <a:rPr lang="de-DE" sz="1100" dirty="0">
                <a:solidFill>
                  <a:srgbClr val="595959"/>
                </a:solidFill>
              </a:rPr>
              <a:t> and </a:t>
            </a:r>
            <a:r>
              <a:rPr lang="de-DE" sz="1100" dirty="0" err="1">
                <a:solidFill>
                  <a:srgbClr val="595959"/>
                </a:solidFill>
              </a:rPr>
              <a:t>see</a:t>
            </a:r>
            <a:r>
              <a:rPr lang="de-DE" sz="1100" dirty="0">
                <a:solidFill>
                  <a:srgbClr val="595959"/>
                </a:solidFill>
              </a:rPr>
              <a:t> </a:t>
            </a:r>
            <a:r>
              <a:rPr lang="de-DE" sz="1100" dirty="0" err="1">
                <a:solidFill>
                  <a:srgbClr val="595959"/>
                </a:solidFill>
              </a:rPr>
              <a:t>you</a:t>
            </a:r>
            <a:r>
              <a:rPr lang="de-DE" sz="1100" dirty="0">
                <a:solidFill>
                  <a:srgbClr val="595959"/>
                </a:solidFill>
              </a:rPr>
              <a:t> </a:t>
            </a:r>
            <a:r>
              <a:rPr lang="de-DE" sz="1100" dirty="0" err="1">
                <a:solidFill>
                  <a:srgbClr val="595959"/>
                </a:solidFill>
              </a:rPr>
              <a:t>soon</a:t>
            </a:r>
            <a:r>
              <a:rPr lang="de-DE" sz="1100" dirty="0">
                <a:solidFill>
                  <a:srgbClr val="595959"/>
                </a:solidFill>
              </a:rPr>
              <a: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158750" indent="0">
              <a:buNone/>
            </a:pPr>
            <a:endParaRPr lang="de-DE" dirty="0"/>
          </a:p>
        </p:txBody>
      </p:sp>
    </p:spTree>
    <p:extLst>
      <p:ext uri="{BB962C8B-B14F-4D97-AF65-F5344CB8AC3E}">
        <p14:creationId xmlns:p14="http://schemas.microsoft.com/office/powerpoint/2010/main" val="40204808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269D-5486-960A-EAC0-8AB20EFD1DF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D882826-E7DA-A71F-2ADE-E6FAA92B37D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9F0287C-6916-F0C4-CBA9-5779C80421C3}"/>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49666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sv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ptos_Workshop Tit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3832412"/>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3832412"/>
          </a:xfrm>
          <a:prstGeom prst="rect">
            <a:avLst/>
          </a:prstGeom>
        </p:spPr>
        <p:txBody>
          <a:bodyPr/>
          <a:lstStyle/>
          <a:p>
            <a:r>
              <a:rPr lang="de-DE"/>
              <a:t>Bild durch Klicken auf Symbol hinzufügen</a:t>
            </a:r>
          </a:p>
        </p:txBody>
      </p:sp>
      <p:sp>
        <p:nvSpPr>
          <p:cNvPr id="9" name="Google Shape;38;p80">
            <a:extLst>
              <a:ext uri="{FF2B5EF4-FFF2-40B4-BE49-F238E27FC236}">
                <a16:creationId xmlns:a16="http://schemas.microsoft.com/office/drawing/2014/main" id="{B1AA85AB-0B26-9731-7A72-6BADE4AE71BE}"/>
              </a:ext>
            </a:extLst>
          </p:cNvPr>
          <p:cNvSpPr txBox="1">
            <a:spLocks noGrp="1"/>
          </p:cNvSpPr>
          <p:nvPr>
            <p:ph type="body" idx="1" hasCustomPrompt="1"/>
          </p:nvPr>
        </p:nvSpPr>
        <p:spPr>
          <a:xfrm>
            <a:off x="411351" y="333783"/>
            <a:ext cx="390320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Workshop title</a:t>
            </a:r>
          </a:p>
        </p:txBody>
      </p:sp>
      <p:grpSp>
        <p:nvGrpSpPr>
          <p:cNvPr id="5" name="Gruppieren 4">
            <a:extLst>
              <a:ext uri="{FF2B5EF4-FFF2-40B4-BE49-F238E27FC236}">
                <a16:creationId xmlns:a16="http://schemas.microsoft.com/office/drawing/2014/main" id="{9DB2D46F-8574-9C53-AAA4-A9EEBE523C43}"/>
              </a:ext>
            </a:extLst>
          </p:cNvPr>
          <p:cNvGrpSpPr/>
          <p:nvPr userDrawn="1"/>
        </p:nvGrpSpPr>
        <p:grpSpPr>
          <a:xfrm>
            <a:off x="240253" y="3940014"/>
            <a:ext cx="6019789" cy="1085886"/>
            <a:chOff x="294684" y="3771966"/>
            <a:chExt cx="6131694" cy="1106072"/>
          </a:xfrm>
        </p:grpSpPr>
        <p:sp>
          <p:nvSpPr>
            <p:cNvPr id="10" name="Titel 1">
              <a:extLst>
                <a:ext uri="{FF2B5EF4-FFF2-40B4-BE49-F238E27FC236}">
                  <a16:creationId xmlns:a16="http://schemas.microsoft.com/office/drawing/2014/main" id="{7D67F850-5A7A-9682-A1DC-412A1AFF39B0}"/>
                </a:ext>
              </a:extLst>
            </p:cNvPr>
            <p:cNvSpPr txBox="1"/>
            <p:nvPr userDrawn="1"/>
          </p:nvSpPr>
          <p:spPr>
            <a:xfrm>
              <a:off x="5150763" y="3882074"/>
              <a:ext cx="1275615" cy="171263"/>
            </a:xfrm>
            <a:prstGeom prst="rect">
              <a:avLst/>
            </a:prstGeom>
            <a:ln w="12700">
              <a:miter lim="400000"/>
            </a:ln>
          </p:spPr>
          <p:txBody>
            <a:bodyPr lIns="45719" rIns="45719" anchor="b"/>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l" hangingPunct="1"/>
              <a:r>
                <a:rPr lang="de-DE" sz="525" b="1" i="0">
                  <a:latin typeface="Aptos" panose="020B0004020202020204" pitchFamily="34" charset="0"/>
                </a:rPr>
                <a:t>THIS PROGRAMME IS SUPPORTED BY:</a:t>
              </a:r>
            </a:p>
          </p:txBody>
        </p:sp>
        <p:pic>
          <p:nvPicPr>
            <p:cNvPr id="11" name="Grafik 10">
              <a:extLst>
                <a:ext uri="{FF2B5EF4-FFF2-40B4-BE49-F238E27FC236}">
                  <a16:creationId xmlns:a16="http://schemas.microsoft.com/office/drawing/2014/main" id="{AF6817B4-4A28-BDBE-3FAB-0D29CDE61955}"/>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5150762" y="4276758"/>
              <a:ext cx="1275615" cy="487993"/>
            </a:xfrm>
            <a:prstGeom prst="rect">
              <a:avLst/>
            </a:prstGeom>
          </p:spPr>
        </p:pic>
        <p:pic>
          <p:nvPicPr>
            <p:cNvPr id="12" name="Grafik 11">
              <a:extLst>
                <a:ext uri="{FF2B5EF4-FFF2-40B4-BE49-F238E27FC236}">
                  <a16:creationId xmlns:a16="http://schemas.microsoft.com/office/drawing/2014/main" id="{3C7FB0B0-A42E-B15A-8AB3-50379359228C}"/>
                </a:ext>
              </a:extLst>
            </p:cNvPr>
            <p:cNvPicPr/>
            <p:nvPr userDrawn="1"/>
          </p:nvPicPr>
          <p:blipFill>
            <a:blip r:embed="rId3"/>
            <a:srcRect/>
            <a:stretch/>
          </p:blipFill>
          <p:spPr>
            <a:xfrm>
              <a:off x="294684" y="3771966"/>
              <a:ext cx="4612192" cy="1106072"/>
            </a:xfrm>
            <a:prstGeom prst="rect">
              <a:avLst/>
            </a:prstGeom>
          </p:spPr>
        </p:pic>
      </p:grpSp>
    </p:spTree>
    <p:extLst>
      <p:ext uri="{BB962C8B-B14F-4D97-AF65-F5344CB8AC3E}">
        <p14:creationId xmlns:p14="http://schemas.microsoft.com/office/powerpoint/2010/main" val="5713865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ptos_Infofoli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62FC91-5A4F-722C-B155-F17334BCDA8A}"/>
              </a:ext>
            </a:extLst>
          </p:cNvPr>
          <p:cNvSpPr>
            <a:spLocks noGrp="1"/>
          </p:cNvSpPr>
          <p:nvPr>
            <p:ph type="body" sz="quarter" idx="13"/>
          </p:nvPr>
        </p:nvSpPr>
        <p:spPr>
          <a:xfrm>
            <a:off x="428625" y="1743076"/>
            <a:ext cx="8251031" cy="2687240"/>
          </a:xfrm>
          <a:prstGeom prst="rect">
            <a:avLst/>
          </a:prstGeom>
        </p:spPr>
        <p:txBody>
          <a:bodyPr lIns="0" tIns="0" rIns="0" bIns="0"/>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de-DE"/>
              <a:t>Mastertextformat bearbeiten</a:t>
            </a:r>
          </a:p>
          <a:p>
            <a:pPr lvl="1"/>
            <a:r>
              <a:rPr lang="de-DE"/>
              <a:t>Zweite Ebene</a:t>
            </a:r>
          </a:p>
        </p:txBody>
      </p:sp>
      <p:sp>
        <p:nvSpPr>
          <p:cNvPr id="3" name="Google Shape;38;p80">
            <a:extLst>
              <a:ext uri="{FF2B5EF4-FFF2-40B4-BE49-F238E27FC236}">
                <a16:creationId xmlns:a16="http://schemas.microsoft.com/office/drawing/2014/main" id="{C4E6EB72-1D3C-F2DE-4C77-F8B3E909A109}"/>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204863351"/>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ptos_Infofolie eingerück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685E9CC-4B84-F102-75E1-04AB3C79B9F9}"/>
              </a:ext>
            </a:extLst>
          </p:cNvPr>
          <p:cNvSpPr>
            <a:spLocks noGrp="1"/>
          </p:cNvSpPr>
          <p:nvPr>
            <p:ph type="body" sz="quarter" idx="13"/>
          </p:nvPr>
        </p:nvSpPr>
        <p:spPr>
          <a:xfrm>
            <a:off x="1371600" y="1743076"/>
            <a:ext cx="7308056" cy="2687240"/>
          </a:xfrm>
          <a:prstGeom prst="rect">
            <a:avLst/>
          </a:prstGeom>
        </p:spPr>
        <p:txBody>
          <a:bodyPr/>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de-DE"/>
              <a:t>Mastertextformat bearbeiten</a:t>
            </a:r>
          </a:p>
          <a:p>
            <a:pPr lvl="1"/>
            <a:r>
              <a:rPr lang="de-DE"/>
              <a:t>Zweite Ebene</a:t>
            </a:r>
          </a:p>
        </p:txBody>
      </p:sp>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3665105689"/>
      </p:ext>
    </p:extLst>
  </p:cSld>
  <p:clrMapOvr>
    <a:masterClrMapping/>
  </p:clrMapOvr>
  <p:extLst>
    <p:ext uri="{DCECCB84-F9BA-43D5-87BE-67443E8EF086}">
      <p15:sldGuideLst xmlns:p15="http://schemas.microsoft.com/office/powerpoint/2012/main">
        <p15:guide id="1" orient="horz" pos="1098">
          <p15:clr>
            <a:srgbClr val="FBAE40"/>
          </p15:clr>
        </p15:guide>
        <p15:guide id="2"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ptos_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dirty="0"/>
              <a:t>Zitat</a:t>
            </a:r>
          </a:p>
        </p:txBody>
      </p:sp>
      <p:sp>
        <p:nvSpPr>
          <p:cNvPr id="2" name="Google Shape;38;p80">
            <a:extLst>
              <a:ext uri="{FF2B5EF4-FFF2-40B4-BE49-F238E27FC236}">
                <a16:creationId xmlns:a16="http://schemas.microsoft.com/office/drawing/2014/main" id="{5D89B8D0-0ABD-1745-26F5-B720694C9592}"/>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Zitate</a:t>
            </a:r>
          </a:p>
        </p:txBody>
      </p:sp>
    </p:spTree>
    <p:extLst>
      <p:ext uri="{BB962C8B-B14F-4D97-AF65-F5344CB8AC3E}">
        <p14:creationId xmlns:p14="http://schemas.microsoft.com/office/powerpoint/2010/main" val="51973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009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r>
              <a:rPr lang="de-DE"/>
              <a:t>Bild durch Klicken auf Symbol hinzufügen</a:t>
            </a:r>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657785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ptos_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Solo </a:t>
            </a:r>
            <a:r>
              <a:rPr lang="de-DE" dirty="0" err="1"/>
              <a:t>work</a:t>
            </a:r>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4" name="Textfeld 2">
            <a:extLst>
              <a:ext uri="{FF2B5EF4-FFF2-40B4-BE49-F238E27FC236}">
                <a16:creationId xmlns:a16="http://schemas.microsoft.com/office/drawing/2014/main" id="{B757743A-D75E-692B-CDA8-3811E65C67DA}"/>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3534512240"/>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40810"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602834806"/>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1693257572"/>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tos_Checkin_SOLO">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6B5BE86-9513-0232-F32B-E18553DD1E7B}"/>
              </a:ext>
            </a:extLst>
          </p:cNvPr>
          <p:cNvSpPr>
            <a:spLocks noGrp="1"/>
          </p:cNvSpPr>
          <p:nvPr>
            <p:ph type="body" sz="quarter" idx="19" hasCustomPrompt="1"/>
          </p:nvPr>
        </p:nvSpPr>
        <p:spPr>
          <a:xfrm>
            <a:off x="1143000"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5" name="Text Placeholder 10">
            <a:extLst>
              <a:ext uri="{FF2B5EF4-FFF2-40B4-BE49-F238E27FC236}">
                <a16:creationId xmlns:a16="http://schemas.microsoft.com/office/drawing/2014/main" id="{6F6C7D99-D02B-FB2A-38DB-CAD593B0073D}"/>
              </a:ext>
            </a:extLst>
          </p:cNvPr>
          <p:cNvSpPr>
            <a:spLocks noGrp="1"/>
          </p:cNvSpPr>
          <p:nvPr>
            <p:ph type="body" sz="quarter" idx="20" hasCustomPrompt="1"/>
          </p:nvPr>
        </p:nvSpPr>
        <p:spPr>
          <a:xfrm>
            <a:off x="3943350" y="2286000"/>
            <a:ext cx="2652432" cy="2103835"/>
          </a:xfrm>
          <a:prstGeom prst="rect">
            <a:avLst/>
          </a:prstGeom>
        </p:spPr>
        <p:txBody>
          <a:bodyPr lIns="0" tIns="0" rIns="0" bIns="0"/>
          <a:lstStyle>
            <a:lvl1pPr marL="0" indent="-171450">
              <a:spcBef>
                <a:spcPts val="0"/>
              </a:spcBef>
              <a:spcAft>
                <a:spcPts val="900"/>
              </a:spcAft>
              <a:buFont typeface="+mj-lt"/>
              <a:buAutoNum type="arabicPeriod"/>
              <a:defRPr sz="1400"/>
            </a:lvl1pPr>
          </a:lstStyle>
          <a:p>
            <a:pPr lvl="0"/>
            <a:r>
              <a:rPr lang="en-US" dirty="0"/>
              <a:t>Instructions</a:t>
            </a:r>
          </a:p>
          <a:p>
            <a:pPr lvl="0"/>
            <a:r>
              <a:rPr lang="en-US" dirty="0"/>
              <a:t>…</a:t>
            </a:r>
          </a:p>
          <a:p>
            <a:pPr lvl="0"/>
            <a:r>
              <a:rPr lang="en-US" dirty="0"/>
              <a:t>…</a:t>
            </a:r>
          </a:p>
          <a:p>
            <a:pPr lvl="0"/>
            <a:endParaRPr lang="en-US" dirty="0"/>
          </a:p>
        </p:txBody>
      </p:sp>
      <p:pic>
        <p:nvPicPr>
          <p:cNvPr id="6" name="Grafik 4">
            <a:extLst>
              <a:ext uri="{FF2B5EF4-FFF2-40B4-BE49-F238E27FC236}">
                <a16:creationId xmlns:a16="http://schemas.microsoft.com/office/drawing/2014/main" id="{4DF4D8CD-DA08-8BB4-0750-E60E5BAE2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521" y="1200275"/>
            <a:ext cx="444690" cy="444690"/>
          </a:xfrm>
          <a:prstGeom prst="rect">
            <a:avLst/>
          </a:prstGeom>
        </p:spPr>
      </p:pic>
      <p:sp>
        <p:nvSpPr>
          <p:cNvPr id="10" name="Textplatzhalter 33">
            <a:extLst>
              <a:ext uri="{FF2B5EF4-FFF2-40B4-BE49-F238E27FC236}">
                <a16:creationId xmlns:a16="http://schemas.microsoft.com/office/drawing/2014/main" id="{8DC1CBBA-E58A-A896-1257-160C99E1FD31}"/>
              </a:ext>
            </a:extLst>
          </p:cNvPr>
          <p:cNvSpPr txBox="1">
            <a:spLocks/>
          </p:cNvSpPr>
          <p:nvPr userDrawn="1"/>
        </p:nvSpPr>
        <p:spPr>
          <a:xfrm>
            <a:off x="114300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Solo </a:t>
            </a:r>
            <a:r>
              <a:rPr lang="de-DE" sz="1400" err="1"/>
              <a:t>work</a:t>
            </a:r>
            <a:endParaRPr lang="de-DE" sz="1400"/>
          </a:p>
        </p:txBody>
      </p:sp>
      <p:sp>
        <p:nvSpPr>
          <p:cNvPr id="14" name="Textplatzhalter 33">
            <a:extLst>
              <a:ext uri="{FF2B5EF4-FFF2-40B4-BE49-F238E27FC236}">
                <a16:creationId xmlns:a16="http://schemas.microsoft.com/office/drawing/2014/main" id="{D983E983-A2AA-AC90-DD81-0EBF7BC33777}"/>
              </a:ext>
            </a:extLst>
          </p:cNvPr>
          <p:cNvSpPr txBox="1">
            <a:spLocks/>
          </p:cNvSpPr>
          <p:nvPr userDrawn="1"/>
        </p:nvSpPr>
        <p:spPr>
          <a:xfrm>
            <a:off x="394335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Check-in</a:t>
            </a:r>
          </a:p>
        </p:txBody>
      </p:sp>
      <p:sp>
        <p:nvSpPr>
          <p:cNvPr id="17" name="Textplatzhalter 33">
            <a:extLst>
              <a:ext uri="{FF2B5EF4-FFF2-40B4-BE49-F238E27FC236}">
                <a16:creationId xmlns:a16="http://schemas.microsoft.com/office/drawing/2014/main" id="{342147A0-4756-E309-8BD8-0B9446C913C2}"/>
              </a:ext>
            </a:extLst>
          </p:cNvPr>
          <p:cNvSpPr txBox="1">
            <a:spLocks/>
          </p:cNvSpPr>
          <p:nvPr userDrawn="1"/>
        </p:nvSpPr>
        <p:spPr>
          <a:xfrm>
            <a:off x="6828305"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20 </a:t>
            </a:r>
            <a:r>
              <a:rPr lang="de-DE" sz="1400" err="1"/>
              <a:t>minutes</a:t>
            </a:r>
            <a:endParaRPr lang="de-DE" sz="1400"/>
          </a:p>
        </p:txBody>
      </p:sp>
      <p:pic>
        <p:nvPicPr>
          <p:cNvPr id="18" name="Graphic 14">
            <a:extLst>
              <a:ext uri="{FF2B5EF4-FFF2-40B4-BE49-F238E27FC236}">
                <a16:creationId xmlns:a16="http://schemas.microsoft.com/office/drawing/2014/main" id="{6183CD05-8744-E949-DC16-6B9960B4487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7708" y="1200275"/>
            <a:ext cx="444690" cy="444690"/>
          </a:xfrm>
          <a:prstGeom prst="rect">
            <a:avLst/>
          </a:prstGeom>
        </p:spPr>
      </p:pic>
      <p:pic>
        <p:nvPicPr>
          <p:cNvPr id="3" name="Graphic 7">
            <a:extLst>
              <a:ext uri="{FF2B5EF4-FFF2-40B4-BE49-F238E27FC236}">
                <a16:creationId xmlns:a16="http://schemas.microsoft.com/office/drawing/2014/main" id="{07DF8E94-8592-B3A5-7530-ADA4A17E7E18}"/>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40738"/>
          <a:stretch/>
        </p:blipFill>
        <p:spPr>
          <a:xfrm>
            <a:off x="1067428" y="960737"/>
            <a:ext cx="989972" cy="733349"/>
          </a:xfrm>
          <a:prstGeom prst="rect">
            <a:avLst/>
          </a:prstGeom>
        </p:spPr>
      </p:pic>
      <p:sp>
        <p:nvSpPr>
          <p:cNvPr id="4" name="Textfeld 2">
            <a:extLst>
              <a:ext uri="{FF2B5EF4-FFF2-40B4-BE49-F238E27FC236}">
                <a16:creationId xmlns:a16="http://schemas.microsoft.com/office/drawing/2014/main" id="{C6A0F136-8C2B-BF23-F531-76147A884B66}"/>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a:solidFill>
                  <a:srgbClr val="E30613"/>
                </a:solidFill>
                <a:latin typeface="Aptos" panose="020B0004020202020204" pitchFamily="34" charset="0"/>
              </a:rPr>
              <a:t>Check-in</a:t>
            </a:r>
          </a:p>
        </p:txBody>
      </p:sp>
    </p:spTree>
    <p:extLst>
      <p:ext uri="{BB962C8B-B14F-4D97-AF65-F5344CB8AC3E}">
        <p14:creationId xmlns:p14="http://schemas.microsoft.com/office/powerpoint/2010/main" val="1108663942"/>
      </p:ext>
    </p:extLst>
  </p:cSld>
  <p:clrMapOvr>
    <a:masterClrMapping/>
  </p:clrMapOvr>
  <p:extLst>
    <p:ext uri="{DCECCB84-F9BA-43D5-87BE-67443E8EF086}">
      <p15:sldGuideLst xmlns:p15="http://schemas.microsoft.com/office/powerpoint/2012/main">
        <p15:guide id="1" orient="horz" pos="1212">
          <p15:clr>
            <a:srgbClr val="FBAE40"/>
          </p15:clr>
        </p15:guide>
        <p15:guide id="2" pos="2472">
          <p15:clr>
            <a:srgbClr val="FBAE40"/>
          </p15:clr>
        </p15:guide>
        <p15:guide id="3" pos="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Headline" preserve="1" userDrawn="1">
  <p:cSld name="3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390548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1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63" name="Google Shape;63;p78"/>
          <p:cNvSpPr/>
          <p:nvPr/>
        </p:nvSpPr>
        <p:spPr>
          <a:xfrm>
            <a:off x="5092971" y="1393031"/>
            <a:ext cx="3181350" cy="3181350"/>
          </a:xfrm>
          <a:prstGeom prst="ellipse">
            <a:avLst/>
          </a:prstGeom>
          <a:solidFill>
            <a:srgbClr val="DFE8F0"/>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420497577"/>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tos_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r>
              <a:rPr lang="de-DE"/>
              <a:t>Bild durch Klicken auf Symbol hinzufügen</a:t>
            </a:r>
            <a:endParaRPr lang="de-DE" dirty="0"/>
          </a:p>
        </p:txBody>
      </p:sp>
      <p:sp>
        <p:nvSpPr>
          <p:cNvPr id="4" name="Text Placeholder 2">
            <a:extLst>
              <a:ext uri="{FF2B5EF4-FFF2-40B4-BE49-F238E27FC236}">
                <a16:creationId xmlns:a16="http://schemas.microsoft.com/office/drawing/2014/main" id="{19B67AAC-B3D6-6FAF-A2B9-12110022D9A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lnSpc>
                <a:spcPct val="100000"/>
              </a:lnSpc>
              <a:spcBef>
                <a:spcPts val="0"/>
              </a:spcBef>
              <a:buNone/>
              <a:defRPr sz="3200" b="1" spc="40" baseline="0">
                <a:ln>
                  <a:noFill/>
                </a:ln>
                <a:solidFill>
                  <a:schemeClr val="bg1"/>
                </a:solidFill>
              </a:defRPr>
            </a:lvl1pPr>
            <a:lvl2pPr marL="342900" indent="0">
              <a:buNone/>
              <a:defRPr/>
            </a:lvl2pPr>
          </a:lstStyle>
          <a:p>
            <a:pPr lvl="0"/>
            <a:r>
              <a:rPr lang="en-US" dirty="0"/>
              <a:t>CLICK TO EDIT MASTER TEXT </a:t>
            </a:r>
          </a:p>
        </p:txBody>
      </p:sp>
    </p:spTree>
    <p:extLst>
      <p:ext uri="{BB962C8B-B14F-4D97-AF65-F5344CB8AC3E}">
        <p14:creationId xmlns:p14="http://schemas.microsoft.com/office/powerpoint/2010/main" val="368065010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Headline" preserve="1" userDrawn="1">
  <p:cSld name="4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469350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4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125035124"/>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Folie mit Template" preserve="1" userDrawn="1">
  <p:cSld name="4_Folie mit Template">
    <p:spTree>
      <p:nvGrpSpPr>
        <p:cNvPr id="1" name="Shape 151"/>
        <p:cNvGrpSpPr/>
        <p:nvPr/>
      </p:nvGrpSpPr>
      <p:grpSpPr>
        <a:xfrm>
          <a:off x="0" y="0"/>
          <a:ext cx="0" cy="0"/>
          <a:chOff x="0" y="0"/>
          <a:chExt cx="0" cy="0"/>
        </a:xfrm>
      </p:grpSpPr>
      <p:sp>
        <p:nvSpPr>
          <p:cNvPr id="152" name="Google Shape;152;p88"/>
          <p:cNvSpPr>
            <a:spLocks noGrp="1"/>
          </p:cNvSpPr>
          <p:nvPr>
            <p:ph type="pic" idx="2"/>
          </p:nvPr>
        </p:nvSpPr>
        <p:spPr>
          <a:xfrm>
            <a:off x="3009900" y="981307"/>
            <a:ext cx="5829300" cy="3876442"/>
          </a:xfrm>
          <a:prstGeom prst="rect">
            <a:avLst/>
          </a:prstGeom>
          <a:noFill/>
          <a:ln>
            <a:noFill/>
          </a:ln>
        </p:spPr>
      </p:sp>
      <p:sp>
        <p:nvSpPr>
          <p:cNvPr id="154" name="Google Shape;154;p88"/>
          <p:cNvSpPr txBox="1">
            <a:spLocks noGrp="1"/>
          </p:cNvSpPr>
          <p:nvPr>
            <p:ph type="body" idx="3"/>
          </p:nvPr>
        </p:nvSpPr>
        <p:spPr>
          <a:xfrm>
            <a:off x="428625" y="1995489"/>
            <a:ext cx="2403785" cy="1723072"/>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800"/>
              <a:buFont typeface="Arial"/>
              <a:buNone/>
              <a:defRPr sz="1400" b="1" i="0" u="none" strike="noStrike" cap="none">
                <a:solidFill>
                  <a:srgbClr val="E30613"/>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3" name="Google Shape;38;p80">
            <a:extLst>
              <a:ext uri="{FF2B5EF4-FFF2-40B4-BE49-F238E27FC236}">
                <a16:creationId xmlns:a16="http://schemas.microsoft.com/office/drawing/2014/main" id="{2A6D13CF-BDA2-5F6B-21A0-D2F6CDCC7EF0}"/>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608908380"/>
      </p:ext>
    </p:extLst>
  </p:cSld>
  <p:clrMapOvr>
    <a:masterClrMapping/>
  </p:clrMapOvr>
  <p:extLst>
    <p:ext uri="{DCECCB84-F9BA-43D5-87BE-67443E8EF086}">
      <p15:sldGuideLst xmlns:p15="http://schemas.microsoft.com/office/powerpoint/2012/main">
        <p15:guide id="1" orient="horz" pos="1260">
          <p15:clr>
            <a:srgbClr val="FBAE40"/>
          </p15:clr>
        </p15:guide>
        <p15:guide id="2" pos="1896">
          <p15:clr>
            <a:srgbClr val="FBAE40"/>
          </p15:clr>
        </p15:guide>
        <p15:guide id="3" orient="horz" pos="61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_Startup Beispiel" preserve="1" userDrawn="1">
  <p:cSld name="5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0" y="-8769"/>
            <a:ext cx="4572000" cy="5143500"/>
          </a:xfrm>
          <a:prstGeom prst="rect">
            <a:avLst/>
          </a:prstGeom>
          <a:noFill/>
          <a:ln>
            <a:noFill/>
          </a:ln>
        </p:spPr>
      </p:sp>
      <p:sp>
        <p:nvSpPr>
          <p:cNvPr id="144" name="Google Shape;144;p87"/>
          <p:cNvSpPr txBox="1"/>
          <p:nvPr/>
        </p:nvSpPr>
        <p:spPr>
          <a:xfrm>
            <a:off x="4899030"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Launched</a:t>
            </a:r>
            <a:endParaRPr b="1" i="0">
              <a:latin typeface="+mn-lt"/>
            </a:endParaRPr>
          </a:p>
        </p:txBody>
      </p:sp>
      <p:sp>
        <p:nvSpPr>
          <p:cNvPr id="145" name="Google Shape;145;p87"/>
          <p:cNvSpPr txBox="1"/>
          <p:nvPr/>
        </p:nvSpPr>
        <p:spPr>
          <a:xfrm>
            <a:off x="6938995"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Founders</a:t>
            </a:r>
            <a:endParaRPr b="1" i="0">
              <a:latin typeface="+mn-lt"/>
            </a:endParaRPr>
          </a:p>
        </p:txBody>
      </p:sp>
      <p:cxnSp>
        <p:nvCxnSpPr>
          <p:cNvPr id="146" name="Google Shape;146;p87"/>
          <p:cNvCxnSpPr>
            <a:cxnSpLocks/>
          </p:cNvCxnSpPr>
          <p:nvPr/>
        </p:nvCxnSpPr>
        <p:spPr>
          <a:xfrm>
            <a:off x="4899030" y="1921520"/>
            <a:ext cx="1418095" cy="0"/>
          </a:xfrm>
          <a:prstGeom prst="straightConnector1">
            <a:avLst/>
          </a:prstGeom>
          <a:noFill/>
          <a:ln w="9525" cap="flat" cmpd="sng">
            <a:solidFill>
              <a:srgbClr val="E30613"/>
            </a:solidFill>
            <a:prstDash val="solid"/>
            <a:miter lim="800000"/>
            <a:headEnd type="none" w="sm" len="sm"/>
            <a:tailEnd type="none" w="sm" len="sm"/>
          </a:ln>
        </p:spPr>
      </p:cxnSp>
      <p:cxnSp>
        <p:nvCxnSpPr>
          <p:cNvPr id="147" name="Google Shape;147;p87"/>
          <p:cNvCxnSpPr>
            <a:cxnSpLocks/>
          </p:cNvCxnSpPr>
          <p:nvPr/>
        </p:nvCxnSpPr>
        <p:spPr>
          <a:xfrm>
            <a:off x="6938995" y="1921520"/>
            <a:ext cx="1418095" cy="0"/>
          </a:xfrm>
          <a:prstGeom prst="straightConnector1">
            <a:avLst/>
          </a:prstGeom>
          <a:noFill/>
          <a:ln w="9525" cap="flat" cmpd="sng">
            <a:solidFill>
              <a:srgbClr val="E30613"/>
            </a:solidFill>
            <a:prstDash val="solid"/>
            <a:miter lim="800000"/>
            <a:headEnd type="none" w="sm" len="sm"/>
            <a:tailEnd type="none" w="sm" len="sm"/>
          </a:ln>
        </p:spPr>
      </p:cxnSp>
      <p:sp>
        <p:nvSpPr>
          <p:cNvPr id="148" name="Google Shape;148;p87"/>
          <p:cNvSpPr txBox="1">
            <a:spLocks noGrp="1"/>
          </p:cNvSpPr>
          <p:nvPr>
            <p:ph type="body" idx="3"/>
          </p:nvPr>
        </p:nvSpPr>
        <p:spPr>
          <a:xfrm>
            <a:off x="4899030"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149" name="Google Shape;149;p87"/>
          <p:cNvSpPr txBox="1">
            <a:spLocks noGrp="1"/>
          </p:cNvSpPr>
          <p:nvPr>
            <p:ph type="body" idx="4"/>
          </p:nvPr>
        </p:nvSpPr>
        <p:spPr>
          <a:xfrm>
            <a:off x="6938995"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150" name="Google Shape;150;p87"/>
          <p:cNvSpPr txBox="1">
            <a:spLocks noGrp="1"/>
          </p:cNvSpPr>
          <p:nvPr>
            <p:ph type="body" idx="5" hasCustomPrompt="1"/>
          </p:nvPr>
        </p:nvSpPr>
        <p:spPr>
          <a:xfrm>
            <a:off x="4899030" y="2880248"/>
            <a:ext cx="3484664" cy="1847383"/>
          </a:xfrm>
          <a:prstGeom prst="rect">
            <a:avLst/>
          </a:prstGeom>
          <a:noFill/>
          <a:ln>
            <a:noFill/>
          </a:ln>
        </p:spPr>
        <p:txBody>
          <a:bodyPr spcFirstLastPara="1" wrap="square" lIns="0" tIns="0" rIns="0" bIns="0" anchor="t" anchorCtr="0">
            <a:noAutofit/>
          </a:bodyPr>
          <a:lstStyle>
            <a:lvl1pPr marL="228600" marR="0" lvl="0" indent="-228600" algn="l" rtl="0">
              <a:lnSpc>
                <a:spcPct val="127272"/>
              </a:lnSpc>
              <a:spcBef>
                <a:spcPts val="0"/>
              </a:spcBef>
              <a:spcAft>
                <a:spcPts val="0"/>
              </a:spcAft>
              <a:buClr>
                <a:srgbClr val="000000"/>
              </a:buClr>
              <a:buSzPts val="1100"/>
              <a:buFont typeface="Arial" panose="020B0604020202020204" pitchFamily="34" charset="0"/>
              <a:buChar char="•"/>
              <a:defRPr sz="11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dirty="0"/>
              <a:t>Bullet </a:t>
            </a:r>
            <a:r>
              <a:rPr lang="de-DE" dirty="0" err="1"/>
              <a:t>One</a:t>
            </a:r>
            <a:endParaRPr lang="de-DE" dirty="0"/>
          </a:p>
          <a:p>
            <a:r>
              <a:rPr lang="de-DE" dirty="0"/>
              <a:t>Bullet </a:t>
            </a:r>
            <a:r>
              <a:rPr lang="de-DE" dirty="0" err="1"/>
              <a:t>Two</a:t>
            </a:r>
            <a:endParaRPr lang="de-DE" dirty="0"/>
          </a:p>
        </p:txBody>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899031" y="970652"/>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100866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Startup Beispiel" preserve="1" userDrawn="1">
  <p:cSld name="6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4572000" y="0"/>
            <a:ext cx="4572000" cy="5143500"/>
          </a:xfrm>
          <a:prstGeom prst="rect">
            <a:avLst/>
          </a:prstGeom>
          <a:noFill/>
          <a:ln>
            <a:noFill/>
          </a:ln>
        </p:spPr>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19100" y="333829"/>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4139851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enutzerdefiniertes Layout" preserve="1">
  <p:cSld name="Benutzerdefiniertes Layout">
    <p:spTree>
      <p:nvGrpSpPr>
        <p:cNvPr id="1" name="Shape 228"/>
        <p:cNvGrpSpPr/>
        <p:nvPr/>
      </p:nvGrpSpPr>
      <p:grpSpPr>
        <a:xfrm>
          <a:off x="0" y="0"/>
          <a:ext cx="0" cy="0"/>
          <a:chOff x="0" y="0"/>
          <a:chExt cx="0" cy="0"/>
        </a:xfrm>
      </p:grpSpPr>
      <p:sp>
        <p:nvSpPr>
          <p:cNvPr id="230" name="Google Shape;230;p88"/>
          <p:cNvSpPr txBox="1"/>
          <p:nvPr/>
        </p:nvSpPr>
        <p:spPr>
          <a:xfrm>
            <a:off x="387351" y="3065724"/>
            <a:ext cx="2908524"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Everybody</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make</a:t>
            </a:r>
            <a:r>
              <a:rPr lang="de-DE" sz="1600" b="1" i="0" dirty="0">
                <a:solidFill>
                  <a:schemeClr val="lt1"/>
                </a:solidFill>
                <a:latin typeface="+mn-lt"/>
                <a:ea typeface="Arial"/>
                <a:cs typeface="Arial"/>
                <a:sym typeface="Arial"/>
              </a:rPr>
              <a:t> a </a:t>
            </a:r>
            <a:r>
              <a:rPr lang="de-DE" sz="1600" b="1" i="0" dirty="0" err="1">
                <a:solidFill>
                  <a:schemeClr val="lt1"/>
                </a:solidFill>
                <a:latin typeface="+mn-lt"/>
                <a:ea typeface="Arial"/>
                <a:cs typeface="Arial"/>
                <a:sym typeface="Arial"/>
              </a:rPr>
              <a:t>gesture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how</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are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feeling</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today</a:t>
            </a:r>
            <a:r>
              <a:rPr lang="de-DE" sz="1600" b="1" i="0" dirty="0">
                <a:solidFill>
                  <a:schemeClr val="lt1"/>
                </a:solidFill>
                <a:latin typeface="+mn-lt"/>
                <a:ea typeface="Arial"/>
                <a:cs typeface="Arial"/>
                <a:sym typeface="Arial"/>
              </a:rPr>
              <a:t>! </a:t>
            </a:r>
            <a:endParaRPr b="1" i="0" dirty="0">
              <a:latin typeface="+mn-lt"/>
            </a:endParaRPr>
          </a:p>
        </p:txBody>
      </p:sp>
      <p:pic>
        <p:nvPicPr>
          <p:cNvPr id="232" name="Google Shape;232;p88"/>
          <p:cNvPicPr preferRelativeResize="0"/>
          <p:nvPr/>
        </p:nvPicPr>
        <p:blipFill rotWithShape="1">
          <a:blip r:embed="rId2">
            <a:alphaModFix/>
          </a:blip>
          <a:srcRect/>
          <a:stretch/>
        </p:blipFill>
        <p:spPr>
          <a:xfrm>
            <a:off x="814532" y="1737142"/>
            <a:ext cx="512317" cy="639371"/>
          </a:xfrm>
          <a:prstGeom prst="rect">
            <a:avLst/>
          </a:prstGeom>
          <a:noFill/>
          <a:ln>
            <a:noFill/>
          </a:ln>
        </p:spPr>
      </p:pic>
      <p:pic>
        <p:nvPicPr>
          <p:cNvPr id="233" name="Google Shape;233;p88"/>
          <p:cNvPicPr preferRelativeResize="0"/>
          <p:nvPr/>
        </p:nvPicPr>
        <p:blipFill rotWithShape="1">
          <a:blip r:embed="rId3">
            <a:alphaModFix/>
          </a:blip>
          <a:srcRect/>
          <a:stretch/>
        </p:blipFill>
        <p:spPr>
          <a:xfrm>
            <a:off x="1548653" y="1507218"/>
            <a:ext cx="426736" cy="426736"/>
          </a:xfrm>
          <a:prstGeom prst="rect">
            <a:avLst/>
          </a:prstGeom>
          <a:noFill/>
          <a:ln>
            <a:noFill/>
          </a:ln>
        </p:spPr>
      </p:pic>
      <p:pic>
        <p:nvPicPr>
          <p:cNvPr id="234" name="Google Shape;234;p88"/>
          <p:cNvPicPr preferRelativeResize="0"/>
          <p:nvPr/>
        </p:nvPicPr>
        <p:blipFill rotWithShape="1">
          <a:blip r:embed="rId4">
            <a:alphaModFix/>
          </a:blip>
          <a:srcRect/>
          <a:stretch/>
        </p:blipFill>
        <p:spPr>
          <a:xfrm>
            <a:off x="1604411" y="2235701"/>
            <a:ext cx="458874" cy="458874"/>
          </a:xfrm>
          <a:prstGeom prst="rect">
            <a:avLst/>
          </a:prstGeom>
          <a:noFill/>
          <a:ln>
            <a:noFill/>
          </a:ln>
        </p:spPr>
      </p:pic>
      <p:pic>
        <p:nvPicPr>
          <p:cNvPr id="235" name="Google Shape;235;p88"/>
          <p:cNvPicPr preferRelativeResize="0"/>
          <p:nvPr/>
        </p:nvPicPr>
        <p:blipFill rotWithShape="1">
          <a:blip r:embed="rId5">
            <a:alphaModFix/>
          </a:blip>
          <a:srcRect/>
          <a:stretch/>
        </p:blipFill>
        <p:spPr>
          <a:xfrm>
            <a:off x="6498717" y="2022333"/>
            <a:ext cx="426736" cy="426736"/>
          </a:xfrm>
          <a:prstGeom prst="rect">
            <a:avLst/>
          </a:prstGeom>
          <a:noFill/>
          <a:ln>
            <a:noFill/>
          </a:ln>
        </p:spPr>
      </p:pic>
      <p:sp>
        <p:nvSpPr>
          <p:cNvPr id="236" name="Google Shape;236;p88"/>
          <p:cNvSpPr txBox="1"/>
          <p:nvPr/>
        </p:nvSpPr>
        <p:spPr>
          <a:xfrm>
            <a:off x="4938435" y="3065724"/>
            <a:ext cx="384996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One</a:t>
            </a:r>
            <a:r>
              <a:rPr lang="de-DE" sz="1600" b="1" i="0" dirty="0">
                <a:solidFill>
                  <a:schemeClr val="lt1"/>
                </a:solidFill>
                <a:latin typeface="+mn-lt"/>
                <a:ea typeface="Arial"/>
                <a:cs typeface="Arial"/>
                <a:sym typeface="Arial"/>
              </a:rPr>
              <a:t> after </a:t>
            </a:r>
            <a:r>
              <a:rPr lang="de-DE" sz="1600" b="1" i="0" dirty="0" err="1">
                <a:solidFill>
                  <a:schemeClr val="lt1"/>
                </a:solidFill>
                <a:latin typeface="+mn-lt"/>
                <a:ea typeface="Arial"/>
                <a:cs typeface="Arial"/>
                <a:sym typeface="Arial"/>
              </a:rPr>
              <a:t>another</a:t>
            </a:r>
            <a:r>
              <a:rPr lang="de-DE" sz="1600" b="1" i="0" dirty="0">
                <a:solidFill>
                  <a:schemeClr val="lt1"/>
                </a:solidFill>
                <a:latin typeface="+mn-lt"/>
                <a:ea typeface="Arial"/>
                <a:cs typeface="Arial"/>
                <a:sym typeface="Arial"/>
              </a:rPr>
              <a:t>: </a:t>
            </a:r>
            <a:endParaRPr b="1" i="0" dirty="0">
              <a:latin typeface="+mn-lt"/>
            </a:endParaRPr>
          </a:p>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Introduce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yourself</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with</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your</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name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location</a:t>
            </a:r>
            <a:r>
              <a:rPr lang="de-DE" sz="1600" b="1" i="0" dirty="0">
                <a:solidFill>
                  <a:schemeClr val="lt1"/>
                </a:solidFill>
                <a:latin typeface="+mn-lt"/>
                <a:ea typeface="Arial"/>
                <a:cs typeface="Arial"/>
                <a:sym typeface="Arial"/>
              </a:rPr>
              <a:t>, and </a:t>
            </a:r>
            <a:r>
              <a:rPr lang="de-DE" sz="1600" b="1" i="0" dirty="0" err="1">
                <a:solidFill>
                  <a:schemeClr val="lt1"/>
                </a:solidFill>
                <a:latin typeface="+mn-lt"/>
                <a:ea typeface="Arial"/>
                <a:cs typeface="Arial"/>
                <a:sym typeface="Arial"/>
              </a:rPr>
              <a:t>research</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topic</a:t>
            </a:r>
            <a:r>
              <a:rPr lang="de-DE" sz="1600" b="1" i="0" dirty="0">
                <a:solidFill>
                  <a:schemeClr val="lt1"/>
                </a:solidFill>
                <a:latin typeface="+mn-lt"/>
                <a:ea typeface="Arial"/>
                <a:cs typeface="Arial"/>
                <a:sym typeface="Arial"/>
              </a:rPr>
              <a:t>. </a:t>
            </a:r>
            <a:br>
              <a:rPr lang="de-DE" sz="1600" b="1" i="0" dirty="0">
                <a:solidFill>
                  <a:schemeClr val="lt1"/>
                </a:solidFill>
                <a:latin typeface="+mn-lt"/>
                <a:ea typeface="Arial"/>
                <a:cs typeface="Arial"/>
                <a:sym typeface="Arial"/>
              </a:rPr>
            </a:br>
            <a:r>
              <a:rPr lang="de-DE" sz="1600" b="1" i="0" dirty="0" err="1">
                <a:solidFill>
                  <a:schemeClr val="lt1"/>
                </a:solidFill>
                <a:latin typeface="+mn-lt"/>
                <a:ea typeface="Arial"/>
                <a:cs typeface="Arial"/>
                <a:sym typeface="Arial"/>
              </a:rPr>
              <a:t>Then</a:t>
            </a:r>
            <a:r>
              <a:rPr lang="de-DE" sz="1600" b="1" i="0" dirty="0">
                <a:solidFill>
                  <a:schemeClr val="lt1"/>
                </a:solidFill>
                <a:latin typeface="+mn-lt"/>
                <a:ea typeface="Arial"/>
                <a:cs typeface="Arial"/>
                <a:sym typeface="Arial"/>
              </a:rPr>
              <a:t>, pass on </a:t>
            </a:r>
            <a:r>
              <a:rPr lang="de-DE" sz="1600" b="1" i="0" dirty="0" err="1">
                <a:solidFill>
                  <a:schemeClr val="lt1"/>
                </a:solidFill>
                <a:latin typeface="+mn-lt"/>
                <a:ea typeface="Arial"/>
                <a:cs typeface="Arial"/>
                <a:sym typeface="Arial"/>
              </a:rPr>
              <a:t>the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speaking</a:t>
            </a:r>
            <a:r>
              <a:rPr lang="de-DE" sz="1600" b="1" i="0" dirty="0">
                <a:solidFill>
                  <a:schemeClr val="lt1"/>
                </a:solidFill>
                <a:latin typeface="+mn-lt"/>
                <a:ea typeface="Arial"/>
                <a:cs typeface="Arial"/>
                <a:sym typeface="Arial"/>
              </a:rPr>
              <a:t> ball </a:t>
            </a:r>
            <a:r>
              <a:rPr lang="de-DE" sz="1600" b="1" i="0" dirty="0" err="1">
                <a:solidFill>
                  <a:schemeClr val="lt1"/>
                </a:solidFill>
                <a:latin typeface="+mn-lt"/>
                <a:ea typeface="Arial"/>
                <a:cs typeface="Arial"/>
                <a:sym typeface="Arial"/>
              </a:rPr>
              <a:t>to</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somebody</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else</a:t>
            </a:r>
            <a:r>
              <a:rPr lang="de-DE" sz="1600" b="1" i="0" dirty="0">
                <a:solidFill>
                  <a:schemeClr val="lt1"/>
                </a:solidFill>
                <a:latin typeface="+mn-lt"/>
                <a:ea typeface="Arial"/>
                <a:cs typeface="Arial"/>
                <a:sym typeface="Arial"/>
              </a:rPr>
              <a:t>.</a:t>
            </a:r>
            <a:endParaRPr b="1" i="0" dirty="0">
              <a:latin typeface="+mn-lt"/>
            </a:endParaRPr>
          </a:p>
        </p:txBody>
      </p:sp>
      <p:sp>
        <p:nvSpPr>
          <p:cNvPr id="237" name="Google Shape;237;p88"/>
          <p:cNvSpPr/>
          <p:nvPr/>
        </p:nvSpPr>
        <p:spPr>
          <a:xfrm>
            <a:off x="5986400" y="1915726"/>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88"/>
          <p:cNvSpPr/>
          <p:nvPr/>
        </p:nvSpPr>
        <p:spPr>
          <a:xfrm rot="-895287">
            <a:off x="5916952" y="2089348"/>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88"/>
          <p:cNvSpPr/>
          <p:nvPr/>
        </p:nvSpPr>
        <p:spPr>
          <a:xfrm rot="-1049304">
            <a:off x="5916951" y="2273631"/>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88"/>
          <p:cNvSpPr txBox="1"/>
          <p:nvPr/>
        </p:nvSpPr>
        <p:spPr>
          <a:xfrm>
            <a:off x="330129"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dirty="0">
                <a:solidFill>
                  <a:schemeClr val="lt1"/>
                </a:solidFill>
                <a:latin typeface="+mn-lt"/>
                <a:ea typeface="Arial"/>
                <a:cs typeface="Arial"/>
                <a:sym typeface="Arial"/>
              </a:rPr>
              <a:t>1.</a:t>
            </a:r>
            <a:endParaRPr b="1" i="0" dirty="0">
              <a:latin typeface="+mn-lt"/>
            </a:endParaRPr>
          </a:p>
        </p:txBody>
      </p:sp>
      <p:sp>
        <p:nvSpPr>
          <p:cNvPr id="241" name="Google Shape;241;p88"/>
          <p:cNvSpPr txBox="1"/>
          <p:nvPr/>
        </p:nvSpPr>
        <p:spPr>
          <a:xfrm>
            <a:off x="4930618"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dirty="0">
                <a:solidFill>
                  <a:schemeClr val="lt1"/>
                </a:solidFill>
                <a:latin typeface="+mn-lt"/>
                <a:ea typeface="Arial"/>
                <a:cs typeface="Arial"/>
                <a:sym typeface="Arial"/>
              </a:rPr>
              <a:t>2.</a:t>
            </a:r>
            <a:endParaRPr b="1" i="0" dirty="0">
              <a:latin typeface="+mn-lt"/>
            </a:endParaRPr>
          </a:p>
        </p:txBody>
      </p:sp>
      <p:pic>
        <p:nvPicPr>
          <p:cNvPr id="242" name="Google Shape;242;p88"/>
          <p:cNvPicPr preferRelativeResize="0"/>
          <p:nvPr/>
        </p:nvPicPr>
        <p:blipFill rotWithShape="1">
          <a:blip r:embed="rId6">
            <a:alphaModFix/>
          </a:blip>
          <a:srcRect t="27643" b="2815"/>
          <a:stretch/>
        </p:blipFill>
        <p:spPr>
          <a:xfrm flipH="1">
            <a:off x="7024297" y="2424497"/>
            <a:ext cx="610102" cy="426736"/>
          </a:xfrm>
          <a:prstGeom prst="rect">
            <a:avLst/>
          </a:prstGeom>
          <a:noFill/>
          <a:ln>
            <a:noFill/>
          </a:ln>
        </p:spPr>
      </p:pic>
      <p:sp>
        <p:nvSpPr>
          <p:cNvPr id="3" name="Textfeld 15">
            <a:extLst>
              <a:ext uri="{FF2B5EF4-FFF2-40B4-BE49-F238E27FC236}">
                <a16:creationId xmlns:a16="http://schemas.microsoft.com/office/drawing/2014/main" id="{CD506EDE-8C5F-1BDE-3508-360E24D1B791}"/>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Check-in</a:t>
            </a:r>
          </a:p>
        </p:txBody>
      </p:sp>
    </p:spTree>
    <p:extLst>
      <p:ext uri="{BB962C8B-B14F-4D97-AF65-F5344CB8AC3E}">
        <p14:creationId xmlns:p14="http://schemas.microsoft.com/office/powerpoint/2010/main" val="3375183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Let</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know</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if</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you’re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with</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dirty="0">
                <a:solidFill>
                  <a:schemeClr val="lt1"/>
                </a:solidFill>
                <a:latin typeface="Aptos" panose="020B0004020202020204" pitchFamily="34" charset="0"/>
                <a:ea typeface="Arial"/>
                <a:cs typeface="Arial"/>
                <a:sym typeface="Arial"/>
              </a:rPr>
              <a:t>Raise </a:t>
            </a:r>
            <a:r>
              <a:rPr lang="de-DE" sz="1800" b="1" i="0" u="none" strike="noStrike" cap="none" dirty="0" err="1">
                <a:solidFill>
                  <a:schemeClr val="lt1"/>
                </a:solidFill>
                <a:latin typeface="Aptos" panose="020B0004020202020204" pitchFamily="34" charset="0"/>
                <a:ea typeface="Arial"/>
                <a:cs typeface="Arial"/>
                <a:sym typeface="Arial"/>
              </a:rPr>
              <a:t>your</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emoji</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thumb</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p:txBody>
      </p:sp>
    </p:spTree>
    <p:extLst>
      <p:ext uri="{BB962C8B-B14F-4D97-AF65-F5344CB8AC3E}">
        <p14:creationId xmlns:p14="http://schemas.microsoft.com/office/powerpoint/2010/main" val="378202364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tos_Sharing_Speechbubble">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r>
              <a:rPr lang="de-DE" sz="3200" b="1" i="0" baseline="0" dirty="0">
                <a:solidFill>
                  <a:schemeClr val="bg1"/>
                </a:solidFill>
                <a:latin typeface="Aptos" panose="020B0004020202020204" pitchFamily="34" charset="0"/>
              </a:rPr>
              <a:t>Sharing …</a:t>
            </a:r>
          </a:p>
        </p:txBody>
      </p:sp>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2" name="Textfeld 12">
            <a:extLst>
              <a:ext uri="{FF2B5EF4-FFF2-40B4-BE49-F238E27FC236}">
                <a16:creationId xmlns:a16="http://schemas.microsoft.com/office/drawing/2014/main" id="{727B2E42-5AE8-A953-0BF5-6FC501472D11}"/>
              </a:ext>
            </a:extLst>
          </p:cNvPr>
          <p:cNvSpPr txBox="1"/>
          <p:nvPr userDrawn="1"/>
        </p:nvSpPr>
        <p:spPr>
          <a:xfrm>
            <a:off x="0" y="2880358"/>
            <a:ext cx="9144000" cy="500202"/>
          </a:xfrm>
          <a:prstGeom prst="rect">
            <a:avLst/>
          </a:prstGeom>
          <a:noFill/>
        </p:spPr>
        <p:txBody>
          <a:bodyPr wrap="square" lIns="0" tIns="0" rIns="0" bIns="0" rtlCol="0">
            <a:spAutoFit/>
          </a:bodyPr>
          <a:lstStyle/>
          <a:p>
            <a:pPr marL="0" marR="0" lvl="0" indent="0" algn="ctr" rtl="0">
              <a:lnSpc>
                <a:spcPct val="9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How</a:t>
            </a:r>
            <a:r>
              <a:rPr lang="de-DE" sz="1800" b="1" i="0" u="none" strike="noStrike" cap="none" dirty="0">
                <a:solidFill>
                  <a:schemeClr val="lt1"/>
                </a:solidFill>
                <a:latin typeface="Aptos" panose="020B0004020202020204" pitchFamily="34" charset="0"/>
                <a:ea typeface="Arial"/>
                <a:cs typeface="Arial"/>
                <a:sym typeface="Arial"/>
              </a:rPr>
              <a:t> was </a:t>
            </a:r>
            <a:r>
              <a:rPr lang="de-DE" sz="1800" b="1" i="0" u="none" strike="noStrike" cap="none" dirty="0" err="1">
                <a:solidFill>
                  <a:schemeClr val="lt1"/>
                </a:solidFill>
                <a:latin typeface="Aptos" panose="020B0004020202020204" pitchFamily="34" charset="0"/>
                <a:ea typeface="Arial"/>
                <a:cs typeface="Arial"/>
                <a:sym typeface="Arial"/>
              </a:rPr>
              <a:t>the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exercise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for</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a:t>
            </a:r>
            <a:r>
              <a:rPr lang="de-DE" sz="1800" b="1" i="0" u="none" strike="noStrike" cap="none" dirty="0">
                <a:solidFill>
                  <a:schemeClr val="lt1"/>
                </a:solidFill>
                <a:latin typeface="Aptos" panose="020B0004020202020204" pitchFamily="34" charset="0"/>
                <a:ea typeface="Arial"/>
                <a:cs typeface="Arial"/>
                <a:sym typeface="Arial"/>
              </a:rPr>
              <a:t>?</a:t>
            </a:r>
          </a:p>
          <a:p>
            <a:pPr marL="0" marR="0" lvl="0" indent="0" algn="ctr" rtl="0">
              <a:lnSpc>
                <a:spcPct val="90000"/>
              </a:lnSpc>
              <a:spcBef>
                <a:spcPts val="0"/>
              </a:spcBef>
              <a:spcAft>
                <a:spcPts val="0"/>
              </a:spcAft>
              <a:buNone/>
            </a:pPr>
            <a:r>
              <a:rPr lang="de-DE" sz="1800" b="1" i="0" u="none" strike="noStrike" cap="none" dirty="0">
                <a:solidFill>
                  <a:schemeClr val="lt1"/>
                </a:solidFill>
                <a:latin typeface="Aptos" panose="020B0004020202020204" pitchFamily="34" charset="0"/>
                <a:ea typeface="Arial"/>
                <a:cs typeface="Arial"/>
                <a:sym typeface="Arial"/>
              </a:rPr>
              <a:t>Any </a:t>
            </a:r>
            <a:r>
              <a:rPr lang="de-DE" sz="1800" b="1" i="0" u="none" strike="noStrike" cap="none" dirty="0" err="1">
                <a:solidFill>
                  <a:schemeClr val="lt1"/>
                </a:solidFill>
                <a:latin typeface="Aptos" panose="020B0004020202020204" pitchFamily="34" charset="0"/>
                <a:ea typeface="Arial"/>
                <a:cs typeface="Arial"/>
                <a:sym typeface="Arial"/>
              </a:rPr>
              <a:t>insights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questions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would</a:t>
            </a:r>
            <a:r>
              <a:rPr lang="de-DE" sz="1800" b="1" i="0" u="none" strike="noStrike" cap="none" dirty="0">
                <a:solidFill>
                  <a:schemeClr val="lt1"/>
                </a:solidFill>
                <a:latin typeface="Aptos" panose="020B0004020202020204" pitchFamily="34" charset="0"/>
                <a:ea typeface="Arial"/>
                <a:cs typeface="Arial"/>
                <a:sym typeface="Arial"/>
              </a:rPr>
              <a:t> like </a:t>
            </a:r>
            <a:r>
              <a:rPr lang="de-DE" sz="1800" b="1" i="0" u="none" strike="noStrike" cap="none" dirty="0" err="1">
                <a:solidFill>
                  <a:schemeClr val="lt1"/>
                </a:solidFill>
                <a:latin typeface="Aptos" panose="020B0004020202020204" pitchFamily="34" charset="0"/>
                <a:ea typeface="Arial"/>
                <a:cs typeface="Arial"/>
                <a:sym typeface="Arial"/>
              </a:rPr>
              <a:t>to</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share</a:t>
            </a:r>
            <a:r>
              <a:rPr lang="de-DE" sz="1800" b="1" i="0" u="none" strike="noStrike" cap="none" dirty="0">
                <a:solidFill>
                  <a:schemeClr val="lt1"/>
                </a:solidFill>
                <a:latin typeface="Aptos" panose="020B0004020202020204" pitchFamily="34" charset="0"/>
                <a:ea typeface="Arial"/>
                <a:cs typeface="Arial"/>
                <a:sym typeface="Arial"/>
              </a:rPr>
              <a:t>? </a:t>
            </a:r>
          </a:p>
        </p:txBody>
      </p:sp>
    </p:spTree>
    <p:extLst>
      <p:ext uri="{BB962C8B-B14F-4D97-AF65-F5344CB8AC3E}">
        <p14:creationId xmlns:p14="http://schemas.microsoft.com/office/powerpoint/2010/main" val="4163583323"/>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tos_Sharing_Mic">
    <p:spTree>
      <p:nvGrpSpPr>
        <p:cNvPr id="1" name=""/>
        <p:cNvGrpSpPr/>
        <p:nvPr/>
      </p:nvGrpSpPr>
      <p:grpSpPr>
        <a:xfrm>
          <a:off x="0" y="0"/>
          <a:ext cx="0" cy="0"/>
          <a:chOff x="0" y="0"/>
          <a:chExt cx="0" cy="0"/>
        </a:xfrm>
      </p:grpSpPr>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Textfeld 15">
            <a:extLst>
              <a:ext uri="{FF2B5EF4-FFF2-40B4-BE49-F238E27FC236}">
                <a16:creationId xmlns:a16="http://schemas.microsoft.com/office/drawing/2014/main" id="{5459F6D0-B0E1-3EEC-F9F1-ADD2F207695D}"/>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Sharing</a:t>
            </a:r>
            <a:r>
              <a:rPr lang="de-DE" sz="3150" b="1" i="0" dirty="0">
                <a:solidFill>
                  <a:schemeClr val="bg1"/>
                </a:solidFill>
                <a:latin typeface="Aptos" panose="020B0004020202020204" pitchFamily="34" charset="0"/>
              </a:rPr>
              <a:t>…</a:t>
            </a:r>
          </a:p>
        </p:txBody>
      </p:sp>
    </p:spTree>
    <p:extLst>
      <p:ext uri="{BB962C8B-B14F-4D97-AF65-F5344CB8AC3E}">
        <p14:creationId xmlns:p14="http://schemas.microsoft.com/office/powerpoint/2010/main" val="3583542370"/>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Aptos_Sharing_Mic">
    <p:spTree>
      <p:nvGrpSpPr>
        <p:cNvPr id="1" name=""/>
        <p:cNvGrpSpPr/>
        <p:nvPr/>
      </p:nvGrpSpPr>
      <p:grpSpPr>
        <a:xfrm>
          <a:off x="0" y="0"/>
          <a:ext cx="0" cy="0"/>
          <a:chOff x="0" y="0"/>
          <a:chExt cx="0" cy="0"/>
        </a:xfrm>
      </p:grpSpPr>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7" name="Google Shape;38;p80">
            <a:extLst>
              <a:ext uri="{FF2B5EF4-FFF2-40B4-BE49-F238E27FC236}">
                <a16:creationId xmlns:a16="http://schemas.microsoft.com/office/drawing/2014/main" id="{DFE264B8-D86D-B788-CAC3-11C1814E4C8F}"/>
              </a:ext>
            </a:extLst>
          </p:cNvPr>
          <p:cNvSpPr txBox="1">
            <a:spLocks noGrp="1"/>
          </p:cNvSpPr>
          <p:nvPr>
            <p:ph type="body" idx="10"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263886482"/>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est-Folienheadline Open Sans" preserve="1" userDrawn="1">
  <p:cSld name="3_test-Folienheadline Open Sans">
    <p:spTree>
      <p:nvGrpSpPr>
        <p:cNvPr id="1" name="Shape 14"/>
        <p:cNvGrpSpPr/>
        <p:nvPr/>
      </p:nvGrpSpPr>
      <p:grpSpPr>
        <a:xfrm>
          <a:off x="0" y="0"/>
          <a:ext cx="0" cy="0"/>
          <a:chOff x="0" y="0"/>
          <a:chExt cx="0" cy="0"/>
        </a:xfrm>
      </p:grpSpPr>
      <p:sp>
        <p:nvSpPr>
          <p:cNvPr id="2" name="Google Shape;17;p71">
            <a:extLst>
              <a:ext uri="{FF2B5EF4-FFF2-40B4-BE49-F238E27FC236}">
                <a16:creationId xmlns:a16="http://schemas.microsoft.com/office/drawing/2014/main" id="{4194A1B3-1165-BD49-25F6-3AB1008C4D34}"/>
              </a:ext>
            </a:extLst>
          </p:cNvPr>
          <p:cNvSpPr txBox="1">
            <a:spLocks noGrp="1"/>
          </p:cNvSpPr>
          <p:nvPr>
            <p:ph type="body" idx="1"/>
          </p:nvPr>
        </p:nvSpPr>
        <p:spPr>
          <a:xfrm>
            <a:off x="437370" y="1520560"/>
            <a:ext cx="6772937" cy="1253597"/>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4200"/>
              <a:buFont typeface="+mj-lt"/>
              <a:buNone/>
              <a:defRPr sz="42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18;p71">
            <a:extLst>
              <a:ext uri="{FF2B5EF4-FFF2-40B4-BE49-F238E27FC236}">
                <a16:creationId xmlns:a16="http://schemas.microsoft.com/office/drawing/2014/main" id="{9076AF9A-0251-C82F-722B-DF4B7BA2499A}"/>
              </a:ext>
            </a:extLst>
          </p:cNvPr>
          <p:cNvSpPr txBox="1">
            <a:spLocks noGrp="1"/>
          </p:cNvSpPr>
          <p:nvPr>
            <p:ph type="body" idx="2"/>
          </p:nvPr>
        </p:nvSpPr>
        <p:spPr>
          <a:xfrm>
            <a:off x="430349" y="404687"/>
            <a:ext cx="6730404" cy="254361"/>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1350"/>
              <a:buFont typeface="+mj-lt"/>
              <a:buNone/>
              <a:defRPr sz="14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58397852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tos_Todays-Agenda">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0A10BA-7CB2-BBF3-5295-62F0AC403F5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7" name="Text Placeholder 5">
            <a:extLst>
              <a:ext uri="{FF2B5EF4-FFF2-40B4-BE49-F238E27FC236}">
                <a16:creationId xmlns:a16="http://schemas.microsoft.com/office/drawing/2014/main" id="{B60D56A5-F35D-9998-A01E-0CD49131DD84}"/>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5" name="Google Shape;38;p80">
            <a:extLst>
              <a:ext uri="{FF2B5EF4-FFF2-40B4-BE49-F238E27FC236}">
                <a16:creationId xmlns:a16="http://schemas.microsoft.com/office/drawing/2014/main" id="{E09FEC7E-B391-351B-76A2-311256EED013}"/>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Morning</a:t>
            </a:r>
            <a:endParaRPr dirty="0"/>
          </a:p>
        </p:txBody>
      </p:sp>
      <p:sp>
        <p:nvSpPr>
          <p:cNvPr id="9" name="Google Shape;38;p80">
            <a:extLst>
              <a:ext uri="{FF2B5EF4-FFF2-40B4-BE49-F238E27FC236}">
                <a16:creationId xmlns:a16="http://schemas.microsoft.com/office/drawing/2014/main" id="{0B8AD1D7-6EDD-CCCF-7F2F-59463480B92B}"/>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Afternoon</a:t>
            </a:r>
            <a:endParaRPr dirty="0"/>
          </a:p>
        </p:txBody>
      </p:sp>
      <p:cxnSp>
        <p:nvCxnSpPr>
          <p:cNvPr id="10" name="Google Shape;118;p97">
            <a:extLst>
              <a:ext uri="{FF2B5EF4-FFF2-40B4-BE49-F238E27FC236}">
                <a16:creationId xmlns:a16="http://schemas.microsoft.com/office/drawing/2014/main" id="{F938A17F-AA60-D037-3F65-6DB06401FD8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2" name="Google Shape;119;p97">
            <a:extLst>
              <a:ext uri="{FF2B5EF4-FFF2-40B4-BE49-F238E27FC236}">
                <a16:creationId xmlns:a16="http://schemas.microsoft.com/office/drawing/2014/main" id="{71B8A2AA-E227-0793-FBF4-477C3EA5F19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F73D9355-8B92-1E1B-26DB-EB4B1252F3EE}"/>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244815360"/>
      </p:ext>
    </p:extLst>
  </p:cSld>
  <p:clrMapOvr>
    <a:masterClrMapping/>
  </p:clrMapOvr>
  <p:extLst>
    <p:ext uri="{DCECCB84-F9BA-43D5-87BE-67443E8EF086}">
      <p15:sldGuideLst xmlns:p15="http://schemas.microsoft.com/office/powerpoint/2012/main">
        <p15:guide id="4" pos="2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D0B89CD4-9153-F94E-7D57-9920D357E8EA}"/>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326286624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ptos_Workshop Tit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3832412"/>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3832412"/>
          </a:xfrm>
          <a:prstGeom prst="rect">
            <a:avLst/>
          </a:prstGeom>
        </p:spPr>
        <p:txBody>
          <a:bodyPr/>
          <a:lstStyle/>
          <a:p>
            <a:endParaRPr lang="de-DE"/>
          </a:p>
        </p:txBody>
      </p:sp>
      <p:grpSp>
        <p:nvGrpSpPr>
          <p:cNvPr id="8" name="Gruppieren 7">
            <a:extLst>
              <a:ext uri="{FF2B5EF4-FFF2-40B4-BE49-F238E27FC236}">
                <a16:creationId xmlns:a16="http://schemas.microsoft.com/office/drawing/2014/main" id="{C4E9F7B5-EC29-4096-D277-E2CAC74F072B}"/>
              </a:ext>
            </a:extLst>
          </p:cNvPr>
          <p:cNvGrpSpPr/>
          <p:nvPr userDrawn="1"/>
        </p:nvGrpSpPr>
        <p:grpSpPr>
          <a:xfrm>
            <a:off x="158749" y="3940014"/>
            <a:ext cx="7627098" cy="1085886"/>
            <a:chOff x="211665" y="3771966"/>
            <a:chExt cx="7768882" cy="1106072"/>
          </a:xfrm>
        </p:grpSpPr>
        <p:sp>
          <p:nvSpPr>
            <p:cNvPr id="3" name="Titel 1">
              <a:extLst>
                <a:ext uri="{FF2B5EF4-FFF2-40B4-BE49-F238E27FC236}">
                  <a16:creationId xmlns:a16="http://schemas.microsoft.com/office/drawing/2014/main" id="{B0E6937F-B8D7-586B-55B7-044BB30ABE50}"/>
                </a:ext>
              </a:extLst>
            </p:cNvPr>
            <p:cNvSpPr txBox="1">
              <a:spLocks/>
            </p:cNvSpPr>
            <p:nvPr userDrawn="1"/>
          </p:nvSpPr>
          <p:spPr>
            <a:xfrm>
              <a:off x="5150763" y="3882074"/>
              <a:ext cx="1275615" cy="171263"/>
            </a:xfrm>
            <a:prstGeom prst="rect">
              <a:avLst/>
            </a:prstGeom>
            <a:ln w="12700">
              <a:miter lim="400000"/>
            </a:ln>
          </p:spPr>
          <p:txBody>
            <a:bodyPr lIns="45719" rIns="45719" anchor="b"/>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l" hangingPunct="1"/>
              <a:r>
                <a:rPr lang="de-DE" sz="525" b="1" i="0">
                  <a:latin typeface="Aptos" panose="020B0004020202020204" pitchFamily="34" charset="0"/>
                </a:rPr>
                <a:t>THIS PROGRAMME IS SUPPORTED BY:</a:t>
              </a:r>
            </a:p>
          </p:txBody>
        </p:sp>
        <p:pic>
          <p:nvPicPr>
            <p:cNvPr id="5" name="Grafik 4">
              <a:extLst>
                <a:ext uri="{FF2B5EF4-FFF2-40B4-BE49-F238E27FC236}">
                  <a16:creationId xmlns:a16="http://schemas.microsoft.com/office/drawing/2014/main" id="{41678741-0198-CCE7-C8D7-E1B08231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230" y="4307116"/>
              <a:ext cx="1227036" cy="404923"/>
            </a:xfrm>
            <a:prstGeom prst="rect">
              <a:avLst/>
            </a:prstGeom>
          </p:spPr>
        </p:pic>
        <p:pic>
          <p:nvPicPr>
            <p:cNvPr id="6" name="Grafik 5">
              <a:extLst>
                <a:ext uri="{FF2B5EF4-FFF2-40B4-BE49-F238E27FC236}">
                  <a16:creationId xmlns:a16="http://schemas.microsoft.com/office/drawing/2014/main" id="{2E03791F-B522-91FE-7A34-C086842F1A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4932" y="4276758"/>
              <a:ext cx="1275615" cy="487993"/>
            </a:xfrm>
            <a:prstGeom prst="rect">
              <a:avLst/>
            </a:prstGeom>
          </p:spPr>
        </p:pic>
        <p:pic>
          <p:nvPicPr>
            <p:cNvPr id="7" name="Grafik 6">
              <a:extLst>
                <a:ext uri="{FF2B5EF4-FFF2-40B4-BE49-F238E27FC236}">
                  <a16:creationId xmlns:a16="http://schemas.microsoft.com/office/drawing/2014/main" id="{9C1A14B4-1AC2-50EA-2A98-5091016B3D2A}"/>
                </a:ext>
              </a:extLst>
            </p:cNvPr>
            <p:cNvPicPr>
              <a:picLocks noChangeAspect="1"/>
            </p:cNvPicPr>
            <p:nvPr userDrawn="1"/>
          </p:nvPicPr>
          <p:blipFill>
            <a:blip r:embed="rId4"/>
            <a:stretch>
              <a:fillRect/>
            </a:stretch>
          </p:blipFill>
          <p:spPr>
            <a:xfrm>
              <a:off x="211665" y="3771966"/>
              <a:ext cx="4778230" cy="1106072"/>
            </a:xfrm>
            <a:prstGeom prst="rect">
              <a:avLst/>
            </a:prstGeom>
          </p:spPr>
        </p:pic>
      </p:grpSp>
      <p:sp>
        <p:nvSpPr>
          <p:cNvPr id="9" name="Google Shape;38;p80">
            <a:extLst>
              <a:ext uri="{FF2B5EF4-FFF2-40B4-BE49-F238E27FC236}">
                <a16:creationId xmlns:a16="http://schemas.microsoft.com/office/drawing/2014/main" id="{B1AA85AB-0B26-9731-7A72-6BADE4AE71BE}"/>
              </a:ext>
            </a:extLst>
          </p:cNvPr>
          <p:cNvSpPr txBox="1">
            <a:spLocks noGrp="1"/>
          </p:cNvSpPr>
          <p:nvPr>
            <p:ph type="body" idx="1" hasCustomPrompt="1"/>
          </p:nvPr>
        </p:nvSpPr>
        <p:spPr>
          <a:xfrm>
            <a:off x="411351" y="333783"/>
            <a:ext cx="390320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Workshop title</a:t>
            </a:r>
          </a:p>
        </p:txBody>
      </p:sp>
    </p:spTree>
    <p:extLst>
      <p:ext uri="{BB962C8B-B14F-4D97-AF65-F5344CB8AC3E}">
        <p14:creationId xmlns:p14="http://schemas.microsoft.com/office/powerpoint/2010/main" val="337155904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ptos_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endParaRPr lang="de-DE" dirty="0"/>
          </a:p>
        </p:txBody>
      </p:sp>
      <p:sp>
        <p:nvSpPr>
          <p:cNvPr id="4" name="Text Placeholder 2">
            <a:extLst>
              <a:ext uri="{FF2B5EF4-FFF2-40B4-BE49-F238E27FC236}">
                <a16:creationId xmlns:a16="http://schemas.microsoft.com/office/drawing/2014/main" id="{19B67AAC-B3D6-6FAF-A2B9-12110022D9A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lnSpc>
                <a:spcPct val="100000"/>
              </a:lnSpc>
              <a:spcBef>
                <a:spcPts val="0"/>
              </a:spcBef>
              <a:buNone/>
              <a:defRPr sz="3200" b="1" spc="40" baseline="0">
                <a:ln>
                  <a:noFill/>
                </a:ln>
                <a:solidFill>
                  <a:schemeClr val="bg1"/>
                </a:solidFill>
              </a:defRPr>
            </a:lvl1pPr>
            <a:lvl2pPr marL="342900" indent="0">
              <a:buNone/>
              <a:defRPr/>
            </a:lvl2pPr>
          </a:lstStyle>
          <a:p>
            <a:pPr lvl="0"/>
            <a:r>
              <a:rPr lang="en-US" dirty="0"/>
              <a:t>CLICK TO EDIT MASTER TEXT </a:t>
            </a:r>
          </a:p>
        </p:txBody>
      </p:sp>
    </p:spTree>
    <p:extLst>
      <p:ext uri="{BB962C8B-B14F-4D97-AF65-F5344CB8AC3E}">
        <p14:creationId xmlns:p14="http://schemas.microsoft.com/office/powerpoint/2010/main" val="122317258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ptos_Todays-Agenda">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0A10BA-7CB2-BBF3-5295-62F0AC403F5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7" name="Text Placeholder 5">
            <a:extLst>
              <a:ext uri="{FF2B5EF4-FFF2-40B4-BE49-F238E27FC236}">
                <a16:creationId xmlns:a16="http://schemas.microsoft.com/office/drawing/2014/main" id="{B60D56A5-F35D-9998-A01E-0CD49131DD84}"/>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5" name="Google Shape;38;p80">
            <a:extLst>
              <a:ext uri="{FF2B5EF4-FFF2-40B4-BE49-F238E27FC236}">
                <a16:creationId xmlns:a16="http://schemas.microsoft.com/office/drawing/2014/main" id="{E09FEC7E-B391-351B-76A2-311256EED013}"/>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Morning</a:t>
            </a:r>
            <a:endParaRPr dirty="0"/>
          </a:p>
        </p:txBody>
      </p:sp>
      <p:sp>
        <p:nvSpPr>
          <p:cNvPr id="9" name="Google Shape;38;p80">
            <a:extLst>
              <a:ext uri="{FF2B5EF4-FFF2-40B4-BE49-F238E27FC236}">
                <a16:creationId xmlns:a16="http://schemas.microsoft.com/office/drawing/2014/main" id="{0B8AD1D7-6EDD-CCCF-7F2F-59463480B92B}"/>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Afternoon</a:t>
            </a:r>
            <a:endParaRPr dirty="0"/>
          </a:p>
        </p:txBody>
      </p:sp>
      <p:cxnSp>
        <p:nvCxnSpPr>
          <p:cNvPr id="10" name="Google Shape;118;p97">
            <a:extLst>
              <a:ext uri="{FF2B5EF4-FFF2-40B4-BE49-F238E27FC236}">
                <a16:creationId xmlns:a16="http://schemas.microsoft.com/office/drawing/2014/main" id="{F938A17F-AA60-D037-3F65-6DB06401FD8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2" name="Google Shape;119;p97">
            <a:extLst>
              <a:ext uri="{FF2B5EF4-FFF2-40B4-BE49-F238E27FC236}">
                <a16:creationId xmlns:a16="http://schemas.microsoft.com/office/drawing/2014/main" id="{71B8A2AA-E227-0793-FBF4-477C3EA5F19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F73D9355-8B92-1E1B-26DB-EB4B1252F3EE}"/>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3656613966"/>
      </p:ext>
    </p:extLst>
  </p:cSld>
  <p:clrMapOvr>
    <a:masterClrMapping/>
  </p:clrMapOvr>
  <p:extLst>
    <p:ext uri="{DCECCB84-F9BA-43D5-87BE-67443E8EF086}">
      <p15:sldGuideLst xmlns:p15="http://schemas.microsoft.com/office/powerpoint/2012/main">
        <p15:guide id="4" pos="26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ptos_Todays-Agenda_Parts">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3B1DF90C-B73E-472E-C982-71D3C2E3C09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5" name="Text Placeholder 5">
            <a:extLst>
              <a:ext uri="{FF2B5EF4-FFF2-40B4-BE49-F238E27FC236}">
                <a16:creationId xmlns:a16="http://schemas.microsoft.com/office/drawing/2014/main" id="{EB259111-5BAC-F379-C3D7-0EDBED3F19BF}"/>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6" name="Google Shape;38;p80">
            <a:extLst>
              <a:ext uri="{FF2B5EF4-FFF2-40B4-BE49-F238E27FC236}">
                <a16:creationId xmlns:a16="http://schemas.microsoft.com/office/drawing/2014/main" id="{1916FF60-8082-553E-43AA-997982AD37A2}"/>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Part I</a:t>
            </a:r>
            <a:endParaRPr dirty="0"/>
          </a:p>
        </p:txBody>
      </p:sp>
      <p:sp>
        <p:nvSpPr>
          <p:cNvPr id="7" name="Google Shape;38;p80">
            <a:extLst>
              <a:ext uri="{FF2B5EF4-FFF2-40B4-BE49-F238E27FC236}">
                <a16:creationId xmlns:a16="http://schemas.microsoft.com/office/drawing/2014/main" id="{5B727AB5-FBFD-ECBF-47E6-15C3D54CB507}"/>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Part II</a:t>
            </a:r>
            <a:endParaRPr dirty="0"/>
          </a:p>
        </p:txBody>
      </p:sp>
      <p:cxnSp>
        <p:nvCxnSpPr>
          <p:cNvPr id="8" name="Google Shape;118;p97">
            <a:extLst>
              <a:ext uri="{FF2B5EF4-FFF2-40B4-BE49-F238E27FC236}">
                <a16:creationId xmlns:a16="http://schemas.microsoft.com/office/drawing/2014/main" id="{883B836E-8F85-E779-45FC-BB1EE0D1553E}"/>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6" name="Google Shape;119;p97">
            <a:extLst>
              <a:ext uri="{FF2B5EF4-FFF2-40B4-BE49-F238E27FC236}">
                <a16:creationId xmlns:a16="http://schemas.microsoft.com/office/drawing/2014/main" id="{C6539AF5-44B3-E086-05CD-5E48D673389D}"/>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04733276-D985-539A-08EF-2CBA80742939}"/>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2563138891"/>
      </p:ext>
    </p:extLst>
  </p:cSld>
  <p:clrMapOvr>
    <a:masterClrMapping/>
  </p:clrMapOvr>
  <p:extLst>
    <p:ext uri="{DCECCB84-F9BA-43D5-87BE-67443E8EF086}">
      <p15:sldGuideLst xmlns:p15="http://schemas.microsoft.com/office/powerpoint/2012/main">
        <p15:guide id="1" orient="horz" pos="111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ptos_Todays-Agenda_Days">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F4FA6A9-77F4-363D-2042-78B9DA1E0675}"/>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7" name="Google Shape;118;p97">
            <a:extLst>
              <a:ext uri="{FF2B5EF4-FFF2-40B4-BE49-F238E27FC236}">
                <a16:creationId xmlns:a16="http://schemas.microsoft.com/office/drawing/2014/main" id="{6DCB5127-A1C6-B5DF-6DFD-1F436302AD4D}"/>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sp>
        <p:nvSpPr>
          <p:cNvPr id="20" name="Textfeld 19">
            <a:extLst>
              <a:ext uri="{FF2B5EF4-FFF2-40B4-BE49-F238E27FC236}">
                <a16:creationId xmlns:a16="http://schemas.microsoft.com/office/drawing/2014/main" id="{DD5F7437-3E34-0090-7881-0328FA367A4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sp>
        <p:nvSpPr>
          <p:cNvPr id="24" name="Textfeld 23">
            <a:extLst>
              <a:ext uri="{FF2B5EF4-FFF2-40B4-BE49-F238E27FC236}">
                <a16:creationId xmlns:a16="http://schemas.microsoft.com/office/drawing/2014/main" id="{49DBEFB5-98D7-CEC8-22FF-948BFAFF9E5D}"/>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25" name="Google Shape;118;p97">
            <a:extLst>
              <a:ext uri="{FF2B5EF4-FFF2-40B4-BE49-F238E27FC236}">
                <a16:creationId xmlns:a16="http://schemas.microsoft.com/office/drawing/2014/main" id="{A447F83A-9160-40B6-29D0-1EC56E8AD393}"/>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sp>
        <p:nvSpPr>
          <p:cNvPr id="28" name="Textfeld 27">
            <a:extLst>
              <a:ext uri="{FF2B5EF4-FFF2-40B4-BE49-F238E27FC236}">
                <a16:creationId xmlns:a16="http://schemas.microsoft.com/office/drawing/2014/main" id="{5A2B0C9E-47F2-B6AB-C141-330C2DA0AEC4}"/>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cxnSp>
        <p:nvCxnSpPr>
          <p:cNvPr id="29" name="Google Shape;118;p97">
            <a:extLst>
              <a:ext uri="{FF2B5EF4-FFF2-40B4-BE49-F238E27FC236}">
                <a16:creationId xmlns:a16="http://schemas.microsoft.com/office/drawing/2014/main" id="{9CAEDF5D-41E5-6A62-30F5-1E1766E60CB7}"/>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sp>
        <p:nvSpPr>
          <p:cNvPr id="34" name="Textplatzhalter 33">
            <a:extLst>
              <a:ext uri="{FF2B5EF4-FFF2-40B4-BE49-F238E27FC236}">
                <a16:creationId xmlns:a16="http://schemas.microsoft.com/office/drawing/2014/main" id="{A979C08A-28CB-BE81-4C1E-54C1E226D575}"/>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36" name="Textplatzhalter 33">
            <a:extLst>
              <a:ext uri="{FF2B5EF4-FFF2-40B4-BE49-F238E27FC236}">
                <a16:creationId xmlns:a16="http://schemas.microsoft.com/office/drawing/2014/main" id="{55746759-0ADD-1422-F8BE-420F8D85DB32}"/>
              </a:ext>
            </a:extLst>
          </p:cNvPr>
          <p:cNvSpPr>
            <a:spLocks noGrp="1"/>
          </p:cNvSpPr>
          <p:nvPr>
            <p:ph type="body" sz="quarter" idx="16"/>
          </p:nvPr>
        </p:nvSpPr>
        <p:spPr>
          <a:xfrm>
            <a:off x="2593376" y="2128484"/>
            <a:ext cx="1848978"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38" name="Textplatzhalter 33">
            <a:extLst>
              <a:ext uri="{FF2B5EF4-FFF2-40B4-BE49-F238E27FC236}">
                <a16:creationId xmlns:a16="http://schemas.microsoft.com/office/drawing/2014/main" id="{C2D2379D-656F-ABC0-BA51-99A77D669846}"/>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40" name="Textplatzhalter 33">
            <a:extLst>
              <a:ext uri="{FF2B5EF4-FFF2-40B4-BE49-F238E27FC236}">
                <a16:creationId xmlns:a16="http://schemas.microsoft.com/office/drawing/2014/main" id="{FFE0441A-1FEB-6943-5AD0-84B27A5F7CEE}"/>
              </a:ext>
            </a:extLst>
          </p:cNvPr>
          <p:cNvSpPr>
            <a:spLocks noGrp="1"/>
          </p:cNvSpPr>
          <p:nvPr>
            <p:ph type="body" sz="quarter" idx="20"/>
          </p:nvPr>
        </p:nvSpPr>
        <p:spPr>
          <a:xfrm>
            <a:off x="6858000" y="2128484"/>
            <a:ext cx="1863981"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15" name="Text Placeholder 5">
            <a:extLst>
              <a:ext uri="{FF2B5EF4-FFF2-40B4-BE49-F238E27FC236}">
                <a16:creationId xmlns:a16="http://schemas.microsoft.com/office/drawing/2014/main" id="{145ADD53-BFB6-1342-D381-E7B51F923AB1}"/>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6" name="Text Placeholder 5">
            <a:extLst>
              <a:ext uri="{FF2B5EF4-FFF2-40B4-BE49-F238E27FC236}">
                <a16:creationId xmlns:a16="http://schemas.microsoft.com/office/drawing/2014/main" id="{FBA8C5C2-EC24-E96F-2A03-A7A3D74907DD}"/>
              </a:ext>
            </a:extLst>
          </p:cNvPr>
          <p:cNvSpPr>
            <a:spLocks noGrp="1"/>
          </p:cNvSpPr>
          <p:nvPr>
            <p:ph type="body" sz="quarter" idx="21" hasCustomPrompt="1"/>
          </p:nvPr>
        </p:nvSpPr>
        <p:spPr>
          <a:xfrm>
            <a:off x="2593376" y="2463327"/>
            <a:ext cx="185927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7" name="Text Placeholder 5">
            <a:extLst>
              <a:ext uri="{FF2B5EF4-FFF2-40B4-BE49-F238E27FC236}">
                <a16:creationId xmlns:a16="http://schemas.microsoft.com/office/drawing/2014/main" id="{206E007A-C0A3-3D41-C472-B8E9515BB90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8" name="Text Placeholder 5">
            <a:extLst>
              <a:ext uri="{FF2B5EF4-FFF2-40B4-BE49-F238E27FC236}">
                <a16:creationId xmlns:a16="http://schemas.microsoft.com/office/drawing/2014/main" id="{19D4348E-C907-A3A7-14BF-84224E99D2A1}"/>
              </a:ext>
            </a:extLst>
          </p:cNvPr>
          <p:cNvSpPr>
            <a:spLocks noGrp="1"/>
          </p:cNvSpPr>
          <p:nvPr>
            <p:ph type="body" sz="quarter" idx="23" hasCustomPrompt="1"/>
          </p:nvPr>
        </p:nvSpPr>
        <p:spPr>
          <a:xfrm>
            <a:off x="6858000" y="2463327"/>
            <a:ext cx="1874362"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 name="Google Shape;38;p80">
            <a:extLst>
              <a:ext uri="{FF2B5EF4-FFF2-40B4-BE49-F238E27FC236}">
                <a16:creationId xmlns:a16="http://schemas.microsoft.com/office/drawing/2014/main" id="{C333DA30-9901-0C8B-C307-364402F59A8E}"/>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4" name="Google Shape;38;p80">
            <a:extLst>
              <a:ext uri="{FF2B5EF4-FFF2-40B4-BE49-F238E27FC236}">
                <a16:creationId xmlns:a16="http://schemas.microsoft.com/office/drawing/2014/main" id="{16FFD2AA-E4A1-4741-BF9E-EAF26BAB0BF8}"/>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8" name="Google Shape;118;p97">
            <a:extLst>
              <a:ext uri="{FF2B5EF4-FFF2-40B4-BE49-F238E27FC236}">
                <a16:creationId xmlns:a16="http://schemas.microsoft.com/office/drawing/2014/main" id="{C31D4CA6-D394-52F5-5712-AC2BBF811CD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1" name="Google Shape;119;p97">
            <a:extLst>
              <a:ext uri="{FF2B5EF4-FFF2-40B4-BE49-F238E27FC236}">
                <a16:creationId xmlns:a16="http://schemas.microsoft.com/office/drawing/2014/main" id="{D829AC57-B2CD-137F-E57F-4854DB83121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6" name="Google Shape;118;p97">
            <a:extLst>
              <a:ext uri="{FF2B5EF4-FFF2-40B4-BE49-F238E27FC236}">
                <a16:creationId xmlns:a16="http://schemas.microsoft.com/office/drawing/2014/main" id="{C0633090-2062-A38A-626B-C599F1639B16}"/>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5" name="Google Shape;38;p80">
            <a:extLst>
              <a:ext uri="{FF2B5EF4-FFF2-40B4-BE49-F238E27FC236}">
                <a16:creationId xmlns:a16="http://schemas.microsoft.com/office/drawing/2014/main" id="{079BB5BE-2806-329D-FC6E-9ABB40E5E14A}"/>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3512265419"/>
      </p:ext>
    </p:extLst>
  </p:cSld>
  <p:clrMapOvr>
    <a:masterClrMapping/>
  </p:clrMapOvr>
  <p:extLst>
    <p:ext uri="{DCECCB84-F9BA-43D5-87BE-67443E8EF086}">
      <p15:sldGuideLst xmlns:p15="http://schemas.microsoft.com/office/powerpoint/2012/main">
        <p15:guide id="1" orient="horz" pos="1200">
          <p15:clr>
            <a:srgbClr val="FBAE40"/>
          </p15:clr>
        </p15:guide>
        <p15:guide id="3" orient="horz" pos="1584">
          <p15:clr>
            <a:srgbClr val="FBAE40"/>
          </p15:clr>
        </p15:guide>
        <p15:guide id="4" pos="2808">
          <p15:clr>
            <a:srgbClr val="FBAE40"/>
          </p15:clr>
        </p15:guide>
        <p15:guide id="6" pos="295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ptos_Programme_Days+Parts">
    <p:spTree>
      <p:nvGrpSpPr>
        <p:cNvPr id="1" name=""/>
        <p:cNvGrpSpPr/>
        <p:nvPr/>
      </p:nvGrpSpPr>
      <p:grpSpPr>
        <a:xfrm>
          <a:off x="0" y="0"/>
          <a:ext cx="0" cy="0"/>
          <a:chOff x="0" y="0"/>
          <a:chExt cx="0" cy="0"/>
        </a:xfrm>
      </p:grpSpPr>
      <p:sp>
        <p:nvSpPr>
          <p:cNvPr id="7" name="Textfeld 5">
            <a:extLst>
              <a:ext uri="{FF2B5EF4-FFF2-40B4-BE49-F238E27FC236}">
                <a16:creationId xmlns:a16="http://schemas.microsoft.com/office/drawing/2014/main" id="{8C886AFA-009F-79E5-41E6-594E87923314}"/>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1" name="Textfeld 19">
            <a:extLst>
              <a:ext uri="{FF2B5EF4-FFF2-40B4-BE49-F238E27FC236}">
                <a16:creationId xmlns:a16="http://schemas.microsoft.com/office/drawing/2014/main" id="{0596B8E6-8039-7126-DD81-E3EF7BAE5CB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15" name="Textfeld 23">
            <a:extLst>
              <a:ext uri="{FF2B5EF4-FFF2-40B4-BE49-F238E27FC236}">
                <a16:creationId xmlns:a16="http://schemas.microsoft.com/office/drawing/2014/main" id="{300088D4-3FAC-341F-D146-13D837D261B4}"/>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7" name="Textfeld 27">
            <a:extLst>
              <a:ext uri="{FF2B5EF4-FFF2-40B4-BE49-F238E27FC236}">
                <a16:creationId xmlns:a16="http://schemas.microsoft.com/office/drawing/2014/main" id="{84C6094D-5B31-CA76-1A61-F6B0196B1919}"/>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21" name="Textplatzhalter 33">
            <a:extLst>
              <a:ext uri="{FF2B5EF4-FFF2-40B4-BE49-F238E27FC236}">
                <a16:creationId xmlns:a16="http://schemas.microsoft.com/office/drawing/2014/main" id="{96DAD162-AB35-8C64-3A98-E373A51BD46C}"/>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24" name="Textplatzhalter 33">
            <a:extLst>
              <a:ext uri="{FF2B5EF4-FFF2-40B4-BE49-F238E27FC236}">
                <a16:creationId xmlns:a16="http://schemas.microsoft.com/office/drawing/2014/main" id="{577492E5-D8A1-AFC5-3F3D-BEE03FB05DB8}"/>
              </a:ext>
            </a:extLst>
          </p:cNvPr>
          <p:cNvSpPr>
            <a:spLocks noGrp="1"/>
          </p:cNvSpPr>
          <p:nvPr>
            <p:ph type="body" sz="quarter" idx="16"/>
          </p:nvPr>
        </p:nvSpPr>
        <p:spPr>
          <a:xfrm>
            <a:off x="2593376"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25" name="Textplatzhalter 33">
            <a:extLst>
              <a:ext uri="{FF2B5EF4-FFF2-40B4-BE49-F238E27FC236}">
                <a16:creationId xmlns:a16="http://schemas.microsoft.com/office/drawing/2014/main" id="{94E9A21A-D861-FE8B-6136-76A82A89E268}"/>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28" name="Textplatzhalter 33">
            <a:extLst>
              <a:ext uri="{FF2B5EF4-FFF2-40B4-BE49-F238E27FC236}">
                <a16:creationId xmlns:a16="http://schemas.microsoft.com/office/drawing/2014/main" id="{8C1DA9EA-0C0E-07A1-BCEB-1D25BF5628AC}"/>
              </a:ext>
            </a:extLst>
          </p:cNvPr>
          <p:cNvSpPr>
            <a:spLocks noGrp="1"/>
          </p:cNvSpPr>
          <p:nvPr>
            <p:ph type="body" sz="quarter" idx="20"/>
          </p:nvPr>
        </p:nvSpPr>
        <p:spPr>
          <a:xfrm>
            <a:off x="6858000"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29" name="Text Placeholder 5">
            <a:extLst>
              <a:ext uri="{FF2B5EF4-FFF2-40B4-BE49-F238E27FC236}">
                <a16:creationId xmlns:a16="http://schemas.microsoft.com/office/drawing/2014/main" id="{7D91459C-DE49-F015-ABD3-CB9C294FC4E6}"/>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0" name="Text Placeholder 5">
            <a:extLst>
              <a:ext uri="{FF2B5EF4-FFF2-40B4-BE49-F238E27FC236}">
                <a16:creationId xmlns:a16="http://schemas.microsoft.com/office/drawing/2014/main" id="{877A636E-A12B-5977-8C30-965C4903437C}"/>
              </a:ext>
            </a:extLst>
          </p:cNvPr>
          <p:cNvSpPr>
            <a:spLocks noGrp="1"/>
          </p:cNvSpPr>
          <p:nvPr>
            <p:ph type="body" sz="quarter" idx="21" hasCustomPrompt="1"/>
          </p:nvPr>
        </p:nvSpPr>
        <p:spPr>
          <a:xfrm>
            <a:off x="2593376"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1" name="Text Placeholder 5">
            <a:extLst>
              <a:ext uri="{FF2B5EF4-FFF2-40B4-BE49-F238E27FC236}">
                <a16:creationId xmlns:a16="http://schemas.microsoft.com/office/drawing/2014/main" id="{1A377352-F917-90A3-BA68-10161FACD68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2" name="Text Placeholder 5">
            <a:extLst>
              <a:ext uri="{FF2B5EF4-FFF2-40B4-BE49-F238E27FC236}">
                <a16:creationId xmlns:a16="http://schemas.microsoft.com/office/drawing/2014/main" id="{0B645F93-6EF1-6385-32F1-78091996D056}"/>
              </a:ext>
            </a:extLst>
          </p:cNvPr>
          <p:cNvSpPr>
            <a:spLocks noGrp="1"/>
          </p:cNvSpPr>
          <p:nvPr>
            <p:ph type="body" sz="quarter" idx="23" hasCustomPrompt="1"/>
          </p:nvPr>
        </p:nvSpPr>
        <p:spPr>
          <a:xfrm>
            <a:off x="6858000"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4" name="Google Shape;38;p80">
            <a:extLst>
              <a:ext uri="{FF2B5EF4-FFF2-40B4-BE49-F238E27FC236}">
                <a16:creationId xmlns:a16="http://schemas.microsoft.com/office/drawing/2014/main" id="{B4BD74DB-8382-1DE8-BE07-D586CCB1B438}"/>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40" name="Google Shape;38;p80">
            <a:extLst>
              <a:ext uri="{FF2B5EF4-FFF2-40B4-BE49-F238E27FC236}">
                <a16:creationId xmlns:a16="http://schemas.microsoft.com/office/drawing/2014/main" id="{656DE071-2DAC-94B8-46CD-9E75E5073B22}"/>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41" name="Google Shape;118;p97">
            <a:extLst>
              <a:ext uri="{FF2B5EF4-FFF2-40B4-BE49-F238E27FC236}">
                <a16:creationId xmlns:a16="http://schemas.microsoft.com/office/drawing/2014/main" id="{F5AAC24D-1664-C8C0-5C35-FED3952E5762}"/>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42" name="Google Shape;119;p97">
            <a:extLst>
              <a:ext uri="{FF2B5EF4-FFF2-40B4-BE49-F238E27FC236}">
                <a16:creationId xmlns:a16="http://schemas.microsoft.com/office/drawing/2014/main" id="{43686EFA-3DDE-9D46-0DD2-4861CDA0304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 name="Google Shape;118;p97">
            <a:extLst>
              <a:ext uri="{FF2B5EF4-FFF2-40B4-BE49-F238E27FC236}">
                <a16:creationId xmlns:a16="http://schemas.microsoft.com/office/drawing/2014/main" id="{F5B1BA52-E649-D52A-C729-F7207F9C520B}"/>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cxnSp>
        <p:nvCxnSpPr>
          <p:cNvPr id="3" name="Google Shape;118;p97">
            <a:extLst>
              <a:ext uri="{FF2B5EF4-FFF2-40B4-BE49-F238E27FC236}">
                <a16:creationId xmlns:a16="http://schemas.microsoft.com/office/drawing/2014/main" id="{5CB1E624-B3EB-1498-4FCD-35380CB64BED}"/>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cxnSp>
        <p:nvCxnSpPr>
          <p:cNvPr id="4" name="Google Shape;118;p97">
            <a:extLst>
              <a:ext uri="{FF2B5EF4-FFF2-40B4-BE49-F238E27FC236}">
                <a16:creationId xmlns:a16="http://schemas.microsoft.com/office/drawing/2014/main" id="{6CEBB6DC-CEBE-C5CC-CDDD-6AE5291BA9B8}"/>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cxnSp>
        <p:nvCxnSpPr>
          <p:cNvPr id="5" name="Google Shape;118;p97">
            <a:extLst>
              <a:ext uri="{FF2B5EF4-FFF2-40B4-BE49-F238E27FC236}">
                <a16:creationId xmlns:a16="http://schemas.microsoft.com/office/drawing/2014/main" id="{AF83766D-2BE9-6A1C-B3A8-94ACE5FF7CB1}"/>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8" name="Google Shape;38;p80">
            <a:extLst>
              <a:ext uri="{FF2B5EF4-FFF2-40B4-BE49-F238E27FC236}">
                <a16:creationId xmlns:a16="http://schemas.microsoft.com/office/drawing/2014/main" id="{9978CF24-CED5-0061-9FC4-A8687B56EC25}"/>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Workshop Programme</a:t>
            </a:r>
            <a:endParaRPr dirty="0"/>
          </a:p>
        </p:txBody>
      </p:sp>
    </p:spTree>
    <p:extLst>
      <p:ext uri="{BB962C8B-B14F-4D97-AF65-F5344CB8AC3E}">
        <p14:creationId xmlns:p14="http://schemas.microsoft.com/office/powerpoint/2010/main" val="4117506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ptos_Agenda_Parts+Modul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84307F98-A24B-CEC0-7C93-95C95B044DAA}"/>
              </a:ext>
            </a:extLst>
          </p:cNvPr>
          <p:cNvSpPr>
            <a:spLocks noGrp="1"/>
          </p:cNvSpPr>
          <p:nvPr>
            <p:ph type="body" sz="quarter" idx="12"/>
          </p:nvPr>
        </p:nvSpPr>
        <p:spPr>
          <a:xfrm>
            <a:off x="428625" y="2138358"/>
            <a:ext cx="4024027" cy="274439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7" name="Text Placeholder 5">
            <a:extLst>
              <a:ext uri="{FF2B5EF4-FFF2-40B4-BE49-F238E27FC236}">
                <a16:creationId xmlns:a16="http://schemas.microsoft.com/office/drawing/2014/main" id="{60C4F1A6-3B38-F25E-F473-AEEE1C5DC7C3}"/>
              </a:ext>
            </a:extLst>
          </p:cNvPr>
          <p:cNvSpPr>
            <a:spLocks noGrp="1"/>
          </p:cNvSpPr>
          <p:nvPr>
            <p:ph type="body" sz="quarter" idx="13"/>
          </p:nvPr>
        </p:nvSpPr>
        <p:spPr>
          <a:xfrm>
            <a:off x="4697888" y="2138358"/>
            <a:ext cx="4017488" cy="274439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2" name="Textfeld 5">
            <a:extLst>
              <a:ext uri="{FF2B5EF4-FFF2-40B4-BE49-F238E27FC236}">
                <a16:creationId xmlns:a16="http://schemas.microsoft.com/office/drawing/2014/main" id="{C6E45255-CD18-B8DD-A5A9-445433CFB51A}"/>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1</a:t>
            </a:r>
          </a:p>
        </p:txBody>
      </p:sp>
      <p:sp>
        <p:nvSpPr>
          <p:cNvPr id="6" name="Textfeld 27">
            <a:extLst>
              <a:ext uri="{FF2B5EF4-FFF2-40B4-BE49-F238E27FC236}">
                <a16:creationId xmlns:a16="http://schemas.microsoft.com/office/drawing/2014/main" id="{BE7124E2-EFE5-A7FD-43C8-97A5DD826D6A}"/>
              </a:ext>
            </a:extLst>
          </p:cNvPr>
          <p:cNvSpPr txBox="1"/>
          <p:nvPr userDrawn="1"/>
        </p:nvSpPr>
        <p:spPr>
          <a:xfrm>
            <a:off x="4697888"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2</a:t>
            </a:r>
          </a:p>
        </p:txBody>
      </p:sp>
      <p:sp>
        <p:nvSpPr>
          <p:cNvPr id="13" name="Google Shape;38;p80">
            <a:extLst>
              <a:ext uri="{FF2B5EF4-FFF2-40B4-BE49-F238E27FC236}">
                <a16:creationId xmlns:a16="http://schemas.microsoft.com/office/drawing/2014/main" id="{47CFDC1F-3687-730B-CFA9-21D32CCEE7D4}"/>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14" name="Google Shape;38;p80">
            <a:extLst>
              <a:ext uri="{FF2B5EF4-FFF2-40B4-BE49-F238E27FC236}">
                <a16:creationId xmlns:a16="http://schemas.microsoft.com/office/drawing/2014/main" id="{003CCDC0-F460-F1D5-4490-FAEFCA7FF4C1}"/>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15" name="Google Shape;118;p97">
            <a:extLst>
              <a:ext uri="{FF2B5EF4-FFF2-40B4-BE49-F238E27FC236}">
                <a16:creationId xmlns:a16="http://schemas.microsoft.com/office/drawing/2014/main" id="{E69F50A0-429C-C5A5-D44A-AEDF5D1A9410}"/>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8" name="Google Shape;119;p97">
            <a:extLst>
              <a:ext uri="{FF2B5EF4-FFF2-40B4-BE49-F238E27FC236}">
                <a16:creationId xmlns:a16="http://schemas.microsoft.com/office/drawing/2014/main" id="{8D65D320-7B33-5AE6-F95B-7CB539AA20EA}"/>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3" name="Google Shape;38;p80">
            <a:extLst>
              <a:ext uri="{FF2B5EF4-FFF2-40B4-BE49-F238E27FC236}">
                <a16:creationId xmlns:a16="http://schemas.microsoft.com/office/drawing/2014/main" id="{EA2B5705-F8BD-9866-E172-9539EA2CE961}"/>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Agenda</a:t>
            </a:r>
            <a:endParaRPr dirty="0"/>
          </a:p>
        </p:txBody>
      </p:sp>
    </p:spTree>
    <p:extLst>
      <p:ext uri="{BB962C8B-B14F-4D97-AF65-F5344CB8AC3E}">
        <p14:creationId xmlns:p14="http://schemas.microsoft.com/office/powerpoint/2010/main" val="95872305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049596700"/>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ptos_Headline_3Spalten">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3AF6F8F5-0869-6CD6-03AF-14CE0F399FA7}"/>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575618216"/>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tos_Todays-Agenda_Parts">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3B1DF90C-B73E-472E-C982-71D3C2E3C09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5" name="Text Placeholder 5">
            <a:extLst>
              <a:ext uri="{FF2B5EF4-FFF2-40B4-BE49-F238E27FC236}">
                <a16:creationId xmlns:a16="http://schemas.microsoft.com/office/drawing/2014/main" id="{EB259111-5BAC-F379-C3D7-0EDBED3F19BF}"/>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6" name="Google Shape;38;p80">
            <a:extLst>
              <a:ext uri="{FF2B5EF4-FFF2-40B4-BE49-F238E27FC236}">
                <a16:creationId xmlns:a16="http://schemas.microsoft.com/office/drawing/2014/main" id="{1916FF60-8082-553E-43AA-997982AD37A2}"/>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Part I</a:t>
            </a:r>
            <a:endParaRPr dirty="0"/>
          </a:p>
        </p:txBody>
      </p:sp>
      <p:sp>
        <p:nvSpPr>
          <p:cNvPr id="7" name="Google Shape;38;p80">
            <a:extLst>
              <a:ext uri="{FF2B5EF4-FFF2-40B4-BE49-F238E27FC236}">
                <a16:creationId xmlns:a16="http://schemas.microsoft.com/office/drawing/2014/main" id="{5B727AB5-FBFD-ECBF-47E6-15C3D54CB507}"/>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Part II</a:t>
            </a:r>
            <a:endParaRPr dirty="0"/>
          </a:p>
        </p:txBody>
      </p:sp>
      <p:cxnSp>
        <p:nvCxnSpPr>
          <p:cNvPr id="8" name="Google Shape;118;p97">
            <a:extLst>
              <a:ext uri="{FF2B5EF4-FFF2-40B4-BE49-F238E27FC236}">
                <a16:creationId xmlns:a16="http://schemas.microsoft.com/office/drawing/2014/main" id="{883B836E-8F85-E779-45FC-BB1EE0D1553E}"/>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6" name="Google Shape;119;p97">
            <a:extLst>
              <a:ext uri="{FF2B5EF4-FFF2-40B4-BE49-F238E27FC236}">
                <a16:creationId xmlns:a16="http://schemas.microsoft.com/office/drawing/2014/main" id="{C6539AF5-44B3-E086-05CD-5E48D673389D}"/>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04733276-D985-539A-08EF-2CBA80742939}"/>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844964417"/>
      </p:ext>
    </p:extLst>
  </p:cSld>
  <p:clrMapOvr>
    <a:masterClrMapping/>
  </p:clrMapOvr>
  <p:extLst>
    <p:ext uri="{DCECCB84-F9BA-43D5-87BE-67443E8EF086}">
      <p15:sldGuideLst xmlns:p15="http://schemas.microsoft.com/office/powerpoint/2012/main">
        <p15:guide id="1" orient="horz" pos="11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Aptos_Infofoli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62FC91-5A4F-722C-B155-F17334BCDA8A}"/>
              </a:ext>
            </a:extLst>
          </p:cNvPr>
          <p:cNvSpPr>
            <a:spLocks noGrp="1"/>
          </p:cNvSpPr>
          <p:nvPr>
            <p:ph type="body" sz="quarter" idx="13"/>
          </p:nvPr>
        </p:nvSpPr>
        <p:spPr>
          <a:xfrm>
            <a:off x="428625" y="1743076"/>
            <a:ext cx="8251031" cy="2687240"/>
          </a:xfrm>
          <a:prstGeom prst="rect">
            <a:avLst/>
          </a:prstGeom>
        </p:spPr>
        <p:txBody>
          <a:bodyPr lIns="0" tIns="0" rIns="0" bIns="0"/>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
        <p:nvSpPr>
          <p:cNvPr id="3" name="Google Shape;38;p80">
            <a:extLst>
              <a:ext uri="{FF2B5EF4-FFF2-40B4-BE49-F238E27FC236}">
                <a16:creationId xmlns:a16="http://schemas.microsoft.com/office/drawing/2014/main" id="{C4E6EB72-1D3C-F2DE-4C77-F8B3E909A109}"/>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616454571"/>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Aptos_Infofolie eingerück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685E9CC-4B84-F102-75E1-04AB3C79B9F9}"/>
              </a:ext>
            </a:extLst>
          </p:cNvPr>
          <p:cNvSpPr>
            <a:spLocks noGrp="1"/>
          </p:cNvSpPr>
          <p:nvPr>
            <p:ph type="body" sz="quarter" idx="13"/>
          </p:nvPr>
        </p:nvSpPr>
        <p:spPr>
          <a:xfrm>
            <a:off x="1371600" y="1743076"/>
            <a:ext cx="7308056" cy="2687240"/>
          </a:xfrm>
          <a:prstGeom prst="rect">
            <a:avLst/>
          </a:prstGeom>
        </p:spPr>
        <p:txBody>
          <a:bodyPr/>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4016316756"/>
      </p:ext>
    </p:extLst>
  </p:cSld>
  <p:clrMapOvr>
    <a:masterClrMapping/>
  </p:clrMapOvr>
  <p:extLst>
    <p:ext uri="{DCECCB84-F9BA-43D5-87BE-67443E8EF086}">
      <p15:sldGuideLst xmlns:p15="http://schemas.microsoft.com/office/powerpoint/2012/main">
        <p15:guide id="1" orient="horz" pos="1098">
          <p15:clr>
            <a:srgbClr val="FBAE40"/>
          </p15:clr>
        </p15:guide>
        <p15:guide id="2" pos="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ptos_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dirty="0"/>
              <a:t>Zitat</a:t>
            </a:r>
          </a:p>
        </p:txBody>
      </p:sp>
      <p:sp>
        <p:nvSpPr>
          <p:cNvPr id="2" name="Google Shape;38;p80">
            <a:extLst>
              <a:ext uri="{FF2B5EF4-FFF2-40B4-BE49-F238E27FC236}">
                <a16:creationId xmlns:a16="http://schemas.microsoft.com/office/drawing/2014/main" id="{5D89B8D0-0ABD-1745-26F5-B720694C9592}"/>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Zitate</a:t>
            </a:r>
          </a:p>
        </p:txBody>
      </p:sp>
    </p:spTree>
    <p:extLst>
      <p:ext uri="{BB962C8B-B14F-4D97-AF65-F5344CB8AC3E}">
        <p14:creationId xmlns:p14="http://schemas.microsoft.com/office/powerpoint/2010/main" val="235761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09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endParaRPr lang="de-DE"/>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34071909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ptos_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Solo </a:t>
            </a:r>
            <a:r>
              <a:rPr lang="de-DE" dirty="0" err="1"/>
              <a:t>work</a:t>
            </a:r>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4" name="Textfeld 2">
            <a:extLst>
              <a:ext uri="{FF2B5EF4-FFF2-40B4-BE49-F238E27FC236}">
                <a16:creationId xmlns:a16="http://schemas.microsoft.com/office/drawing/2014/main" id="{B757743A-D75E-692B-CDA8-3811E65C67DA}"/>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2582950591"/>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40810"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3792959474"/>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2516034724"/>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ptos_Checkin_SOLO">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6B5BE86-9513-0232-F32B-E18553DD1E7B}"/>
              </a:ext>
            </a:extLst>
          </p:cNvPr>
          <p:cNvSpPr>
            <a:spLocks noGrp="1"/>
          </p:cNvSpPr>
          <p:nvPr>
            <p:ph type="body" sz="quarter" idx="19" hasCustomPrompt="1"/>
          </p:nvPr>
        </p:nvSpPr>
        <p:spPr>
          <a:xfrm>
            <a:off x="1143000"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5" name="Text Placeholder 10">
            <a:extLst>
              <a:ext uri="{FF2B5EF4-FFF2-40B4-BE49-F238E27FC236}">
                <a16:creationId xmlns:a16="http://schemas.microsoft.com/office/drawing/2014/main" id="{6F6C7D99-D02B-FB2A-38DB-CAD593B0073D}"/>
              </a:ext>
            </a:extLst>
          </p:cNvPr>
          <p:cNvSpPr>
            <a:spLocks noGrp="1"/>
          </p:cNvSpPr>
          <p:nvPr>
            <p:ph type="body" sz="quarter" idx="20" hasCustomPrompt="1"/>
          </p:nvPr>
        </p:nvSpPr>
        <p:spPr>
          <a:xfrm>
            <a:off x="3943350" y="2286000"/>
            <a:ext cx="2652432" cy="2103835"/>
          </a:xfrm>
          <a:prstGeom prst="rect">
            <a:avLst/>
          </a:prstGeom>
        </p:spPr>
        <p:txBody>
          <a:bodyPr lIns="0" tIns="0" rIns="0" bIns="0"/>
          <a:lstStyle>
            <a:lvl1pPr marL="0" indent="-171450">
              <a:spcBef>
                <a:spcPts val="0"/>
              </a:spcBef>
              <a:spcAft>
                <a:spcPts val="900"/>
              </a:spcAft>
              <a:buFont typeface="+mj-lt"/>
              <a:buAutoNum type="arabicPeriod"/>
              <a:defRPr sz="1400"/>
            </a:lvl1pPr>
          </a:lstStyle>
          <a:p>
            <a:pPr lvl="0"/>
            <a:r>
              <a:rPr lang="en-US" dirty="0"/>
              <a:t>Instructions</a:t>
            </a:r>
          </a:p>
          <a:p>
            <a:pPr lvl="0"/>
            <a:r>
              <a:rPr lang="en-US" dirty="0"/>
              <a:t>…</a:t>
            </a:r>
          </a:p>
          <a:p>
            <a:pPr lvl="0"/>
            <a:r>
              <a:rPr lang="en-US" dirty="0"/>
              <a:t>…</a:t>
            </a:r>
          </a:p>
          <a:p>
            <a:pPr lvl="0"/>
            <a:endParaRPr lang="en-US" dirty="0"/>
          </a:p>
        </p:txBody>
      </p:sp>
      <p:pic>
        <p:nvPicPr>
          <p:cNvPr id="6" name="Grafik 4">
            <a:extLst>
              <a:ext uri="{FF2B5EF4-FFF2-40B4-BE49-F238E27FC236}">
                <a16:creationId xmlns:a16="http://schemas.microsoft.com/office/drawing/2014/main" id="{4DF4D8CD-DA08-8BB4-0750-E60E5BAE2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521" y="1200275"/>
            <a:ext cx="444690" cy="444690"/>
          </a:xfrm>
          <a:prstGeom prst="rect">
            <a:avLst/>
          </a:prstGeom>
        </p:spPr>
      </p:pic>
      <p:sp>
        <p:nvSpPr>
          <p:cNvPr id="10" name="Textplatzhalter 33">
            <a:extLst>
              <a:ext uri="{FF2B5EF4-FFF2-40B4-BE49-F238E27FC236}">
                <a16:creationId xmlns:a16="http://schemas.microsoft.com/office/drawing/2014/main" id="{8DC1CBBA-E58A-A896-1257-160C99E1FD31}"/>
              </a:ext>
            </a:extLst>
          </p:cNvPr>
          <p:cNvSpPr txBox="1">
            <a:spLocks/>
          </p:cNvSpPr>
          <p:nvPr userDrawn="1"/>
        </p:nvSpPr>
        <p:spPr>
          <a:xfrm>
            <a:off x="114300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Solo </a:t>
            </a:r>
            <a:r>
              <a:rPr lang="de-DE" sz="1400" err="1"/>
              <a:t>work</a:t>
            </a:r>
            <a:endParaRPr lang="de-DE" sz="1400"/>
          </a:p>
        </p:txBody>
      </p:sp>
      <p:sp>
        <p:nvSpPr>
          <p:cNvPr id="14" name="Textplatzhalter 33">
            <a:extLst>
              <a:ext uri="{FF2B5EF4-FFF2-40B4-BE49-F238E27FC236}">
                <a16:creationId xmlns:a16="http://schemas.microsoft.com/office/drawing/2014/main" id="{D983E983-A2AA-AC90-DD81-0EBF7BC33777}"/>
              </a:ext>
            </a:extLst>
          </p:cNvPr>
          <p:cNvSpPr txBox="1">
            <a:spLocks/>
          </p:cNvSpPr>
          <p:nvPr userDrawn="1"/>
        </p:nvSpPr>
        <p:spPr>
          <a:xfrm>
            <a:off x="394335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Check-in</a:t>
            </a:r>
          </a:p>
        </p:txBody>
      </p:sp>
      <p:sp>
        <p:nvSpPr>
          <p:cNvPr id="17" name="Textplatzhalter 33">
            <a:extLst>
              <a:ext uri="{FF2B5EF4-FFF2-40B4-BE49-F238E27FC236}">
                <a16:creationId xmlns:a16="http://schemas.microsoft.com/office/drawing/2014/main" id="{342147A0-4756-E309-8BD8-0B9446C913C2}"/>
              </a:ext>
            </a:extLst>
          </p:cNvPr>
          <p:cNvSpPr txBox="1">
            <a:spLocks/>
          </p:cNvSpPr>
          <p:nvPr userDrawn="1"/>
        </p:nvSpPr>
        <p:spPr>
          <a:xfrm>
            <a:off x="6828305"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20 </a:t>
            </a:r>
            <a:r>
              <a:rPr lang="de-DE" sz="1400" err="1"/>
              <a:t>minutes</a:t>
            </a:r>
            <a:endParaRPr lang="de-DE" sz="1400"/>
          </a:p>
        </p:txBody>
      </p:sp>
      <p:pic>
        <p:nvPicPr>
          <p:cNvPr id="18" name="Graphic 14">
            <a:extLst>
              <a:ext uri="{FF2B5EF4-FFF2-40B4-BE49-F238E27FC236}">
                <a16:creationId xmlns:a16="http://schemas.microsoft.com/office/drawing/2014/main" id="{6183CD05-8744-E949-DC16-6B9960B4487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7708" y="1200275"/>
            <a:ext cx="444690" cy="444690"/>
          </a:xfrm>
          <a:prstGeom prst="rect">
            <a:avLst/>
          </a:prstGeom>
        </p:spPr>
      </p:pic>
      <p:pic>
        <p:nvPicPr>
          <p:cNvPr id="3" name="Graphic 7">
            <a:extLst>
              <a:ext uri="{FF2B5EF4-FFF2-40B4-BE49-F238E27FC236}">
                <a16:creationId xmlns:a16="http://schemas.microsoft.com/office/drawing/2014/main" id="{07DF8E94-8592-B3A5-7530-ADA4A17E7E18}"/>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40738"/>
          <a:stretch/>
        </p:blipFill>
        <p:spPr>
          <a:xfrm>
            <a:off x="1067428" y="960737"/>
            <a:ext cx="989972" cy="733349"/>
          </a:xfrm>
          <a:prstGeom prst="rect">
            <a:avLst/>
          </a:prstGeom>
        </p:spPr>
      </p:pic>
      <p:sp>
        <p:nvSpPr>
          <p:cNvPr id="4" name="Textfeld 2">
            <a:extLst>
              <a:ext uri="{FF2B5EF4-FFF2-40B4-BE49-F238E27FC236}">
                <a16:creationId xmlns:a16="http://schemas.microsoft.com/office/drawing/2014/main" id="{C6A0F136-8C2B-BF23-F531-76147A884B66}"/>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a:solidFill>
                  <a:srgbClr val="E30613"/>
                </a:solidFill>
                <a:latin typeface="Aptos" panose="020B0004020202020204" pitchFamily="34" charset="0"/>
              </a:rPr>
              <a:t>Check-in</a:t>
            </a:r>
          </a:p>
        </p:txBody>
      </p:sp>
    </p:spTree>
    <p:extLst>
      <p:ext uri="{BB962C8B-B14F-4D97-AF65-F5344CB8AC3E}">
        <p14:creationId xmlns:p14="http://schemas.microsoft.com/office/powerpoint/2010/main" val="1938764394"/>
      </p:ext>
    </p:extLst>
  </p:cSld>
  <p:clrMapOvr>
    <a:masterClrMapping/>
  </p:clrMapOvr>
  <p:extLst>
    <p:ext uri="{DCECCB84-F9BA-43D5-87BE-67443E8EF086}">
      <p15:sldGuideLst xmlns:p15="http://schemas.microsoft.com/office/powerpoint/2012/main">
        <p15:guide id="1" orient="horz" pos="1212">
          <p15:clr>
            <a:srgbClr val="FBAE40"/>
          </p15:clr>
        </p15:guide>
        <p15:guide id="2" pos="2472">
          <p15:clr>
            <a:srgbClr val="FBAE40"/>
          </p15:clr>
        </p15:guide>
        <p15:guide id="3" pos="7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_Headline" preserve="1" userDrawn="1">
  <p:cSld name="3_Headline">
    <p:spTree>
      <p:nvGrpSpPr>
        <p:cNvPr id="1" name="Shape 59"/>
        <p:cNvGrpSpPr/>
        <p:nvPr/>
      </p:nvGrpSpPr>
      <p:grpSpPr>
        <a:xfrm>
          <a:off x="0" y="0"/>
          <a:ext cx="0" cy="0"/>
          <a:chOff x="0" y="0"/>
          <a:chExt cx="0" cy="0"/>
        </a:xfrm>
      </p:grpSpPr>
      <p:sp>
        <p:nvSpPr>
          <p:cNvPr id="2" name="Google Shape;63;p78">
            <a:extLst>
              <a:ext uri="{FF2B5EF4-FFF2-40B4-BE49-F238E27FC236}">
                <a16:creationId xmlns:a16="http://schemas.microsoft.com/office/drawing/2014/main" id="{0B95EDC4-760E-9267-AD30-CBBA2EC5BE1F}"/>
              </a:ext>
            </a:extLst>
          </p:cNvPr>
          <p:cNvSpPr/>
          <p:nvPr userDrawn="1"/>
        </p:nvSpPr>
        <p:spPr>
          <a:xfrm>
            <a:off x="5092971" y="1393031"/>
            <a:ext cx="3181350" cy="3181350"/>
          </a:xfrm>
          <a:prstGeom prst="ellipse">
            <a:avLst/>
          </a:prstGeom>
          <a:solidFill>
            <a:srgbClr val="F1F2F2"/>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 name="Google Shape;61;p78"/>
          <p:cNvSpPr txBox="1">
            <a:spLocks noGrp="1"/>
          </p:cNvSpPr>
          <p:nvPr>
            <p:ph type="body" idx="2"/>
          </p:nvPr>
        </p:nvSpPr>
        <p:spPr>
          <a:xfrm>
            <a:off x="428625" y="2000250"/>
            <a:ext cx="390548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1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857849289"/>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tos_Todays-Agenda_Days">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F4FA6A9-77F4-363D-2042-78B9DA1E0675}"/>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7" name="Google Shape;118;p97">
            <a:extLst>
              <a:ext uri="{FF2B5EF4-FFF2-40B4-BE49-F238E27FC236}">
                <a16:creationId xmlns:a16="http://schemas.microsoft.com/office/drawing/2014/main" id="{6DCB5127-A1C6-B5DF-6DFD-1F436302AD4D}"/>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sp>
        <p:nvSpPr>
          <p:cNvPr id="20" name="Textfeld 19">
            <a:extLst>
              <a:ext uri="{FF2B5EF4-FFF2-40B4-BE49-F238E27FC236}">
                <a16:creationId xmlns:a16="http://schemas.microsoft.com/office/drawing/2014/main" id="{DD5F7437-3E34-0090-7881-0328FA367A4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sp>
        <p:nvSpPr>
          <p:cNvPr id="24" name="Textfeld 23">
            <a:extLst>
              <a:ext uri="{FF2B5EF4-FFF2-40B4-BE49-F238E27FC236}">
                <a16:creationId xmlns:a16="http://schemas.microsoft.com/office/drawing/2014/main" id="{49DBEFB5-98D7-CEC8-22FF-948BFAFF9E5D}"/>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25" name="Google Shape;118;p97">
            <a:extLst>
              <a:ext uri="{FF2B5EF4-FFF2-40B4-BE49-F238E27FC236}">
                <a16:creationId xmlns:a16="http://schemas.microsoft.com/office/drawing/2014/main" id="{A447F83A-9160-40B6-29D0-1EC56E8AD393}"/>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sp>
        <p:nvSpPr>
          <p:cNvPr id="28" name="Textfeld 27">
            <a:extLst>
              <a:ext uri="{FF2B5EF4-FFF2-40B4-BE49-F238E27FC236}">
                <a16:creationId xmlns:a16="http://schemas.microsoft.com/office/drawing/2014/main" id="{5A2B0C9E-47F2-B6AB-C141-330C2DA0AEC4}"/>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cxnSp>
        <p:nvCxnSpPr>
          <p:cNvPr id="29" name="Google Shape;118;p97">
            <a:extLst>
              <a:ext uri="{FF2B5EF4-FFF2-40B4-BE49-F238E27FC236}">
                <a16:creationId xmlns:a16="http://schemas.microsoft.com/office/drawing/2014/main" id="{9CAEDF5D-41E5-6A62-30F5-1E1766E60CB7}"/>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sp>
        <p:nvSpPr>
          <p:cNvPr id="34" name="Textplatzhalter 33">
            <a:extLst>
              <a:ext uri="{FF2B5EF4-FFF2-40B4-BE49-F238E27FC236}">
                <a16:creationId xmlns:a16="http://schemas.microsoft.com/office/drawing/2014/main" id="{A979C08A-28CB-BE81-4C1E-54C1E226D575}"/>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36" name="Textplatzhalter 33">
            <a:extLst>
              <a:ext uri="{FF2B5EF4-FFF2-40B4-BE49-F238E27FC236}">
                <a16:creationId xmlns:a16="http://schemas.microsoft.com/office/drawing/2014/main" id="{55746759-0ADD-1422-F8BE-420F8D85DB32}"/>
              </a:ext>
            </a:extLst>
          </p:cNvPr>
          <p:cNvSpPr>
            <a:spLocks noGrp="1"/>
          </p:cNvSpPr>
          <p:nvPr>
            <p:ph type="body" sz="quarter" idx="16"/>
          </p:nvPr>
        </p:nvSpPr>
        <p:spPr>
          <a:xfrm>
            <a:off x="2593376" y="2128484"/>
            <a:ext cx="1848978"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38" name="Textplatzhalter 33">
            <a:extLst>
              <a:ext uri="{FF2B5EF4-FFF2-40B4-BE49-F238E27FC236}">
                <a16:creationId xmlns:a16="http://schemas.microsoft.com/office/drawing/2014/main" id="{C2D2379D-656F-ABC0-BA51-99A77D669846}"/>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40" name="Textplatzhalter 33">
            <a:extLst>
              <a:ext uri="{FF2B5EF4-FFF2-40B4-BE49-F238E27FC236}">
                <a16:creationId xmlns:a16="http://schemas.microsoft.com/office/drawing/2014/main" id="{FFE0441A-1FEB-6943-5AD0-84B27A5F7CEE}"/>
              </a:ext>
            </a:extLst>
          </p:cNvPr>
          <p:cNvSpPr>
            <a:spLocks noGrp="1"/>
          </p:cNvSpPr>
          <p:nvPr>
            <p:ph type="body" sz="quarter" idx="20"/>
          </p:nvPr>
        </p:nvSpPr>
        <p:spPr>
          <a:xfrm>
            <a:off x="6858000" y="2128484"/>
            <a:ext cx="1863981"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15" name="Text Placeholder 5">
            <a:extLst>
              <a:ext uri="{FF2B5EF4-FFF2-40B4-BE49-F238E27FC236}">
                <a16:creationId xmlns:a16="http://schemas.microsoft.com/office/drawing/2014/main" id="{145ADD53-BFB6-1342-D381-E7B51F923AB1}"/>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6" name="Text Placeholder 5">
            <a:extLst>
              <a:ext uri="{FF2B5EF4-FFF2-40B4-BE49-F238E27FC236}">
                <a16:creationId xmlns:a16="http://schemas.microsoft.com/office/drawing/2014/main" id="{FBA8C5C2-EC24-E96F-2A03-A7A3D74907DD}"/>
              </a:ext>
            </a:extLst>
          </p:cNvPr>
          <p:cNvSpPr>
            <a:spLocks noGrp="1"/>
          </p:cNvSpPr>
          <p:nvPr>
            <p:ph type="body" sz="quarter" idx="21" hasCustomPrompt="1"/>
          </p:nvPr>
        </p:nvSpPr>
        <p:spPr>
          <a:xfrm>
            <a:off x="2593376" y="2463327"/>
            <a:ext cx="185927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7" name="Text Placeholder 5">
            <a:extLst>
              <a:ext uri="{FF2B5EF4-FFF2-40B4-BE49-F238E27FC236}">
                <a16:creationId xmlns:a16="http://schemas.microsoft.com/office/drawing/2014/main" id="{206E007A-C0A3-3D41-C472-B8E9515BB90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8" name="Text Placeholder 5">
            <a:extLst>
              <a:ext uri="{FF2B5EF4-FFF2-40B4-BE49-F238E27FC236}">
                <a16:creationId xmlns:a16="http://schemas.microsoft.com/office/drawing/2014/main" id="{19D4348E-C907-A3A7-14BF-84224E99D2A1}"/>
              </a:ext>
            </a:extLst>
          </p:cNvPr>
          <p:cNvSpPr>
            <a:spLocks noGrp="1"/>
          </p:cNvSpPr>
          <p:nvPr>
            <p:ph type="body" sz="quarter" idx="23" hasCustomPrompt="1"/>
          </p:nvPr>
        </p:nvSpPr>
        <p:spPr>
          <a:xfrm>
            <a:off x="6858000" y="2463327"/>
            <a:ext cx="1874362"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 name="Google Shape;38;p80">
            <a:extLst>
              <a:ext uri="{FF2B5EF4-FFF2-40B4-BE49-F238E27FC236}">
                <a16:creationId xmlns:a16="http://schemas.microsoft.com/office/drawing/2014/main" id="{C333DA30-9901-0C8B-C307-364402F59A8E}"/>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4" name="Google Shape;38;p80">
            <a:extLst>
              <a:ext uri="{FF2B5EF4-FFF2-40B4-BE49-F238E27FC236}">
                <a16:creationId xmlns:a16="http://schemas.microsoft.com/office/drawing/2014/main" id="{16FFD2AA-E4A1-4741-BF9E-EAF26BAB0BF8}"/>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8" name="Google Shape;118;p97">
            <a:extLst>
              <a:ext uri="{FF2B5EF4-FFF2-40B4-BE49-F238E27FC236}">
                <a16:creationId xmlns:a16="http://schemas.microsoft.com/office/drawing/2014/main" id="{C31D4CA6-D394-52F5-5712-AC2BBF811CD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1" name="Google Shape;119;p97">
            <a:extLst>
              <a:ext uri="{FF2B5EF4-FFF2-40B4-BE49-F238E27FC236}">
                <a16:creationId xmlns:a16="http://schemas.microsoft.com/office/drawing/2014/main" id="{D829AC57-B2CD-137F-E57F-4854DB83121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6" name="Google Shape;118;p97">
            <a:extLst>
              <a:ext uri="{FF2B5EF4-FFF2-40B4-BE49-F238E27FC236}">
                <a16:creationId xmlns:a16="http://schemas.microsoft.com/office/drawing/2014/main" id="{C0633090-2062-A38A-626B-C599F1639B16}"/>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5" name="Google Shape;38;p80">
            <a:extLst>
              <a:ext uri="{FF2B5EF4-FFF2-40B4-BE49-F238E27FC236}">
                <a16:creationId xmlns:a16="http://schemas.microsoft.com/office/drawing/2014/main" id="{079BB5BE-2806-329D-FC6E-9ABB40E5E14A}"/>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837251032"/>
      </p:ext>
    </p:extLst>
  </p:cSld>
  <p:clrMapOvr>
    <a:masterClrMapping/>
  </p:clrMapOvr>
  <p:extLst>
    <p:ext uri="{DCECCB84-F9BA-43D5-87BE-67443E8EF086}">
      <p15:sldGuideLst xmlns:p15="http://schemas.microsoft.com/office/powerpoint/2012/main">
        <p15:guide id="1" orient="horz" pos="1200">
          <p15:clr>
            <a:srgbClr val="FBAE40"/>
          </p15:clr>
        </p15:guide>
        <p15:guide id="3" orient="horz" pos="1584">
          <p15:clr>
            <a:srgbClr val="FBAE40"/>
          </p15:clr>
        </p15:guide>
        <p15:guide id="4" pos="2808">
          <p15:clr>
            <a:srgbClr val="FBAE40"/>
          </p15:clr>
        </p15:guide>
        <p15:guide id="6" pos="295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_Headline" preserve="1" userDrawn="1">
  <p:cSld name="4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469350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4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710202317"/>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_Folie mit Template" preserve="1" userDrawn="1">
  <p:cSld name="4_Folie mit Template">
    <p:spTree>
      <p:nvGrpSpPr>
        <p:cNvPr id="1" name="Shape 151"/>
        <p:cNvGrpSpPr/>
        <p:nvPr/>
      </p:nvGrpSpPr>
      <p:grpSpPr>
        <a:xfrm>
          <a:off x="0" y="0"/>
          <a:ext cx="0" cy="0"/>
          <a:chOff x="0" y="0"/>
          <a:chExt cx="0" cy="0"/>
        </a:xfrm>
      </p:grpSpPr>
      <p:sp>
        <p:nvSpPr>
          <p:cNvPr id="152" name="Google Shape;152;p88"/>
          <p:cNvSpPr>
            <a:spLocks noGrp="1"/>
          </p:cNvSpPr>
          <p:nvPr>
            <p:ph type="pic" idx="2"/>
          </p:nvPr>
        </p:nvSpPr>
        <p:spPr>
          <a:xfrm>
            <a:off x="3009900" y="981307"/>
            <a:ext cx="5829300" cy="3876442"/>
          </a:xfrm>
          <a:prstGeom prst="rect">
            <a:avLst/>
          </a:prstGeom>
          <a:noFill/>
          <a:ln>
            <a:noFill/>
          </a:ln>
        </p:spPr>
      </p:sp>
      <p:sp>
        <p:nvSpPr>
          <p:cNvPr id="154" name="Google Shape;154;p88"/>
          <p:cNvSpPr txBox="1">
            <a:spLocks noGrp="1"/>
          </p:cNvSpPr>
          <p:nvPr>
            <p:ph type="body" idx="3"/>
          </p:nvPr>
        </p:nvSpPr>
        <p:spPr>
          <a:xfrm>
            <a:off x="428625" y="1995489"/>
            <a:ext cx="2403785" cy="1723072"/>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800"/>
              <a:buFont typeface="Arial"/>
              <a:buNone/>
              <a:defRPr sz="1400" b="1" i="0" u="none" strike="noStrike" cap="none">
                <a:solidFill>
                  <a:srgbClr val="E30613"/>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38;p80">
            <a:extLst>
              <a:ext uri="{FF2B5EF4-FFF2-40B4-BE49-F238E27FC236}">
                <a16:creationId xmlns:a16="http://schemas.microsoft.com/office/drawing/2014/main" id="{2A6D13CF-BDA2-5F6B-21A0-D2F6CDCC7EF0}"/>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290940118"/>
      </p:ext>
    </p:extLst>
  </p:cSld>
  <p:clrMapOvr>
    <a:masterClrMapping/>
  </p:clrMapOvr>
  <p:extLst>
    <p:ext uri="{DCECCB84-F9BA-43D5-87BE-67443E8EF086}">
      <p15:sldGuideLst xmlns:p15="http://schemas.microsoft.com/office/powerpoint/2012/main">
        <p15:guide id="1" orient="horz" pos="1260">
          <p15:clr>
            <a:srgbClr val="FBAE40"/>
          </p15:clr>
        </p15:guide>
        <p15:guide id="2" pos="1896">
          <p15:clr>
            <a:srgbClr val="FBAE40"/>
          </p15:clr>
        </p15:guide>
        <p15:guide id="3" orient="horz" pos="61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5_Startup Beispiel" preserve="1" userDrawn="1">
  <p:cSld name="5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0" y="-8769"/>
            <a:ext cx="4572000" cy="5143500"/>
          </a:xfrm>
          <a:prstGeom prst="rect">
            <a:avLst/>
          </a:prstGeom>
          <a:noFill/>
          <a:ln>
            <a:noFill/>
          </a:ln>
        </p:spPr>
      </p:sp>
      <p:sp>
        <p:nvSpPr>
          <p:cNvPr id="144" name="Google Shape;144;p87"/>
          <p:cNvSpPr txBox="1"/>
          <p:nvPr/>
        </p:nvSpPr>
        <p:spPr>
          <a:xfrm>
            <a:off x="4899030"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Launched</a:t>
            </a:r>
            <a:endParaRPr b="1" i="0">
              <a:latin typeface="+mn-lt"/>
            </a:endParaRPr>
          </a:p>
        </p:txBody>
      </p:sp>
      <p:sp>
        <p:nvSpPr>
          <p:cNvPr id="145" name="Google Shape;145;p87"/>
          <p:cNvSpPr txBox="1"/>
          <p:nvPr/>
        </p:nvSpPr>
        <p:spPr>
          <a:xfrm>
            <a:off x="6938995"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Founders</a:t>
            </a:r>
            <a:endParaRPr b="1" i="0">
              <a:latin typeface="+mn-lt"/>
            </a:endParaRPr>
          </a:p>
        </p:txBody>
      </p:sp>
      <p:cxnSp>
        <p:nvCxnSpPr>
          <p:cNvPr id="146" name="Google Shape;146;p87"/>
          <p:cNvCxnSpPr>
            <a:cxnSpLocks/>
          </p:cNvCxnSpPr>
          <p:nvPr/>
        </p:nvCxnSpPr>
        <p:spPr>
          <a:xfrm>
            <a:off x="4899030" y="1921520"/>
            <a:ext cx="1418095" cy="0"/>
          </a:xfrm>
          <a:prstGeom prst="straightConnector1">
            <a:avLst/>
          </a:prstGeom>
          <a:noFill/>
          <a:ln w="9525" cap="flat" cmpd="sng">
            <a:solidFill>
              <a:srgbClr val="E30613"/>
            </a:solidFill>
            <a:prstDash val="solid"/>
            <a:miter lim="800000"/>
            <a:headEnd type="none" w="sm" len="sm"/>
            <a:tailEnd type="none" w="sm" len="sm"/>
          </a:ln>
        </p:spPr>
      </p:cxnSp>
      <p:cxnSp>
        <p:nvCxnSpPr>
          <p:cNvPr id="147" name="Google Shape;147;p87"/>
          <p:cNvCxnSpPr>
            <a:cxnSpLocks/>
          </p:cNvCxnSpPr>
          <p:nvPr/>
        </p:nvCxnSpPr>
        <p:spPr>
          <a:xfrm>
            <a:off x="6938995" y="1921520"/>
            <a:ext cx="1418095" cy="0"/>
          </a:xfrm>
          <a:prstGeom prst="straightConnector1">
            <a:avLst/>
          </a:prstGeom>
          <a:noFill/>
          <a:ln w="9525" cap="flat" cmpd="sng">
            <a:solidFill>
              <a:srgbClr val="E30613"/>
            </a:solidFill>
            <a:prstDash val="solid"/>
            <a:miter lim="800000"/>
            <a:headEnd type="none" w="sm" len="sm"/>
            <a:tailEnd type="none" w="sm" len="sm"/>
          </a:ln>
        </p:spPr>
      </p:cxnSp>
      <p:sp>
        <p:nvSpPr>
          <p:cNvPr id="148" name="Google Shape;148;p87"/>
          <p:cNvSpPr txBox="1">
            <a:spLocks noGrp="1"/>
          </p:cNvSpPr>
          <p:nvPr>
            <p:ph type="body" idx="3"/>
          </p:nvPr>
        </p:nvSpPr>
        <p:spPr>
          <a:xfrm>
            <a:off x="4899030"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49" name="Google Shape;149;p87"/>
          <p:cNvSpPr txBox="1">
            <a:spLocks noGrp="1"/>
          </p:cNvSpPr>
          <p:nvPr>
            <p:ph type="body" idx="4"/>
          </p:nvPr>
        </p:nvSpPr>
        <p:spPr>
          <a:xfrm>
            <a:off x="6938995"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50" name="Google Shape;150;p87"/>
          <p:cNvSpPr txBox="1">
            <a:spLocks noGrp="1"/>
          </p:cNvSpPr>
          <p:nvPr>
            <p:ph type="body" idx="5" hasCustomPrompt="1"/>
          </p:nvPr>
        </p:nvSpPr>
        <p:spPr>
          <a:xfrm>
            <a:off x="4899030" y="2880248"/>
            <a:ext cx="3484664" cy="1847383"/>
          </a:xfrm>
          <a:prstGeom prst="rect">
            <a:avLst/>
          </a:prstGeom>
          <a:noFill/>
          <a:ln>
            <a:noFill/>
          </a:ln>
        </p:spPr>
        <p:txBody>
          <a:bodyPr spcFirstLastPara="1" wrap="square" lIns="0" tIns="0" rIns="0" bIns="0" anchor="t" anchorCtr="0">
            <a:noAutofit/>
          </a:bodyPr>
          <a:lstStyle>
            <a:lvl1pPr marL="228600" marR="0" lvl="0" indent="-228600" algn="l" rtl="0">
              <a:lnSpc>
                <a:spcPct val="127272"/>
              </a:lnSpc>
              <a:spcBef>
                <a:spcPts val="0"/>
              </a:spcBef>
              <a:spcAft>
                <a:spcPts val="0"/>
              </a:spcAft>
              <a:buClr>
                <a:srgbClr val="000000"/>
              </a:buClr>
              <a:buSzPts val="1100"/>
              <a:buFont typeface="Arial" panose="020B0604020202020204" pitchFamily="34" charset="0"/>
              <a:buChar char="•"/>
              <a:defRPr sz="11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dirty="0"/>
              <a:t>Bullet </a:t>
            </a:r>
            <a:r>
              <a:rPr lang="de-DE" dirty="0" err="1"/>
              <a:t>One</a:t>
            </a:r>
            <a:endParaRPr lang="de-DE" dirty="0"/>
          </a:p>
          <a:p>
            <a:r>
              <a:rPr lang="de-DE" dirty="0"/>
              <a:t>Bullet </a:t>
            </a:r>
            <a:r>
              <a:rPr lang="de-DE" dirty="0" err="1"/>
              <a:t>Two</a:t>
            </a:r>
            <a:endParaRPr lang="de-DE" dirty="0"/>
          </a:p>
        </p:txBody>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899031" y="970652"/>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7075636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5_Startup Beispiel" preserve="1" userDrawn="1">
  <p:cSld name="6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4572000" y="0"/>
            <a:ext cx="4572000" cy="5143500"/>
          </a:xfrm>
          <a:prstGeom prst="rect">
            <a:avLst/>
          </a:prstGeom>
          <a:noFill/>
          <a:ln>
            <a:noFill/>
          </a:ln>
        </p:spPr>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19100" y="333829"/>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32774276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Aptos_Infofolie eingerückt">
    <p:spTree>
      <p:nvGrpSpPr>
        <p:cNvPr id="1" name=""/>
        <p:cNvGrpSpPr/>
        <p:nvPr/>
      </p:nvGrpSpPr>
      <p:grpSpPr>
        <a:xfrm>
          <a:off x="0" y="0"/>
          <a:ext cx="0" cy="0"/>
          <a:chOff x="0" y="0"/>
          <a:chExt cx="0" cy="0"/>
        </a:xfrm>
      </p:grpSpPr>
      <p:sp>
        <p:nvSpPr>
          <p:cNvPr id="6" name="Google Shape;38;p80">
            <a:extLst>
              <a:ext uri="{FF2B5EF4-FFF2-40B4-BE49-F238E27FC236}">
                <a16:creationId xmlns:a16="http://schemas.microsoft.com/office/drawing/2014/main" id="{51DC92E0-E43C-9B6F-E941-FE360A0E99BC}"/>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2" name="Text Placeholder 3">
            <a:extLst>
              <a:ext uri="{FF2B5EF4-FFF2-40B4-BE49-F238E27FC236}">
                <a16:creationId xmlns:a16="http://schemas.microsoft.com/office/drawing/2014/main" id="{7685E9CC-4B84-F102-75E1-04AB3C79B9F9}"/>
              </a:ext>
            </a:extLst>
          </p:cNvPr>
          <p:cNvSpPr>
            <a:spLocks noGrp="1"/>
          </p:cNvSpPr>
          <p:nvPr>
            <p:ph type="body" sz="quarter" idx="13"/>
          </p:nvPr>
        </p:nvSpPr>
        <p:spPr>
          <a:xfrm>
            <a:off x="1371600" y="1743076"/>
            <a:ext cx="7308056" cy="2687240"/>
          </a:xfrm>
          <a:prstGeom prst="rect">
            <a:avLst/>
          </a:prstGeom>
        </p:spPr>
        <p:txBody>
          <a:bodyPr/>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98841901"/>
      </p:ext>
    </p:extLst>
  </p:cSld>
  <p:clrMapOvr>
    <a:masterClrMapping/>
  </p:clrMapOvr>
  <p:extLst>
    <p:ext uri="{DCECCB84-F9BA-43D5-87BE-67443E8EF086}">
      <p15:sldGuideLst xmlns:p15="http://schemas.microsoft.com/office/powerpoint/2012/main">
        <p15:guide id="1" orient="horz" pos="1092">
          <p15:clr>
            <a:srgbClr val="FBAE40"/>
          </p15:clr>
        </p15:guide>
        <p15:guide id="2" pos="86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5_Startup Beispiel" userDrawn="1">
  <p:cSld name="6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0" y="-8769"/>
            <a:ext cx="4572000" cy="5143500"/>
          </a:xfrm>
          <a:prstGeom prst="rect">
            <a:avLst/>
          </a:prstGeom>
          <a:noFill/>
          <a:ln>
            <a:noFill/>
          </a:ln>
        </p:spPr>
      </p:sp>
      <p:sp>
        <p:nvSpPr>
          <p:cNvPr id="143" name="Google Shape;143;p87"/>
          <p:cNvSpPr txBox="1">
            <a:spLocks noGrp="1"/>
          </p:cNvSpPr>
          <p:nvPr>
            <p:ph type="body" idx="1"/>
          </p:nvPr>
        </p:nvSpPr>
        <p:spPr>
          <a:xfrm>
            <a:off x="4855772" y="335055"/>
            <a:ext cx="2608516" cy="541079"/>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3200"/>
              <a:buFont typeface="Arial"/>
              <a:buNone/>
              <a:defRPr sz="3200" b="1" i="0" u="none" strike="noStrike" cap="none">
                <a:solidFill>
                  <a:srgbClr val="E30613"/>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2" name="Textplatzhalter 5">
            <a:extLst>
              <a:ext uri="{FF2B5EF4-FFF2-40B4-BE49-F238E27FC236}">
                <a16:creationId xmlns:a16="http://schemas.microsoft.com/office/drawing/2014/main" id="{2DDB6360-3582-3D33-C78B-68183082C0B8}"/>
              </a:ext>
            </a:extLst>
          </p:cNvPr>
          <p:cNvSpPr>
            <a:spLocks noGrp="1"/>
          </p:cNvSpPr>
          <p:nvPr>
            <p:ph type="body" sz="quarter" idx="13" hasCustomPrompt="1"/>
          </p:nvPr>
        </p:nvSpPr>
        <p:spPr>
          <a:xfrm>
            <a:off x="4855771" y="2034914"/>
            <a:ext cx="3635502"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dirty="0"/>
              <a:t>Zitat</a:t>
            </a:r>
          </a:p>
        </p:txBody>
      </p:sp>
      <p:sp>
        <p:nvSpPr>
          <p:cNvPr id="3" name="Google Shape;148;p87">
            <a:extLst>
              <a:ext uri="{FF2B5EF4-FFF2-40B4-BE49-F238E27FC236}">
                <a16:creationId xmlns:a16="http://schemas.microsoft.com/office/drawing/2014/main" id="{B4B91C95-611B-8B4B-261E-60FF7D7E8103}"/>
              </a:ext>
            </a:extLst>
          </p:cNvPr>
          <p:cNvSpPr txBox="1">
            <a:spLocks noGrp="1"/>
          </p:cNvSpPr>
          <p:nvPr>
            <p:ph type="body" idx="3"/>
          </p:nvPr>
        </p:nvSpPr>
        <p:spPr>
          <a:xfrm>
            <a:off x="4855771" y="1190826"/>
            <a:ext cx="3635502" cy="471962"/>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4" name="Google Shape;149;p87">
            <a:extLst>
              <a:ext uri="{FF2B5EF4-FFF2-40B4-BE49-F238E27FC236}">
                <a16:creationId xmlns:a16="http://schemas.microsoft.com/office/drawing/2014/main" id="{1866976B-AD34-0FD3-A39A-0C260A8A364F}"/>
              </a:ext>
            </a:extLst>
          </p:cNvPr>
          <p:cNvSpPr txBox="1">
            <a:spLocks noGrp="1"/>
          </p:cNvSpPr>
          <p:nvPr>
            <p:ph type="body" idx="4"/>
          </p:nvPr>
        </p:nvSpPr>
        <p:spPr>
          <a:xfrm>
            <a:off x="4855771" y="4222933"/>
            <a:ext cx="2966325" cy="249676"/>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3525745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How it works – Solo work">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6D6923B-6E1C-9F80-F7DC-96B1EE6B2F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9273" y="1522039"/>
            <a:ext cx="438783" cy="438783"/>
          </a:xfrm>
          <a:prstGeom prst="rect">
            <a:avLst/>
          </a:prstGeom>
        </p:spPr>
      </p:pic>
      <p:pic>
        <p:nvPicPr>
          <p:cNvPr id="8" name="Grafik 7">
            <a:extLst>
              <a:ext uri="{FF2B5EF4-FFF2-40B4-BE49-F238E27FC236}">
                <a16:creationId xmlns:a16="http://schemas.microsoft.com/office/drawing/2014/main" id="{DB1EB1F0-3FDD-7A55-2CE4-73478B24A2F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9275" y="3711419"/>
            <a:ext cx="438782" cy="438782"/>
          </a:xfrm>
          <a:prstGeom prst="rect">
            <a:avLst/>
          </a:prstGeom>
        </p:spPr>
      </p:pic>
      <p:sp>
        <p:nvSpPr>
          <p:cNvPr id="10" name="Textplatzhalter 9">
            <a:extLst>
              <a:ext uri="{FF2B5EF4-FFF2-40B4-BE49-F238E27FC236}">
                <a16:creationId xmlns:a16="http://schemas.microsoft.com/office/drawing/2014/main" id="{11DE8B13-C766-12F6-305E-24BA9AC7282A}"/>
              </a:ext>
            </a:extLst>
          </p:cNvPr>
          <p:cNvSpPr>
            <a:spLocks noGrp="1"/>
          </p:cNvSpPr>
          <p:nvPr>
            <p:ph type="body" sz="quarter" idx="10"/>
          </p:nvPr>
        </p:nvSpPr>
        <p:spPr>
          <a:xfrm>
            <a:off x="1835150" y="1522413"/>
            <a:ext cx="5209844" cy="1700848"/>
          </a:xfrm>
          <a:prstGeom prst="rect">
            <a:avLst/>
          </a:prstGeom>
        </p:spPr>
        <p:txBody>
          <a:bodyPr lIns="0" tIns="0" rIns="0" bIns="0"/>
          <a:lstStyle>
            <a:lvl1pPr marL="0" indent="0">
              <a:lnSpc>
                <a:spcPts val="2300"/>
              </a:lnSpc>
              <a:spcBef>
                <a:spcPts val="0"/>
              </a:spcBef>
              <a:spcAft>
                <a:spcPts val="1800"/>
              </a:spcAft>
              <a:buNone/>
              <a:defRPr sz="1800" b="1" i="0">
                <a:solidFill>
                  <a:srgbClr val="E30613"/>
                </a:solidFill>
                <a:latin typeface="+mn-lt"/>
              </a:defRPr>
            </a:lvl1pPr>
            <a:lvl2pPr>
              <a:lnSpc>
                <a:spcPts val="2100"/>
              </a:lnSpc>
              <a:spcBef>
                <a:spcPts val="0"/>
              </a:spcBef>
              <a:spcAft>
                <a:spcPts val="600"/>
              </a:spcAft>
              <a:defRPr sz="1600" b="0" i="0">
                <a:latin typeface="+mn-lt"/>
              </a:defRPr>
            </a:lvl2pPr>
          </a:lstStyle>
          <a:p>
            <a:pPr lvl="0"/>
            <a:r>
              <a:rPr lang="de-DE" dirty="0"/>
              <a:t>Mastertextformat bearbeiten</a:t>
            </a:r>
          </a:p>
          <a:p>
            <a:pPr lvl="1"/>
            <a:r>
              <a:rPr lang="de-DE" dirty="0"/>
              <a:t>Zweite Ebene</a:t>
            </a:r>
          </a:p>
          <a:p>
            <a:pPr lvl="1"/>
            <a:r>
              <a:rPr lang="de-DE" dirty="0"/>
              <a:t>Bullet Point …</a:t>
            </a:r>
          </a:p>
        </p:txBody>
      </p:sp>
      <p:sp>
        <p:nvSpPr>
          <p:cNvPr id="11" name="Textplatzhalter 9">
            <a:extLst>
              <a:ext uri="{FF2B5EF4-FFF2-40B4-BE49-F238E27FC236}">
                <a16:creationId xmlns:a16="http://schemas.microsoft.com/office/drawing/2014/main" id="{6EF8E36D-B408-64A1-951A-CD5CC80BB87B}"/>
              </a:ext>
            </a:extLst>
          </p:cNvPr>
          <p:cNvSpPr>
            <a:spLocks noGrp="1"/>
          </p:cNvSpPr>
          <p:nvPr>
            <p:ph type="body" sz="quarter" idx="11" hasCustomPrompt="1"/>
          </p:nvPr>
        </p:nvSpPr>
        <p:spPr>
          <a:xfrm>
            <a:off x="1835150" y="3808413"/>
            <a:ext cx="5209844" cy="523557"/>
          </a:xfrm>
          <a:prstGeom prst="rect">
            <a:avLst/>
          </a:prstGeom>
        </p:spPr>
        <p:txBody>
          <a:bodyPr lIns="0" tIns="0" rIns="0" bIns="0"/>
          <a:lstStyle>
            <a:lvl1pPr marL="0" indent="0">
              <a:lnSpc>
                <a:spcPts val="2300"/>
              </a:lnSpc>
              <a:spcBef>
                <a:spcPts val="0"/>
              </a:spcBef>
              <a:spcAft>
                <a:spcPts val="2400"/>
              </a:spcAft>
              <a:buNone/>
              <a:defRPr sz="1800" b="1" i="0">
                <a:solidFill>
                  <a:srgbClr val="E30613"/>
                </a:solidFill>
                <a:latin typeface="+mn-lt"/>
              </a:defRPr>
            </a:lvl1pPr>
            <a:lvl2pPr marL="342900" indent="0">
              <a:lnSpc>
                <a:spcPts val="2100"/>
              </a:lnSpc>
              <a:spcBef>
                <a:spcPts val="0"/>
              </a:spcBef>
              <a:spcAft>
                <a:spcPts val="600"/>
              </a:spcAft>
              <a:buNone/>
              <a:defRPr sz="1600" b="0" i="0">
                <a:latin typeface="Noticia Text" panose="02000503060000020004" pitchFamily="2" charset="77"/>
              </a:defRPr>
            </a:lvl2pPr>
          </a:lstStyle>
          <a:p>
            <a:pPr lvl="0"/>
            <a:r>
              <a:rPr lang="de-DE" dirty="0"/>
              <a:t>XY </a:t>
            </a:r>
            <a:r>
              <a:rPr lang="de-DE" dirty="0" err="1"/>
              <a:t>Minutes</a:t>
            </a:r>
            <a:endParaRPr lang="de-DE" dirty="0"/>
          </a:p>
        </p:txBody>
      </p:sp>
      <p:sp>
        <p:nvSpPr>
          <p:cNvPr id="2" name="Google Shape;92;p69">
            <a:extLst>
              <a:ext uri="{FF2B5EF4-FFF2-40B4-BE49-F238E27FC236}">
                <a16:creationId xmlns:a16="http://schemas.microsoft.com/office/drawing/2014/main" id="{34E8D064-6854-5EA6-2EA6-FCC279CC712E}"/>
              </a:ext>
            </a:extLst>
          </p:cNvPr>
          <p:cNvSpPr txBox="1"/>
          <p:nvPr userDrawn="1"/>
        </p:nvSpPr>
        <p:spPr>
          <a:xfrm>
            <a:off x="419100" y="260387"/>
            <a:ext cx="6505204" cy="546625"/>
          </a:xfrm>
          <a:prstGeom prst="rect">
            <a:avLst/>
          </a:prstGeom>
          <a:noFill/>
          <a:ln>
            <a:noFill/>
          </a:ln>
        </p:spPr>
        <p:txBody>
          <a:bodyPr spcFirstLastPara="1" wrap="square" lIns="0" tIns="0" rIns="0" bIns="0" anchor="t" anchorCtr="0">
            <a:spAutoFit/>
          </a:bodyPr>
          <a:lstStyle/>
          <a:p>
            <a:pPr marL="0" marR="0" lvl="0" indent="0" algn="l" rtl="0">
              <a:lnSpc>
                <a:spcPct val="110526"/>
              </a:lnSpc>
              <a:spcBef>
                <a:spcPts val="0"/>
              </a:spcBef>
              <a:spcAft>
                <a:spcPts val="0"/>
              </a:spcAft>
              <a:buClr>
                <a:srgbClr val="E30613"/>
              </a:buClr>
              <a:buSzPts val="3800"/>
              <a:buFont typeface="Arial"/>
              <a:buNone/>
            </a:pPr>
            <a:r>
              <a:rPr lang="de-DE" sz="3200" b="1" i="0" u="none" strike="noStrike" cap="none" dirty="0" err="1">
                <a:solidFill>
                  <a:srgbClr val="E30613"/>
                </a:solidFill>
                <a:latin typeface="+mn-lt"/>
                <a:ea typeface="Arial"/>
                <a:cs typeface="Arial"/>
                <a:sym typeface="Arial"/>
              </a:rPr>
              <a:t>How</a:t>
            </a:r>
            <a:r>
              <a:rPr lang="de-DE" sz="3200" b="1" i="0" u="none" strike="noStrike" cap="none" dirty="0">
                <a:solidFill>
                  <a:srgbClr val="E30613"/>
                </a:solidFill>
                <a:latin typeface="+mn-lt"/>
                <a:ea typeface="Arial"/>
                <a:cs typeface="Arial"/>
                <a:sym typeface="Arial"/>
              </a:rPr>
              <a:t> </a:t>
            </a:r>
            <a:r>
              <a:rPr lang="de-DE" sz="3200" b="1" i="0" u="none" strike="noStrike" cap="none" dirty="0" err="1">
                <a:solidFill>
                  <a:srgbClr val="E30613"/>
                </a:solidFill>
                <a:latin typeface="+mn-lt"/>
                <a:ea typeface="Arial"/>
                <a:cs typeface="Arial"/>
                <a:sym typeface="Arial"/>
              </a:rPr>
              <a:t>it</a:t>
            </a:r>
            <a:r>
              <a:rPr lang="de-DE" sz="3200" b="1" i="0" u="none" strike="noStrike" cap="none" dirty="0">
                <a:solidFill>
                  <a:srgbClr val="E30613"/>
                </a:solidFill>
                <a:latin typeface="+mn-lt"/>
                <a:ea typeface="Arial"/>
                <a:cs typeface="Arial"/>
                <a:sym typeface="Arial"/>
              </a:rPr>
              <a:t> </a:t>
            </a:r>
            <a:r>
              <a:rPr lang="de-DE" sz="3200" b="1" i="0" u="none" strike="noStrike" cap="none" dirty="0" err="1">
                <a:solidFill>
                  <a:srgbClr val="E30613"/>
                </a:solidFill>
                <a:latin typeface="+mn-lt"/>
                <a:ea typeface="Arial"/>
                <a:cs typeface="Arial"/>
                <a:sym typeface="Arial"/>
              </a:rPr>
              <a:t>works</a:t>
            </a:r>
            <a:r>
              <a:rPr lang="de-DE" sz="3200" b="1" i="0" u="none" strike="noStrike" cap="none" dirty="0">
                <a:solidFill>
                  <a:srgbClr val="E30613"/>
                </a:solidFill>
                <a:latin typeface="+mn-lt"/>
                <a:ea typeface="Arial"/>
                <a:cs typeface="Arial"/>
                <a:sym typeface="Arial"/>
              </a:rPr>
              <a:t> …</a:t>
            </a:r>
            <a:endParaRPr sz="3200" b="1" i="0" dirty="0">
              <a:latin typeface="+mn-lt"/>
            </a:endParaRPr>
          </a:p>
        </p:txBody>
      </p:sp>
    </p:spTree>
    <p:extLst>
      <p:ext uri="{BB962C8B-B14F-4D97-AF65-F5344CB8AC3E}">
        <p14:creationId xmlns:p14="http://schemas.microsoft.com/office/powerpoint/2010/main" val="3164835796"/>
      </p:ext>
    </p:extLst>
  </p:cSld>
  <p:clrMapOvr>
    <a:masterClrMapping/>
  </p:clrMapOvr>
  <p:extLst>
    <p:ext uri="{DCECCB84-F9BA-43D5-87BE-67443E8EF086}">
      <p15:sldGuideLst xmlns:p15="http://schemas.microsoft.com/office/powerpoint/2012/main">
        <p15:guide id="1" orient="horz" pos="2391">
          <p15:clr>
            <a:srgbClr val="FBAE40"/>
          </p15:clr>
        </p15:guide>
        <p15:guide id="2" pos="1156">
          <p15:clr>
            <a:srgbClr val="FBAE40"/>
          </p15:clr>
        </p15:guide>
        <p15:guide id="3" orient="horz" pos="9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_Folie mit Bullets">
  <p:cSld name="3_Folie mit Bullets">
    <p:spTree>
      <p:nvGrpSpPr>
        <p:cNvPr id="1" name="Shape 61"/>
        <p:cNvGrpSpPr/>
        <p:nvPr/>
      </p:nvGrpSpPr>
      <p:grpSpPr>
        <a:xfrm>
          <a:off x="0" y="0"/>
          <a:ext cx="0" cy="0"/>
          <a:chOff x="0" y="0"/>
          <a:chExt cx="0" cy="0"/>
        </a:xfrm>
      </p:grpSpPr>
      <p:sp>
        <p:nvSpPr>
          <p:cNvPr id="62" name="Google Shape;62;p15"/>
          <p:cNvSpPr txBox="1">
            <a:spLocks noGrp="1"/>
          </p:cNvSpPr>
          <p:nvPr>
            <p:ph type="body" idx="1"/>
          </p:nvPr>
        </p:nvSpPr>
        <p:spPr>
          <a:xfrm>
            <a:off x="357057" y="366979"/>
            <a:ext cx="6772937" cy="125359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3800"/>
              <a:buFont typeface="Arial"/>
              <a:buNone/>
              <a:defRPr sz="3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63" name="Google Shape;63;p15"/>
          <p:cNvSpPr txBox="1">
            <a:spLocks noGrp="1"/>
          </p:cNvSpPr>
          <p:nvPr>
            <p:ph type="body" idx="2"/>
          </p:nvPr>
        </p:nvSpPr>
        <p:spPr>
          <a:xfrm>
            <a:off x="386954" y="1620441"/>
            <a:ext cx="8017744" cy="2100263"/>
          </a:xfrm>
          <a:prstGeom prst="rect">
            <a:avLst/>
          </a:prstGeom>
          <a:noFill/>
          <a:ln>
            <a:noFill/>
          </a:ln>
        </p:spPr>
        <p:txBody>
          <a:bodyPr spcFirstLastPara="1" wrap="square" lIns="0" tIns="0" rIns="0" bIns="0" anchor="t" anchorCtr="0">
            <a:noAutofit/>
          </a:bodyPr>
          <a:lstStyle>
            <a:lvl1pPr marL="457200" marR="0" lvl="0" indent="-330200" algn="l" rtl="0">
              <a:lnSpc>
                <a:spcPct val="137500"/>
              </a:lnSpc>
              <a:spcBef>
                <a:spcPts val="0"/>
              </a:spcBef>
              <a:spcAft>
                <a:spcPts val="0"/>
              </a:spcAft>
              <a:buClr>
                <a:srgbClr val="000000"/>
              </a:buClr>
              <a:buSzPts val="1600"/>
              <a:buFont typeface="Arial"/>
              <a:buChar char="・"/>
              <a:defRPr sz="1600" b="0" i="0" u="none" strike="noStrike" cap="none">
                <a:solidFill>
                  <a:srgbClr val="000000"/>
                </a:solidFill>
                <a:latin typeface="Noticia Text"/>
                <a:ea typeface="Noticia Text"/>
                <a:cs typeface="Noticia Text"/>
                <a:sym typeface="Noticia Text"/>
              </a:defRPr>
            </a:lvl1pPr>
            <a:lvl2pPr marL="914400" marR="0" lvl="1" indent="-330200" algn="l" rtl="0">
              <a:lnSpc>
                <a:spcPct val="100000"/>
              </a:lnSpc>
              <a:spcBef>
                <a:spcPts val="1200"/>
              </a:spcBef>
              <a:spcAft>
                <a:spcPts val="0"/>
              </a:spcAft>
              <a:buClr>
                <a:srgbClr val="000000"/>
              </a:buClr>
              <a:buSzPts val="1600"/>
              <a:buFont typeface="Arial"/>
              <a:buChar char="・"/>
              <a:defRPr sz="1600" b="0" i="0" u="none" strike="noStrike" cap="none">
                <a:solidFill>
                  <a:srgbClr val="000000"/>
                </a:solidFill>
                <a:latin typeface="Noticia Text"/>
                <a:ea typeface="Noticia Text"/>
                <a:cs typeface="Noticia Text"/>
                <a:sym typeface="Noticia Text"/>
              </a:defRPr>
            </a:lvl2pPr>
            <a:lvl3pPr marL="1371600" marR="0" lvl="2" indent="-330200" algn="l" rtl="0">
              <a:lnSpc>
                <a:spcPct val="137500"/>
              </a:lnSpc>
              <a:spcBef>
                <a:spcPts val="900"/>
              </a:spcBef>
              <a:spcAft>
                <a:spcPts val="0"/>
              </a:spcAft>
              <a:buClr>
                <a:srgbClr val="000000"/>
              </a:buClr>
              <a:buSzPts val="1600"/>
              <a:buFont typeface="Arial"/>
              <a:buChar char="・"/>
              <a:defRPr sz="1600" b="0" i="0" u="none" strike="noStrike" cap="none">
                <a:solidFill>
                  <a:srgbClr val="000000"/>
                </a:solidFill>
                <a:latin typeface="Noticia Text"/>
                <a:ea typeface="Noticia Text"/>
                <a:cs typeface="Noticia Text"/>
                <a:sym typeface="Noticia Text"/>
              </a:defRPr>
            </a:lvl3pPr>
            <a:lvl4pPr marL="1828800" marR="0" lvl="3" indent="-330200" algn="l" rtl="0">
              <a:lnSpc>
                <a:spcPct val="137500"/>
              </a:lnSpc>
              <a:spcBef>
                <a:spcPts val="1200"/>
              </a:spcBef>
              <a:spcAft>
                <a:spcPts val="0"/>
              </a:spcAft>
              <a:buClr>
                <a:srgbClr val="000000"/>
              </a:buClr>
              <a:buSzPts val="1600"/>
              <a:buFont typeface="Arial"/>
              <a:buChar char="・"/>
              <a:defRPr sz="1600" b="0" i="0" u="none" strike="noStrike" cap="none">
                <a:solidFill>
                  <a:srgbClr val="000000"/>
                </a:solidFill>
                <a:latin typeface="Noticia Text"/>
                <a:ea typeface="Noticia Text"/>
                <a:cs typeface="Noticia Text"/>
                <a:sym typeface="Noticia Text"/>
              </a:defRPr>
            </a:lvl4pPr>
            <a:lvl5pPr marL="2286000" marR="0" lvl="4" indent="-330200" algn="l" rtl="0">
              <a:lnSpc>
                <a:spcPct val="137500"/>
              </a:lnSpc>
              <a:spcBef>
                <a:spcPts val="1200"/>
              </a:spcBef>
              <a:spcAft>
                <a:spcPts val="0"/>
              </a:spcAft>
              <a:buClr>
                <a:srgbClr val="000000"/>
              </a:buClr>
              <a:buSzPts val="1600"/>
              <a:buFont typeface="Arial"/>
              <a:buChar char="・"/>
              <a:defRPr sz="1600" b="0" i="0" u="none" strike="noStrike" cap="none">
                <a:solidFill>
                  <a:srgbClr val="000000"/>
                </a:solidFill>
                <a:latin typeface="Noticia Text"/>
                <a:ea typeface="Noticia Text"/>
                <a:cs typeface="Noticia Text"/>
                <a:sym typeface="Noticia Text"/>
              </a:defRPr>
            </a:lvl5pPr>
            <a:lvl6pPr marL="2743200" marR="0" lvl="5"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9399600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MC _ How it works 1" userDrawn="1">
  <p:cSld name="BMC _ How it works 1">
    <p:spTree>
      <p:nvGrpSpPr>
        <p:cNvPr id="1" name="Shape 189"/>
        <p:cNvGrpSpPr/>
        <p:nvPr/>
      </p:nvGrpSpPr>
      <p:grpSpPr>
        <a:xfrm>
          <a:off x="0" y="0"/>
          <a:ext cx="0" cy="0"/>
          <a:chOff x="0" y="0"/>
          <a:chExt cx="0" cy="0"/>
        </a:xfrm>
      </p:grpSpPr>
      <p:pic>
        <p:nvPicPr>
          <p:cNvPr id="190" name="Google Shape;190;p81"/>
          <p:cNvPicPr preferRelativeResize="0"/>
          <p:nvPr/>
        </p:nvPicPr>
        <p:blipFill rotWithShape="1">
          <a:blip r:embed="rId2">
            <a:alphaModFix/>
          </a:blip>
          <a:srcRect/>
          <a:stretch/>
        </p:blipFill>
        <p:spPr>
          <a:xfrm>
            <a:off x="889273" y="1522039"/>
            <a:ext cx="438783" cy="438783"/>
          </a:xfrm>
          <a:prstGeom prst="rect">
            <a:avLst/>
          </a:prstGeom>
          <a:noFill/>
          <a:ln>
            <a:noFill/>
          </a:ln>
        </p:spPr>
      </p:pic>
      <p:pic>
        <p:nvPicPr>
          <p:cNvPr id="191" name="Google Shape;191;p81"/>
          <p:cNvPicPr preferRelativeResize="0"/>
          <p:nvPr/>
        </p:nvPicPr>
        <p:blipFill rotWithShape="1">
          <a:blip r:embed="rId3">
            <a:alphaModFix/>
          </a:blip>
          <a:srcRect/>
          <a:stretch/>
        </p:blipFill>
        <p:spPr>
          <a:xfrm>
            <a:off x="889275" y="3711419"/>
            <a:ext cx="438782" cy="438782"/>
          </a:xfrm>
          <a:prstGeom prst="rect">
            <a:avLst/>
          </a:prstGeom>
          <a:noFill/>
          <a:ln>
            <a:noFill/>
          </a:ln>
        </p:spPr>
      </p:pic>
      <p:sp>
        <p:nvSpPr>
          <p:cNvPr id="4" name="Google Shape;211;p84">
            <a:extLst>
              <a:ext uri="{FF2B5EF4-FFF2-40B4-BE49-F238E27FC236}">
                <a16:creationId xmlns:a16="http://schemas.microsoft.com/office/drawing/2014/main" id="{E5545615-FF6F-B551-E1BA-8842F112D7FA}"/>
              </a:ext>
            </a:extLst>
          </p:cNvPr>
          <p:cNvSpPr txBox="1">
            <a:spLocks noGrp="1"/>
          </p:cNvSpPr>
          <p:nvPr>
            <p:ph type="body" idx="2"/>
          </p:nvPr>
        </p:nvSpPr>
        <p:spPr>
          <a:xfrm>
            <a:off x="1835150" y="3808413"/>
            <a:ext cx="5209844" cy="523557"/>
          </a:xfrm>
          <a:prstGeom prst="rect">
            <a:avLst/>
          </a:prstGeom>
          <a:noFill/>
          <a:ln>
            <a:noFill/>
          </a:ln>
        </p:spPr>
        <p:txBody>
          <a:bodyPr spcFirstLastPara="1" wrap="square" lIns="0" tIns="0" rIns="0" bIns="0" anchor="t" anchorCtr="0">
            <a:noAutofit/>
          </a:bodyPr>
          <a:lstStyle>
            <a:lvl1pPr marL="0" marR="0" lvl="0" indent="0" algn="l" rtl="0">
              <a:lnSpc>
                <a:spcPct val="127777"/>
              </a:lnSpc>
              <a:spcBef>
                <a:spcPts val="0"/>
              </a:spcBef>
              <a:spcAft>
                <a:spcPts val="0"/>
              </a:spcAft>
              <a:buClr>
                <a:srgbClr val="E30613"/>
              </a:buClr>
              <a:buSzPts val="1800"/>
              <a:buFont typeface="Arial"/>
              <a:buNone/>
              <a:defRPr sz="1800" b="0" i="0" u="none" strike="noStrike" cap="none">
                <a:solidFill>
                  <a:srgbClr val="E30613"/>
                </a:solidFill>
                <a:latin typeface="+mn-lt"/>
                <a:ea typeface="Aptos" panose="020B0004020202020204" pitchFamily="34" charset="0"/>
                <a:cs typeface="Arial"/>
                <a:sym typeface="Arial"/>
              </a:defRPr>
            </a:lvl1pPr>
            <a:lvl2pPr marL="914400" marR="0" lvl="1" indent="-228600" algn="l" rtl="0">
              <a:lnSpc>
                <a:spcPct val="131250"/>
              </a:lnSpc>
              <a:spcBef>
                <a:spcPts val="2400"/>
              </a:spcBef>
              <a:spcAft>
                <a:spcPts val="0"/>
              </a:spcAft>
              <a:buClr>
                <a:srgbClr val="000000"/>
              </a:buClr>
              <a:buSzPts val="1600"/>
              <a:buFont typeface="Arial"/>
              <a:buNone/>
              <a:defRPr sz="16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5" name="Textplatzhalter 9">
            <a:extLst>
              <a:ext uri="{FF2B5EF4-FFF2-40B4-BE49-F238E27FC236}">
                <a16:creationId xmlns:a16="http://schemas.microsoft.com/office/drawing/2014/main" id="{260E74A2-5CDA-4FBF-A8FF-887B0C2803D4}"/>
              </a:ext>
            </a:extLst>
          </p:cNvPr>
          <p:cNvSpPr>
            <a:spLocks noGrp="1"/>
          </p:cNvSpPr>
          <p:nvPr>
            <p:ph type="body" sz="quarter" idx="10"/>
          </p:nvPr>
        </p:nvSpPr>
        <p:spPr>
          <a:xfrm>
            <a:off x="1835150" y="1522413"/>
            <a:ext cx="5209844" cy="1700848"/>
          </a:xfrm>
          <a:prstGeom prst="rect">
            <a:avLst/>
          </a:prstGeom>
        </p:spPr>
        <p:txBody>
          <a:bodyPr lIns="0" tIns="0" rIns="0" bIns="0"/>
          <a:lstStyle>
            <a:lvl1pPr marL="0" indent="0">
              <a:lnSpc>
                <a:spcPts val="2300"/>
              </a:lnSpc>
              <a:spcBef>
                <a:spcPts val="0"/>
              </a:spcBef>
              <a:spcAft>
                <a:spcPts val="1800"/>
              </a:spcAft>
              <a:buNone/>
              <a:defRPr sz="1800" b="1" i="0">
                <a:solidFill>
                  <a:srgbClr val="E30613"/>
                </a:solidFill>
                <a:latin typeface="+mn-lt"/>
              </a:defRPr>
            </a:lvl1pPr>
            <a:lvl2pPr>
              <a:lnSpc>
                <a:spcPts val="2100"/>
              </a:lnSpc>
              <a:spcBef>
                <a:spcPts val="0"/>
              </a:spcBef>
              <a:spcAft>
                <a:spcPts val="600"/>
              </a:spcAft>
              <a:defRPr sz="1600" b="0" i="0">
                <a:latin typeface="+mn-lt"/>
              </a:defRPr>
            </a:lvl2pPr>
          </a:lstStyle>
          <a:p>
            <a:pPr lvl="0"/>
            <a:r>
              <a:rPr lang="de-DE" dirty="0"/>
              <a:t>Mastertextformat bearbeiten</a:t>
            </a:r>
          </a:p>
          <a:p>
            <a:pPr lvl="1"/>
            <a:r>
              <a:rPr lang="de-DE" dirty="0"/>
              <a:t>Zweite Ebene</a:t>
            </a:r>
          </a:p>
          <a:p>
            <a:pPr lvl="1"/>
            <a:r>
              <a:rPr lang="de-DE" dirty="0"/>
              <a:t>Bullet Point …</a:t>
            </a:r>
          </a:p>
        </p:txBody>
      </p:sp>
      <p:sp>
        <p:nvSpPr>
          <p:cNvPr id="6" name="Textfeld 2">
            <a:extLst>
              <a:ext uri="{FF2B5EF4-FFF2-40B4-BE49-F238E27FC236}">
                <a16:creationId xmlns:a16="http://schemas.microsoft.com/office/drawing/2014/main" id="{74E495EA-8638-0010-B1AA-1756735B96E0}"/>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652336194"/>
      </p:ext>
    </p:extLst>
  </p:cSld>
  <p:clrMapOvr>
    <a:masterClrMapping/>
  </p:clrMapOvr>
  <p:extLst>
    <p:ext uri="{DCECCB84-F9BA-43D5-87BE-67443E8EF086}">
      <p15:sldGuideLst xmlns:p15="http://schemas.microsoft.com/office/powerpoint/2012/main">
        <p15:guide id="1" orient="horz" pos="2391">
          <p15:clr>
            <a:srgbClr val="FBAE40"/>
          </p15:clr>
        </p15:guide>
        <p15:guide id="2" pos="1156">
          <p15:clr>
            <a:srgbClr val="FBAE40"/>
          </p15:clr>
        </p15:guide>
        <p15:guide id="3" orient="horz" pos="9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_Exercise">
  <p:cSld name="4_Exercise">
    <p:spTree>
      <p:nvGrpSpPr>
        <p:cNvPr id="1" name="Shape 33"/>
        <p:cNvGrpSpPr/>
        <p:nvPr/>
      </p:nvGrpSpPr>
      <p:grpSpPr>
        <a:xfrm>
          <a:off x="0" y="0"/>
          <a:ext cx="0" cy="0"/>
          <a:chOff x="0" y="0"/>
          <a:chExt cx="0" cy="0"/>
        </a:xfrm>
      </p:grpSpPr>
      <p:sp>
        <p:nvSpPr>
          <p:cNvPr id="34" name="Google Shape;34;p48"/>
          <p:cNvSpPr/>
          <p:nvPr/>
        </p:nvSpPr>
        <p:spPr>
          <a:xfrm>
            <a:off x="0" y="0"/>
            <a:ext cx="4572000" cy="5143500"/>
          </a:xfrm>
          <a:prstGeom prst="rect">
            <a:avLst/>
          </a:prstGeom>
          <a:solidFill>
            <a:srgbClr val="E30613"/>
          </a:solidFill>
          <a:ln>
            <a:noFill/>
          </a:ln>
        </p:spPr>
        <p:txBody>
          <a:bodyPr spcFirstLastPara="1" wrap="square" lIns="34275" tIns="34275" rIns="34275" bIns="3427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350"/>
              <a:buFont typeface="Calibri"/>
              <a:buNone/>
              <a:tabLst/>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35;p48"/>
          <p:cNvSpPr txBox="1">
            <a:spLocks noGrp="1"/>
          </p:cNvSpPr>
          <p:nvPr>
            <p:ph type="body" idx="1"/>
          </p:nvPr>
        </p:nvSpPr>
        <p:spPr>
          <a:xfrm>
            <a:off x="386954" y="373319"/>
            <a:ext cx="3812380" cy="125359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chemeClr val="lt1"/>
              </a:buClr>
              <a:buSzPts val="3800"/>
              <a:buFont typeface="Arial"/>
              <a:buNone/>
              <a:defRPr sz="3800" b="1" i="0" u="none" strike="noStrike" cap="none">
                <a:solidFill>
                  <a:schemeClr val="lt1"/>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6" name="Google Shape;36;p48"/>
          <p:cNvSpPr>
            <a:spLocks noGrp="1"/>
          </p:cNvSpPr>
          <p:nvPr>
            <p:ph type="pic" idx="2"/>
          </p:nvPr>
        </p:nvSpPr>
        <p:spPr>
          <a:xfrm>
            <a:off x="4572000" y="0"/>
            <a:ext cx="4572000" cy="5143500"/>
          </a:xfrm>
          <a:prstGeom prst="rect">
            <a:avLst/>
          </a:prstGeom>
          <a:noFill/>
          <a:ln>
            <a:noFill/>
          </a:ln>
        </p:spPr>
      </p:sp>
      <p:pic>
        <p:nvPicPr>
          <p:cNvPr id="37" name="Google Shape;37;p48"/>
          <p:cNvPicPr preferRelativeResize="0"/>
          <p:nvPr/>
        </p:nvPicPr>
        <p:blipFill rotWithShape="1">
          <a:blip r:embed="rId2">
            <a:alphaModFix/>
          </a:blip>
          <a:srcRect/>
          <a:stretch/>
        </p:blipFill>
        <p:spPr>
          <a:xfrm>
            <a:off x="7422006" y="263707"/>
            <a:ext cx="1675519" cy="636565"/>
          </a:xfrm>
          <a:prstGeom prst="rect">
            <a:avLst/>
          </a:prstGeom>
          <a:noFill/>
          <a:ln>
            <a:noFill/>
          </a:ln>
        </p:spPr>
      </p:pic>
    </p:spTree>
    <p:extLst>
      <p:ext uri="{BB962C8B-B14F-4D97-AF65-F5344CB8AC3E}">
        <p14:creationId xmlns:p14="http://schemas.microsoft.com/office/powerpoint/2010/main" val="3541389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ptos_Programme_Days+Parts">
    <p:spTree>
      <p:nvGrpSpPr>
        <p:cNvPr id="1" name=""/>
        <p:cNvGrpSpPr/>
        <p:nvPr/>
      </p:nvGrpSpPr>
      <p:grpSpPr>
        <a:xfrm>
          <a:off x="0" y="0"/>
          <a:ext cx="0" cy="0"/>
          <a:chOff x="0" y="0"/>
          <a:chExt cx="0" cy="0"/>
        </a:xfrm>
      </p:grpSpPr>
      <p:sp>
        <p:nvSpPr>
          <p:cNvPr id="7" name="Textfeld 5">
            <a:extLst>
              <a:ext uri="{FF2B5EF4-FFF2-40B4-BE49-F238E27FC236}">
                <a16:creationId xmlns:a16="http://schemas.microsoft.com/office/drawing/2014/main" id="{8C886AFA-009F-79E5-41E6-594E87923314}"/>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1" name="Textfeld 19">
            <a:extLst>
              <a:ext uri="{FF2B5EF4-FFF2-40B4-BE49-F238E27FC236}">
                <a16:creationId xmlns:a16="http://schemas.microsoft.com/office/drawing/2014/main" id="{0596B8E6-8039-7126-DD81-E3EF7BAE5CB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15" name="Textfeld 23">
            <a:extLst>
              <a:ext uri="{FF2B5EF4-FFF2-40B4-BE49-F238E27FC236}">
                <a16:creationId xmlns:a16="http://schemas.microsoft.com/office/drawing/2014/main" id="{300088D4-3FAC-341F-D146-13D837D261B4}"/>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7" name="Textfeld 27">
            <a:extLst>
              <a:ext uri="{FF2B5EF4-FFF2-40B4-BE49-F238E27FC236}">
                <a16:creationId xmlns:a16="http://schemas.microsoft.com/office/drawing/2014/main" id="{84C6094D-5B31-CA76-1A61-F6B0196B1919}"/>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21" name="Textplatzhalter 33">
            <a:extLst>
              <a:ext uri="{FF2B5EF4-FFF2-40B4-BE49-F238E27FC236}">
                <a16:creationId xmlns:a16="http://schemas.microsoft.com/office/drawing/2014/main" id="{96DAD162-AB35-8C64-3A98-E373A51BD46C}"/>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4" name="Textplatzhalter 33">
            <a:extLst>
              <a:ext uri="{FF2B5EF4-FFF2-40B4-BE49-F238E27FC236}">
                <a16:creationId xmlns:a16="http://schemas.microsoft.com/office/drawing/2014/main" id="{577492E5-D8A1-AFC5-3F3D-BEE03FB05DB8}"/>
              </a:ext>
            </a:extLst>
          </p:cNvPr>
          <p:cNvSpPr>
            <a:spLocks noGrp="1"/>
          </p:cNvSpPr>
          <p:nvPr>
            <p:ph type="body" sz="quarter" idx="16"/>
          </p:nvPr>
        </p:nvSpPr>
        <p:spPr>
          <a:xfrm>
            <a:off x="2593376"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5" name="Textplatzhalter 33">
            <a:extLst>
              <a:ext uri="{FF2B5EF4-FFF2-40B4-BE49-F238E27FC236}">
                <a16:creationId xmlns:a16="http://schemas.microsoft.com/office/drawing/2014/main" id="{94E9A21A-D861-FE8B-6136-76A82A89E268}"/>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8" name="Textplatzhalter 33">
            <a:extLst>
              <a:ext uri="{FF2B5EF4-FFF2-40B4-BE49-F238E27FC236}">
                <a16:creationId xmlns:a16="http://schemas.microsoft.com/office/drawing/2014/main" id="{8C1DA9EA-0C0E-07A1-BCEB-1D25BF5628AC}"/>
              </a:ext>
            </a:extLst>
          </p:cNvPr>
          <p:cNvSpPr>
            <a:spLocks noGrp="1"/>
          </p:cNvSpPr>
          <p:nvPr>
            <p:ph type="body" sz="quarter" idx="20"/>
          </p:nvPr>
        </p:nvSpPr>
        <p:spPr>
          <a:xfrm>
            <a:off x="6858000"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9" name="Text Placeholder 5">
            <a:extLst>
              <a:ext uri="{FF2B5EF4-FFF2-40B4-BE49-F238E27FC236}">
                <a16:creationId xmlns:a16="http://schemas.microsoft.com/office/drawing/2014/main" id="{7D91459C-DE49-F015-ABD3-CB9C294FC4E6}"/>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0" name="Text Placeholder 5">
            <a:extLst>
              <a:ext uri="{FF2B5EF4-FFF2-40B4-BE49-F238E27FC236}">
                <a16:creationId xmlns:a16="http://schemas.microsoft.com/office/drawing/2014/main" id="{877A636E-A12B-5977-8C30-965C4903437C}"/>
              </a:ext>
            </a:extLst>
          </p:cNvPr>
          <p:cNvSpPr>
            <a:spLocks noGrp="1"/>
          </p:cNvSpPr>
          <p:nvPr>
            <p:ph type="body" sz="quarter" idx="21" hasCustomPrompt="1"/>
          </p:nvPr>
        </p:nvSpPr>
        <p:spPr>
          <a:xfrm>
            <a:off x="2593376"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1" name="Text Placeholder 5">
            <a:extLst>
              <a:ext uri="{FF2B5EF4-FFF2-40B4-BE49-F238E27FC236}">
                <a16:creationId xmlns:a16="http://schemas.microsoft.com/office/drawing/2014/main" id="{1A377352-F917-90A3-BA68-10161FACD68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2" name="Text Placeholder 5">
            <a:extLst>
              <a:ext uri="{FF2B5EF4-FFF2-40B4-BE49-F238E27FC236}">
                <a16:creationId xmlns:a16="http://schemas.microsoft.com/office/drawing/2014/main" id="{0B645F93-6EF1-6385-32F1-78091996D056}"/>
              </a:ext>
            </a:extLst>
          </p:cNvPr>
          <p:cNvSpPr>
            <a:spLocks noGrp="1"/>
          </p:cNvSpPr>
          <p:nvPr>
            <p:ph type="body" sz="quarter" idx="23" hasCustomPrompt="1"/>
          </p:nvPr>
        </p:nvSpPr>
        <p:spPr>
          <a:xfrm>
            <a:off x="6858000"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4" name="Google Shape;38;p80">
            <a:extLst>
              <a:ext uri="{FF2B5EF4-FFF2-40B4-BE49-F238E27FC236}">
                <a16:creationId xmlns:a16="http://schemas.microsoft.com/office/drawing/2014/main" id="{B4BD74DB-8382-1DE8-BE07-D586CCB1B438}"/>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40" name="Google Shape;38;p80">
            <a:extLst>
              <a:ext uri="{FF2B5EF4-FFF2-40B4-BE49-F238E27FC236}">
                <a16:creationId xmlns:a16="http://schemas.microsoft.com/office/drawing/2014/main" id="{656DE071-2DAC-94B8-46CD-9E75E5073B22}"/>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41" name="Google Shape;118;p97">
            <a:extLst>
              <a:ext uri="{FF2B5EF4-FFF2-40B4-BE49-F238E27FC236}">
                <a16:creationId xmlns:a16="http://schemas.microsoft.com/office/drawing/2014/main" id="{F5AAC24D-1664-C8C0-5C35-FED3952E5762}"/>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42" name="Google Shape;119;p97">
            <a:extLst>
              <a:ext uri="{FF2B5EF4-FFF2-40B4-BE49-F238E27FC236}">
                <a16:creationId xmlns:a16="http://schemas.microsoft.com/office/drawing/2014/main" id="{43686EFA-3DDE-9D46-0DD2-4861CDA0304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 name="Google Shape;118;p97">
            <a:extLst>
              <a:ext uri="{FF2B5EF4-FFF2-40B4-BE49-F238E27FC236}">
                <a16:creationId xmlns:a16="http://schemas.microsoft.com/office/drawing/2014/main" id="{F5B1BA52-E649-D52A-C729-F7207F9C520B}"/>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cxnSp>
        <p:nvCxnSpPr>
          <p:cNvPr id="3" name="Google Shape;118;p97">
            <a:extLst>
              <a:ext uri="{FF2B5EF4-FFF2-40B4-BE49-F238E27FC236}">
                <a16:creationId xmlns:a16="http://schemas.microsoft.com/office/drawing/2014/main" id="{5CB1E624-B3EB-1498-4FCD-35380CB64BED}"/>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cxnSp>
        <p:nvCxnSpPr>
          <p:cNvPr id="4" name="Google Shape;118;p97">
            <a:extLst>
              <a:ext uri="{FF2B5EF4-FFF2-40B4-BE49-F238E27FC236}">
                <a16:creationId xmlns:a16="http://schemas.microsoft.com/office/drawing/2014/main" id="{6CEBB6DC-CEBE-C5CC-CDDD-6AE5291BA9B8}"/>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cxnSp>
        <p:nvCxnSpPr>
          <p:cNvPr id="5" name="Google Shape;118;p97">
            <a:extLst>
              <a:ext uri="{FF2B5EF4-FFF2-40B4-BE49-F238E27FC236}">
                <a16:creationId xmlns:a16="http://schemas.microsoft.com/office/drawing/2014/main" id="{AF83766D-2BE9-6A1C-B3A8-94ACE5FF7CB1}"/>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8" name="Google Shape;38;p80">
            <a:extLst>
              <a:ext uri="{FF2B5EF4-FFF2-40B4-BE49-F238E27FC236}">
                <a16:creationId xmlns:a16="http://schemas.microsoft.com/office/drawing/2014/main" id="{9978CF24-CED5-0061-9FC4-A8687B56EC25}"/>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Workshop Programme</a:t>
            </a:r>
            <a:endParaRPr dirty="0"/>
          </a:p>
        </p:txBody>
      </p:sp>
    </p:spTree>
    <p:extLst>
      <p:ext uri="{BB962C8B-B14F-4D97-AF65-F5344CB8AC3E}">
        <p14:creationId xmlns:p14="http://schemas.microsoft.com/office/powerpoint/2010/main" val="3362285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_Folie">
  <p:cSld name="3_Folie">
    <p:spTree>
      <p:nvGrpSpPr>
        <p:cNvPr id="1" name="Shape 14"/>
        <p:cNvGrpSpPr/>
        <p:nvPr/>
      </p:nvGrpSpPr>
      <p:grpSpPr>
        <a:xfrm>
          <a:off x="0" y="0"/>
          <a:ext cx="0" cy="0"/>
          <a:chOff x="0" y="0"/>
          <a:chExt cx="0" cy="0"/>
        </a:xfrm>
      </p:grpSpPr>
      <p:sp>
        <p:nvSpPr>
          <p:cNvPr id="15" name="Google Shape;15;p45"/>
          <p:cNvSpPr txBox="1">
            <a:spLocks noGrp="1"/>
          </p:cNvSpPr>
          <p:nvPr>
            <p:ph type="body" idx="1"/>
          </p:nvPr>
        </p:nvSpPr>
        <p:spPr>
          <a:xfrm>
            <a:off x="357057" y="366979"/>
            <a:ext cx="6772937" cy="125359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3800"/>
              <a:buFont typeface="Arial"/>
              <a:buNone/>
              <a:defRPr sz="3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7715509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enutzerdefiniertes Layout" preserve="1">
  <p:cSld name="Benutzerdefiniertes Layout">
    <p:spTree>
      <p:nvGrpSpPr>
        <p:cNvPr id="1" name="Shape 228"/>
        <p:cNvGrpSpPr/>
        <p:nvPr/>
      </p:nvGrpSpPr>
      <p:grpSpPr>
        <a:xfrm>
          <a:off x="0" y="0"/>
          <a:ext cx="0" cy="0"/>
          <a:chOff x="0" y="0"/>
          <a:chExt cx="0" cy="0"/>
        </a:xfrm>
      </p:grpSpPr>
      <p:sp>
        <p:nvSpPr>
          <p:cNvPr id="230" name="Google Shape;230;p88"/>
          <p:cNvSpPr txBox="1"/>
          <p:nvPr/>
        </p:nvSpPr>
        <p:spPr>
          <a:xfrm>
            <a:off x="387351" y="3065724"/>
            <a:ext cx="2908524"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Everybody</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make</a:t>
            </a:r>
            <a:r>
              <a:rPr lang="de-DE" sz="1600" b="1" i="0" dirty="0">
                <a:solidFill>
                  <a:schemeClr val="lt1"/>
                </a:solidFill>
                <a:latin typeface="+mn-lt"/>
                <a:ea typeface="Arial"/>
                <a:cs typeface="Arial"/>
                <a:sym typeface="Arial"/>
              </a:rPr>
              <a:t> a </a:t>
            </a:r>
            <a:r>
              <a:rPr lang="de-DE" sz="1600" b="1" i="0" dirty="0" err="1">
                <a:solidFill>
                  <a:schemeClr val="lt1"/>
                </a:solidFill>
                <a:latin typeface="+mn-lt"/>
                <a:ea typeface="Arial"/>
                <a:cs typeface="Arial"/>
                <a:sym typeface="Arial"/>
              </a:rPr>
              <a:t>gesture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how</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are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feeling</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today</a:t>
            </a:r>
            <a:r>
              <a:rPr lang="de-DE" sz="1600" b="1" i="0" dirty="0">
                <a:solidFill>
                  <a:schemeClr val="lt1"/>
                </a:solidFill>
                <a:latin typeface="+mn-lt"/>
                <a:ea typeface="Arial"/>
                <a:cs typeface="Arial"/>
                <a:sym typeface="Arial"/>
              </a:rPr>
              <a:t>! </a:t>
            </a:r>
            <a:endParaRPr b="1" i="0" dirty="0">
              <a:latin typeface="+mn-lt"/>
            </a:endParaRPr>
          </a:p>
        </p:txBody>
      </p:sp>
      <p:pic>
        <p:nvPicPr>
          <p:cNvPr id="232" name="Google Shape;232;p88"/>
          <p:cNvPicPr preferRelativeResize="0"/>
          <p:nvPr/>
        </p:nvPicPr>
        <p:blipFill rotWithShape="1">
          <a:blip r:embed="rId2">
            <a:alphaModFix/>
          </a:blip>
          <a:srcRect/>
          <a:stretch/>
        </p:blipFill>
        <p:spPr>
          <a:xfrm>
            <a:off x="814532" y="1737142"/>
            <a:ext cx="512317" cy="639371"/>
          </a:xfrm>
          <a:prstGeom prst="rect">
            <a:avLst/>
          </a:prstGeom>
          <a:noFill/>
          <a:ln>
            <a:noFill/>
          </a:ln>
        </p:spPr>
      </p:pic>
      <p:pic>
        <p:nvPicPr>
          <p:cNvPr id="233" name="Google Shape;233;p88"/>
          <p:cNvPicPr preferRelativeResize="0"/>
          <p:nvPr/>
        </p:nvPicPr>
        <p:blipFill rotWithShape="1">
          <a:blip r:embed="rId3">
            <a:alphaModFix/>
          </a:blip>
          <a:srcRect/>
          <a:stretch/>
        </p:blipFill>
        <p:spPr>
          <a:xfrm>
            <a:off x="1548653" y="1507218"/>
            <a:ext cx="426736" cy="426736"/>
          </a:xfrm>
          <a:prstGeom prst="rect">
            <a:avLst/>
          </a:prstGeom>
          <a:noFill/>
          <a:ln>
            <a:noFill/>
          </a:ln>
        </p:spPr>
      </p:pic>
      <p:pic>
        <p:nvPicPr>
          <p:cNvPr id="234" name="Google Shape;234;p88"/>
          <p:cNvPicPr preferRelativeResize="0"/>
          <p:nvPr/>
        </p:nvPicPr>
        <p:blipFill rotWithShape="1">
          <a:blip r:embed="rId4">
            <a:alphaModFix/>
          </a:blip>
          <a:srcRect/>
          <a:stretch/>
        </p:blipFill>
        <p:spPr>
          <a:xfrm>
            <a:off x="1604411" y="2235701"/>
            <a:ext cx="458874" cy="458874"/>
          </a:xfrm>
          <a:prstGeom prst="rect">
            <a:avLst/>
          </a:prstGeom>
          <a:noFill/>
          <a:ln>
            <a:noFill/>
          </a:ln>
        </p:spPr>
      </p:pic>
      <p:pic>
        <p:nvPicPr>
          <p:cNvPr id="235" name="Google Shape;235;p88"/>
          <p:cNvPicPr preferRelativeResize="0"/>
          <p:nvPr/>
        </p:nvPicPr>
        <p:blipFill rotWithShape="1">
          <a:blip r:embed="rId5">
            <a:alphaModFix/>
          </a:blip>
          <a:srcRect/>
          <a:stretch/>
        </p:blipFill>
        <p:spPr>
          <a:xfrm>
            <a:off x="6498717" y="2022333"/>
            <a:ext cx="426736" cy="426736"/>
          </a:xfrm>
          <a:prstGeom prst="rect">
            <a:avLst/>
          </a:prstGeom>
          <a:noFill/>
          <a:ln>
            <a:noFill/>
          </a:ln>
        </p:spPr>
      </p:pic>
      <p:sp>
        <p:nvSpPr>
          <p:cNvPr id="236" name="Google Shape;236;p88"/>
          <p:cNvSpPr txBox="1"/>
          <p:nvPr/>
        </p:nvSpPr>
        <p:spPr>
          <a:xfrm>
            <a:off x="4938435" y="3065724"/>
            <a:ext cx="384996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One</a:t>
            </a:r>
            <a:r>
              <a:rPr lang="de-DE" sz="1600" b="1" i="0" dirty="0">
                <a:solidFill>
                  <a:schemeClr val="lt1"/>
                </a:solidFill>
                <a:latin typeface="+mn-lt"/>
                <a:ea typeface="Arial"/>
                <a:cs typeface="Arial"/>
                <a:sym typeface="Arial"/>
              </a:rPr>
              <a:t> after </a:t>
            </a:r>
            <a:r>
              <a:rPr lang="de-DE" sz="1600" b="1" i="0" dirty="0" err="1">
                <a:solidFill>
                  <a:schemeClr val="lt1"/>
                </a:solidFill>
                <a:latin typeface="+mn-lt"/>
                <a:ea typeface="Arial"/>
                <a:cs typeface="Arial"/>
                <a:sym typeface="Arial"/>
              </a:rPr>
              <a:t>another</a:t>
            </a:r>
            <a:r>
              <a:rPr lang="de-DE" sz="1600" b="1" i="0" dirty="0">
                <a:solidFill>
                  <a:schemeClr val="lt1"/>
                </a:solidFill>
                <a:latin typeface="+mn-lt"/>
                <a:ea typeface="Arial"/>
                <a:cs typeface="Arial"/>
                <a:sym typeface="Arial"/>
              </a:rPr>
              <a:t>: </a:t>
            </a:r>
            <a:endParaRPr b="1" i="0" dirty="0">
              <a:latin typeface="+mn-lt"/>
            </a:endParaRPr>
          </a:p>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Introduce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yourself</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with</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your</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name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location</a:t>
            </a:r>
            <a:r>
              <a:rPr lang="de-DE" sz="1600" b="1" i="0" dirty="0">
                <a:solidFill>
                  <a:schemeClr val="lt1"/>
                </a:solidFill>
                <a:latin typeface="+mn-lt"/>
                <a:ea typeface="Arial"/>
                <a:cs typeface="Arial"/>
                <a:sym typeface="Arial"/>
              </a:rPr>
              <a:t>, and </a:t>
            </a:r>
            <a:r>
              <a:rPr lang="de-DE" sz="1600" b="1" i="0" dirty="0" err="1">
                <a:solidFill>
                  <a:schemeClr val="lt1"/>
                </a:solidFill>
                <a:latin typeface="+mn-lt"/>
                <a:ea typeface="Arial"/>
                <a:cs typeface="Arial"/>
                <a:sym typeface="Arial"/>
              </a:rPr>
              <a:t>research</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topic</a:t>
            </a:r>
            <a:r>
              <a:rPr lang="de-DE" sz="1600" b="1" i="0" dirty="0">
                <a:solidFill>
                  <a:schemeClr val="lt1"/>
                </a:solidFill>
                <a:latin typeface="+mn-lt"/>
                <a:ea typeface="Arial"/>
                <a:cs typeface="Arial"/>
                <a:sym typeface="Arial"/>
              </a:rPr>
              <a:t>. </a:t>
            </a:r>
            <a:br>
              <a:rPr lang="de-DE" sz="1600" b="1" i="0" dirty="0">
                <a:solidFill>
                  <a:schemeClr val="lt1"/>
                </a:solidFill>
                <a:latin typeface="+mn-lt"/>
                <a:ea typeface="Arial"/>
                <a:cs typeface="Arial"/>
                <a:sym typeface="Arial"/>
              </a:rPr>
            </a:br>
            <a:r>
              <a:rPr lang="de-DE" sz="1600" b="1" i="0" dirty="0" err="1">
                <a:solidFill>
                  <a:schemeClr val="lt1"/>
                </a:solidFill>
                <a:latin typeface="+mn-lt"/>
                <a:ea typeface="Arial"/>
                <a:cs typeface="Arial"/>
                <a:sym typeface="Arial"/>
              </a:rPr>
              <a:t>Then</a:t>
            </a:r>
            <a:r>
              <a:rPr lang="de-DE" sz="1600" b="1" i="0" dirty="0">
                <a:solidFill>
                  <a:schemeClr val="lt1"/>
                </a:solidFill>
                <a:latin typeface="+mn-lt"/>
                <a:ea typeface="Arial"/>
                <a:cs typeface="Arial"/>
                <a:sym typeface="Arial"/>
              </a:rPr>
              <a:t>, pass on </a:t>
            </a:r>
            <a:r>
              <a:rPr lang="de-DE" sz="1600" b="1" i="0" dirty="0" err="1">
                <a:solidFill>
                  <a:schemeClr val="lt1"/>
                </a:solidFill>
                <a:latin typeface="+mn-lt"/>
                <a:ea typeface="Arial"/>
                <a:cs typeface="Arial"/>
                <a:sym typeface="Arial"/>
              </a:rPr>
              <a:t>the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speaking</a:t>
            </a:r>
            <a:r>
              <a:rPr lang="de-DE" sz="1600" b="1" i="0" dirty="0">
                <a:solidFill>
                  <a:schemeClr val="lt1"/>
                </a:solidFill>
                <a:latin typeface="+mn-lt"/>
                <a:ea typeface="Arial"/>
                <a:cs typeface="Arial"/>
                <a:sym typeface="Arial"/>
              </a:rPr>
              <a:t> ball </a:t>
            </a:r>
            <a:r>
              <a:rPr lang="de-DE" sz="1600" b="1" i="0" dirty="0" err="1">
                <a:solidFill>
                  <a:schemeClr val="lt1"/>
                </a:solidFill>
                <a:latin typeface="+mn-lt"/>
                <a:ea typeface="Arial"/>
                <a:cs typeface="Arial"/>
                <a:sym typeface="Arial"/>
              </a:rPr>
              <a:t>to</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somebody</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else</a:t>
            </a:r>
            <a:r>
              <a:rPr lang="de-DE" sz="1600" b="1" i="0" dirty="0">
                <a:solidFill>
                  <a:schemeClr val="lt1"/>
                </a:solidFill>
                <a:latin typeface="+mn-lt"/>
                <a:ea typeface="Arial"/>
                <a:cs typeface="Arial"/>
                <a:sym typeface="Arial"/>
              </a:rPr>
              <a:t>.</a:t>
            </a:r>
            <a:endParaRPr b="1" i="0" dirty="0">
              <a:latin typeface="+mn-lt"/>
            </a:endParaRPr>
          </a:p>
        </p:txBody>
      </p:sp>
      <p:sp>
        <p:nvSpPr>
          <p:cNvPr id="237" name="Google Shape;237;p88"/>
          <p:cNvSpPr/>
          <p:nvPr/>
        </p:nvSpPr>
        <p:spPr>
          <a:xfrm>
            <a:off x="5986400" y="1915726"/>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88"/>
          <p:cNvSpPr/>
          <p:nvPr/>
        </p:nvSpPr>
        <p:spPr>
          <a:xfrm rot="-895287">
            <a:off x="5916952" y="2089348"/>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88"/>
          <p:cNvSpPr/>
          <p:nvPr/>
        </p:nvSpPr>
        <p:spPr>
          <a:xfrm rot="-1049304">
            <a:off x="5916951" y="2273631"/>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88"/>
          <p:cNvSpPr txBox="1"/>
          <p:nvPr/>
        </p:nvSpPr>
        <p:spPr>
          <a:xfrm>
            <a:off x="330129"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dirty="0">
                <a:solidFill>
                  <a:schemeClr val="lt1"/>
                </a:solidFill>
                <a:latin typeface="+mn-lt"/>
                <a:ea typeface="Arial"/>
                <a:cs typeface="Arial"/>
                <a:sym typeface="Arial"/>
              </a:rPr>
              <a:t>1.</a:t>
            </a:r>
            <a:endParaRPr b="1" i="0" dirty="0">
              <a:latin typeface="+mn-lt"/>
            </a:endParaRPr>
          </a:p>
        </p:txBody>
      </p:sp>
      <p:sp>
        <p:nvSpPr>
          <p:cNvPr id="241" name="Google Shape;241;p88"/>
          <p:cNvSpPr txBox="1"/>
          <p:nvPr/>
        </p:nvSpPr>
        <p:spPr>
          <a:xfrm>
            <a:off x="4930618"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dirty="0">
                <a:solidFill>
                  <a:schemeClr val="lt1"/>
                </a:solidFill>
                <a:latin typeface="+mn-lt"/>
                <a:ea typeface="Arial"/>
                <a:cs typeface="Arial"/>
                <a:sym typeface="Arial"/>
              </a:rPr>
              <a:t>2.</a:t>
            </a:r>
            <a:endParaRPr b="1" i="0" dirty="0">
              <a:latin typeface="+mn-lt"/>
            </a:endParaRPr>
          </a:p>
        </p:txBody>
      </p:sp>
      <p:pic>
        <p:nvPicPr>
          <p:cNvPr id="242" name="Google Shape;242;p88"/>
          <p:cNvPicPr preferRelativeResize="0"/>
          <p:nvPr/>
        </p:nvPicPr>
        <p:blipFill rotWithShape="1">
          <a:blip r:embed="rId6">
            <a:alphaModFix/>
          </a:blip>
          <a:srcRect t="27643" b="2815"/>
          <a:stretch/>
        </p:blipFill>
        <p:spPr>
          <a:xfrm flipH="1">
            <a:off x="7024297" y="2424497"/>
            <a:ext cx="610102" cy="426736"/>
          </a:xfrm>
          <a:prstGeom prst="rect">
            <a:avLst/>
          </a:prstGeom>
          <a:noFill/>
          <a:ln>
            <a:noFill/>
          </a:ln>
        </p:spPr>
      </p:pic>
      <p:sp>
        <p:nvSpPr>
          <p:cNvPr id="3" name="Textfeld 15">
            <a:extLst>
              <a:ext uri="{FF2B5EF4-FFF2-40B4-BE49-F238E27FC236}">
                <a16:creationId xmlns:a16="http://schemas.microsoft.com/office/drawing/2014/main" id="{CD506EDE-8C5F-1BDE-3508-360E24D1B791}"/>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Check-in</a:t>
            </a:r>
          </a:p>
        </p:txBody>
      </p:sp>
    </p:spTree>
    <p:extLst>
      <p:ext uri="{BB962C8B-B14F-4D97-AF65-F5344CB8AC3E}">
        <p14:creationId xmlns:p14="http://schemas.microsoft.com/office/powerpoint/2010/main" val="2280789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Let</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know</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if</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you’re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with</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dirty="0">
                <a:solidFill>
                  <a:schemeClr val="lt1"/>
                </a:solidFill>
                <a:latin typeface="Aptos" panose="020B0004020202020204" pitchFamily="34" charset="0"/>
                <a:ea typeface="Arial"/>
                <a:cs typeface="Arial"/>
                <a:sym typeface="Arial"/>
              </a:rPr>
              <a:t>Raise </a:t>
            </a:r>
            <a:r>
              <a:rPr lang="de-DE" sz="1800" b="1" i="0" u="none" strike="noStrike" cap="none" dirty="0" err="1">
                <a:solidFill>
                  <a:schemeClr val="lt1"/>
                </a:solidFill>
                <a:latin typeface="Aptos" panose="020B0004020202020204" pitchFamily="34" charset="0"/>
                <a:ea typeface="Arial"/>
                <a:cs typeface="Arial"/>
                <a:sym typeface="Arial"/>
              </a:rPr>
              <a:t>your</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emoji</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thumb</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p:txBody>
      </p:sp>
    </p:spTree>
    <p:extLst>
      <p:ext uri="{BB962C8B-B14F-4D97-AF65-F5344CB8AC3E}">
        <p14:creationId xmlns:p14="http://schemas.microsoft.com/office/powerpoint/2010/main" val="1392536822"/>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ptos_Sharing_Speechbubble">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r>
              <a:rPr lang="de-DE" sz="3200" b="1" i="0" baseline="0" dirty="0">
                <a:solidFill>
                  <a:schemeClr val="bg1"/>
                </a:solidFill>
                <a:latin typeface="Aptos" panose="020B0004020202020204" pitchFamily="34" charset="0"/>
              </a:rPr>
              <a:t>Sharing …</a:t>
            </a:r>
          </a:p>
        </p:txBody>
      </p:sp>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2" name="Textfeld 12">
            <a:extLst>
              <a:ext uri="{FF2B5EF4-FFF2-40B4-BE49-F238E27FC236}">
                <a16:creationId xmlns:a16="http://schemas.microsoft.com/office/drawing/2014/main" id="{727B2E42-5AE8-A953-0BF5-6FC501472D11}"/>
              </a:ext>
            </a:extLst>
          </p:cNvPr>
          <p:cNvSpPr txBox="1"/>
          <p:nvPr userDrawn="1"/>
        </p:nvSpPr>
        <p:spPr>
          <a:xfrm>
            <a:off x="0" y="2880358"/>
            <a:ext cx="9144000" cy="500202"/>
          </a:xfrm>
          <a:prstGeom prst="rect">
            <a:avLst/>
          </a:prstGeom>
          <a:noFill/>
        </p:spPr>
        <p:txBody>
          <a:bodyPr wrap="square" lIns="0" tIns="0" rIns="0" bIns="0" rtlCol="0">
            <a:spAutoFit/>
          </a:bodyPr>
          <a:lstStyle/>
          <a:p>
            <a:pPr marL="0" marR="0" lvl="0" indent="0" algn="ctr" rtl="0">
              <a:lnSpc>
                <a:spcPct val="9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How</a:t>
            </a:r>
            <a:r>
              <a:rPr lang="de-DE" sz="1800" b="1" i="0" u="none" strike="noStrike" cap="none" dirty="0">
                <a:solidFill>
                  <a:schemeClr val="lt1"/>
                </a:solidFill>
                <a:latin typeface="Aptos" panose="020B0004020202020204" pitchFamily="34" charset="0"/>
                <a:ea typeface="Arial"/>
                <a:cs typeface="Arial"/>
                <a:sym typeface="Arial"/>
              </a:rPr>
              <a:t> was </a:t>
            </a:r>
            <a:r>
              <a:rPr lang="de-DE" sz="1800" b="1" i="0" u="none" strike="noStrike" cap="none" dirty="0" err="1">
                <a:solidFill>
                  <a:schemeClr val="lt1"/>
                </a:solidFill>
                <a:latin typeface="Aptos" panose="020B0004020202020204" pitchFamily="34" charset="0"/>
                <a:ea typeface="Arial"/>
                <a:cs typeface="Arial"/>
                <a:sym typeface="Arial"/>
              </a:rPr>
              <a:t>the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exercise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for</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a:t>
            </a:r>
            <a:r>
              <a:rPr lang="de-DE" sz="1800" b="1" i="0" u="none" strike="noStrike" cap="none" dirty="0">
                <a:solidFill>
                  <a:schemeClr val="lt1"/>
                </a:solidFill>
                <a:latin typeface="Aptos" panose="020B0004020202020204" pitchFamily="34" charset="0"/>
                <a:ea typeface="Arial"/>
                <a:cs typeface="Arial"/>
                <a:sym typeface="Arial"/>
              </a:rPr>
              <a:t>?</a:t>
            </a:r>
          </a:p>
          <a:p>
            <a:pPr marL="0" marR="0" lvl="0" indent="0" algn="ctr" rtl="0">
              <a:lnSpc>
                <a:spcPct val="90000"/>
              </a:lnSpc>
              <a:spcBef>
                <a:spcPts val="0"/>
              </a:spcBef>
              <a:spcAft>
                <a:spcPts val="0"/>
              </a:spcAft>
              <a:buNone/>
            </a:pPr>
            <a:r>
              <a:rPr lang="de-DE" sz="1800" b="1" i="0" u="none" strike="noStrike" cap="none" dirty="0">
                <a:solidFill>
                  <a:schemeClr val="lt1"/>
                </a:solidFill>
                <a:latin typeface="Aptos" panose="020B0004020202020204" pitchFamily="34" charset="0"/>
                <a:ea typeface="Arial"/>
                <a:cs typeface="Arial"/>
                <a:sym typeface="Arial"/>
              </a:rPr>
              <a:t>Any </a:t>
            </a:r>
            <a:r>
              <a:rPr lang="de-DE" sz="1800" b="1" i="0" u="none" strike="noStrike" cap="none" dirty="0" err="1">
                <a:solidFill>
                  <a:schemeClr val="lt1"/>
                </a:solidFill>
                <a:latin typeface="Aptos" panose="020B0004020202020204" pitchFamily="34" charset="0"/>
                <a:ea typeface="Arial"/>
                <a:cs typeface="Arial"/>
                <a:sym typeface="Arial"/>
              </a:rPr>
              <a:t>insights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questions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would</a:t>
            </a:r>
            <a:r>
              <a:rPr lang="de-DE" sz="1800" b="1" i="0" u="none" strike="noStrike" cap="none" dirty="0">
                <a:solidFill>
                  <a:schemeClr val="lt1"/>
                </a:solidFill>
                <a:latin typeface="Aptos" panose="020B0004020202020204" pitchFamily="34" charset="0"/>
                <a:ea typeface="Arial"/>
                <a:cs typeface="Arial"/>
                <a:sym typeface="Arial"/>
              </a:rPr>
              <a:t> like </a:t>
            </a:r>
            <a:r>
              <a:rPr lang="de-DE" sz="1800" b="1" i="0" u="none" strike="noStrike" cap="none" dirty="0" err="1">
                <a:solidFill>
                  <a:schemeClr val="lt1"/>
                </a:solidFill>
                <a:latin typeface="Aptos" panose="020B0004020202020204" pitchFamily="34" charset="0"/>
                <a:ea typeface="Arial"/>
                <a:cs typeface="Arial"/>
                <a:sym typeface="Arial"/>
              </a:rPr>
              <a:t>to</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share</a:t>
            </a:r>
            <a:r>
              <a:rPr lang="de-DE" sz="1800" b="1" i="0" u="none" strike="noStrike" cap="none" dirty="0">
                <a:solidFill>
                  <a:schemeClr val="lt1"/>
                </a:solidFill>
                <a:latin typeface="Aptos" panose="020B0004020202020204" pitchFamily="34" charset="0"/>
                <a:ea typeface="Arial"/>
                <a:cs typeface="Arial"/>
                <a:sym typeface="Arial"/>
              </a:rPr>
              <a:t>? </a:t>
            </a:r>
          </a:p>
        </p:txBody>
      </p:sp>
    </p:spTree>
    <p:extLst>
      <p:ext uri="{BB962C8B-B14F-4D97-AF65-F5344CB8AC3E}">
        <p14:creationId xmlns:p14="http://schemas.microsoft.com/office/powerpoint/2010/main" val="1580277610"/>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ptos_Sharing_Mic">
    <p:spTree>
      <p:nvGrpSpPr>
        <p:cNvPr id="1" name=""/>
        <p:cNvGrpSpPr/>
        <p:nvPr/>
      </p:nvGrpSpPr>
      <p:grpSpPr>
        <a:xfrm>
          <a:off x="0" y="0"/>
          <a:ext cx="0" cy="0"/>
          <a:chOff x="0" y="0"/>
          <a:chExt cx="0" cy="0"/>
        </a:xfrm>
      </p:grpSpPr>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Textfeld 15">
            <a:extLst>
              <a:ext uri="{FF2B5EF4-FFF2-40B4-BE49-F238E27FC236}">
                <a16:creationId xmlns:a16="http://schemas.microsoft.com/office/drawing/2014/main" id="{5459F6D0-B0E1-3EEC-F9F1-ADD2F207695D}"/>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Sharing</a:t>
            </a:r>
            <a:r>
              <a:rPr lang="de-DE" sz="3150" b="1" i="0" dirty="0">
                <a:solidFill>
                  <a:schemeClr val="bg1"/>
                </a:solidFill>
                <a:latin typeface="Aptos" panose="020B0004020202020204" pitchFamily="34" charset="0"/>
              </a:rPr>
              <a:t>…</a:t>
            </a:r>
          </a:p>
        </p:txBody>
      </p:sp>
    </p:spTree>
    <p:extLst>
      <p:ext uri="{BB962C8B-B14F-4D97-AF65-F5344CB8AC3E}">
        <p14:creationId xmlns:p14="http://schemas.microsoft.com/office/powerpoint/2010/main" val="2444079747"/>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Aptos_Sharing_Mic">
    <p:spTree>
      <p:nvGrpSpPr>
        <p:cNvPr id="1" name=""/>
        <p:cNvGrpSpPr/>
        <p:nvPr/>
      </p:nvGrpSpPr>
      <p:grpSpPr>
        <a:xfrm>
          <a:off x="0" y="0"/>
          <a:ext cx="0" cy="0"/>
          <a:chOff x="0" y="0"/>
          <a:chExt cx="0" cy="0"/>
        </a:xfrm>
      </p:grpSpPr>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7" name="Google Shape;38;p80">
            <a:extLst>
              <a:ext uri="{FF2B5EF4-FFF2-40B4-BE49-F238E27FC236}">
                <a16:creationId xmlns:a16="http://schemas.microsoft.com/office/drawing/2014/main" id="{DFE264B8-D86D-B788-CAC3-11C1814E4C8F}"/>
              </a:ext>
            </a:extLst>
          </p:cNvPr>
          <p:cNvSpPr txBox="1">
            <a:spLocks noGrp="1"/>
          </p:cNvSpPr>
          <p:nvPr>
            <p:ph type="body" idx="10"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763271216"/>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_test-Folienheadline Open Sans" preserve="1" userDrawn="1">
  <p:cSld name="3_test-Folienheadline Open Sans">
    <p:spTree>
      <p:nvGrpSpPr>
        <p:cNvPr id="1" name="Shape 14"/>
        <p:cNvGrpSpPr/>
        <p:nvPr/>
      </p:nvGrpSpPr>
      <p:grpSpPr>
        <a:xfrm>
          <a:off x="0" y="0"/>
          <a:ext cx="0" cy="0"/>
          <a:chOff x="0" y="0"/>
          <a:chExt cx="0" cy="0"/>
        </a:xfrm>
      </p:grpSpPr>
      <p:sp>
        <p:nvSpPr>
          <p:cNvPr id="2" name="Google Shape;17;p71">
            <a:extLst>
              <a:ext uri="{FF2B5EF4-FFF2-40B4-BE49-F238E27FC236}">
                <a16:creationId xmlns:a16="http://schemas.microsoft.com/office/drawing/2014/main" id="{4194A1B3-1165-BD49-25F6-3AB1008C4D34}"/>
              </a:ext>
            </a:extLst>
          </p:cNvPr>
          <p:cNvSpPr txBox="1">
            <a:spLocks noGrp="1"/>
          </p:cNvSpPr>
          <p:nvPr>
            <p:ph type="body" idx="1"/>
          </p:nvPr>
        </p:nvSpPr>
        <p:spPr>
          <a:xfrm>
            <a:off x="437370" y="1520560"/>
            <a:ext cx="6772937" cy="1253597"/>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4200"/>
              <a:buFont typeface="+mj-lt"/>
              <a:buNone/>
              <a:defRPr sz="42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18;p71">
            <a:extLst>
              <a:ext uri="{FF2B5EF4-FFF2-40B4-BE49-F238E27FC236}">
                <a16:creationId xmlns:a16="http://schemas.microsoft.com/office/drawing/2014/main" id="{9076AF9A-0251-C82F-722B-DF4B7BA2499A}"/>
              </a:ext>
            </a:extLst>
          </p:cNvPr>
          <p:cNvSpPr txBox="1">
            <a:spLocks noGrp="1"/>
          </p:cNvSpPr>
          <p:nvPr>
            <p:ph type="body" idx="2"/>
          </p:nvPr>
        </p:nvSpPr>
        <p:spPr>
          <a:xfrm>
            <a:off x="430349" y="404687"/>
            <a:ext cx="6730404" cy="254361"/>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1350"/>
              <a:buFont typeface="+mj-lt"/>
              <a:buNone/>
              <a:defRPr sz="14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182880065"/>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D0B89CD4-9153-F94E-7D57-9920D357E8EA}"/>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964390711"/>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Headline mit Bild">
  <p:cSld name="3_Headline mit Bild">
    <p:spTree>
      <p:nvGrpSpPr>
        <p:cNvPr id="1" name="Shape 11"/>
        <p:cNvGrpSpPr/>
        <p:nvPr/>
      </p:nvGrpSpPr>
      <p:grpSpPr>
        <a:xfrm>
          <a:off x="0" y="0"/>
          <a:ext cx="0" cy="0"/>
          <a:chOff x="0" y="0"/>
          <a:chExt cx="0" cy="0"/>
        </a:xfrm>
      </p:grpSpPr>
      <p:sp>
        <p:nvSpPr>
          <p:cNvPr id="12" name="Google Shape;12;p44"/>
          <p:cNvSpPr>
            <a:spLocks noGrp="1"/>
          </p:cNvSpPr>
          <p:nvPr>
            <p:ph type="pic" idx="2"/>
          </p:nvPr>
        </p:nvSpPr>
        <p:spPr>
          <a:xfrm>
            <a:off x="0" y="0"/>
            <a:ext cx="9144000" cy="5143500"/>
          </a:xfrm>
          <a:prstGeom prst="rect">
            <a:avLst/>
          </a:prstGeom>
          <a:noFill/>
          <a:ln>
            <a:noFill/>
          </a:ln>
        </p:spPr>
      </p:sp>
      <p:sp>
        <p:nvSpPr>
          <p:cNvPr id="13" name="Google Shape;13;p44"/>
          <p:cNvSpPr txBox="1">
            <a:spLocks noGrp="1"/>
          </p:cNvSpPr>
          <p:nvPr>
            <p:ph type="body" idx="1"/>
          </p:nvPr>
        </p:nvSpPr>
        <p:spPr>
          <a:xfrm>
            <a:off x="358775" y="359867"/>
            <a:ext cx="6799457" cy="725840"/>
          </a:xfrm>
          <a:prstGeom prst="rect">
            <a:avLst/>
          </a:prstGeom>
          <a:solidFill>
            <a:srgbClr val="E30613"/>
          </a:solidFill>
          <a:ln>
            <a:noFill/>
          </a:ln>
        </p:spPr>
        <p:txBody>
          <a:bodyPr spcFirstLastPara="1" wrap="square" lIns="108000" tIns="0" rIns="108000" bIns="0" anchor="ctr" anchorCtr="0">
            <a:spAutoFit/>
          </a:bodyPr>
          <a:lstStyle>
            <a:lvl1pPr marL="457200" marR="0" lvl="0" indent="-228600" algn="l" rtl="0">
              <a:lnSpc>
                <a:spcPct val="100000"/>
              </a:lnSpc>
              <a:spcBef>
                <a:spcPts val="750"/>
              </a:spcBef>
              <a:spcAft>
                <a:spcPts val="0"/>
              </a:spcAft>
              <a:buClr>
                <a:schemeClr val="lt1"/>
              </a:buClr>
              <a:buSzPts val="4050"/>
              <a:buFont typeface="Arial"/>
              <a:buNone/>
              <a:defRPr sz="4050" b="1" i="0" u="none" strike="noStrike" cap="none">
                <a:solidFill>
                  <a:schemeClr val="lt1"/>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1766935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How it works - Solo work">
  <p:cSld name="1_How it works - Solo work">
    <p:spTree>
      <p:nvGrpSpPr>
        <p:cNvPr id="1" name="Shape 16"/>
        <p:cNvGrpSpPr/>
        <p:nvPr/>
      </p:nvGrpSpPr>
      <p:grpSpPr>
        <a:xfrm>
          <a:off x="0" y="0"/>
          <a:ext cx="0" cy="0"/>
          <a:chOff x="0" y="0"/>
          <a:chExt cx="0" cy="0"/>
        </a:xfrm>
      </p:grpSpPr>
      <p:pic>
        <p:nvPicPr>
          <p:cNvPr id="17" name="Google Shape;17;p46"/>
          <p:cNvPicPr preferRelativeResize="0"/>
          <p:nvPr/>
        </p:nvPicPr>
        <p:blipFill rotWithShape="1">
          <a:blip r:embed="rId2">
            <a:alphaModFix/>
          </a:blip>
          <a:srcRect/>
          <a:stretch/>
        </p:blipFill>
        <p:spPr>
          <a:xfrm>
            <a:off x="6372105" y="1347471"/>
            <a:ext cx="351883" cy="351883"/>
          </a:xfrm>
          <a:prstGeom prst="rect">
            <a:avLst/>
          </a:prstGeom>
          <a:noFill/>
          <a:ln>
            <a:noFill/>
          </a:ln>
        </p:spPr>
      </p:pic>
      <p:sp>
        <p:nvSpPr>
          <p:cNvPr id="18" name="Google Shape;18;p46"/>
          <p:cNvSpPr txBox="1"/>
          <p:nvPr/>
        </p:nvSpPr>
        <p:spPr>
          <a:xfrm>
            <a:off x="319973" y="240084"/>
            <a:ext cx="5330056" cy="67710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E30613"/>
              </a:buClr>
              <a:buSzPts val="3800"/>
              <a:buFont typeface="Arial"/>
              <a:buNone/>
            </a:pPr>
            <a:r>
              <a:rPr lang="de-DE" sz="3800" b="1" i="0" u="none" strike="noStrike" cap="none" dirty="0" err="1">
                <a:solidFill>
                  <a:srgbClr val="E30613"/>
                </a:solidFill>
                <a:latin typeface="DINOT-Bold" panose="020B0504020101020102" pitchFamily="34" charset="77"/>
                <a:ea typeface="Arial"/>
                <a:cs typeface="Arial"/>
                <a:sym typeface="Arial"/>
              </a:rPr>
              <a:t>How</a:t>
            </a:r>
            <a:r>
              <a:rPr lang="de-DE" sz="3800" b="1" i="0" u="none" strike="noStrike" cap="none" dirty="0">
                <a:solidFill>
                  <a:srgbClr val="E30613"/>
                </a:solidFill>
                <a:latin typeface="DINOT-Bold" panose="020B0504020101020102" pitchFamily="34" charset="77"/>
                <a:ea typeface="Arial"/>
                <a:cs typeface="Arial"/>
                <a:sym typeface="Arial"/>
              </a:rPr>
              <a:t> </a:t>
            </a:r>
            <a:r>
              <a:rPr lang="de-DE" sz="3800" b="1" i="0" u="none" strike="noStrike" cap="none" dirty="0" err="1">
                <a:solidFill>
                  <a:srgbClr val="E30613"/>
                </a:solidFill>
                <a:latin typeface="DINOT-Bold" panose="020B0504020101020102" pitchFamily="34" charset="77"/>
                <a:ea typeface="Arial"/>
                <a:cs typeface="Arial"/>
                <a:sym typeface="Arial"/>
              </a:rPr>
              <a:t>it</a:t>
            </a:r>
            <a:r>
              <a:rPr lang="de-DE" sz="3800" b="1" i="0" u="none" strike="noStrike" cap="none" dirty="0">
                <a:solidFill>
                  <a:srgbClr val="E30613"/>
                </a:solidFill>
                <a:latin typeface="DINOT-Bold" panose="020B0504020101020102" pitchFamily="34" charset="77"/>
                <a:ea typeface="Arial"/>
                <a:cs typeface="Arial"/>
                <a:sym typeface="Arial"/>
              </a:rPr>
              <a:t> </a:t>
            </a:r>
            <a:r>
              <a:rPr lang="de-DE" sz="3800" b="1" i="0" u="none" strike="noStrike" cap="none" dirty="0" err="1">
                <a:solidFill>
                  <a:srgbClr val="E30613"/>
                </a:solidFill>
                <a:latin typeface="DINOT-Bold" panose="020B0504020101020102" pitchFamily="34" charset="77"/>
                <a:ea typeface="Arial"/>
                <a:cs typeface="Arial"/>
                <a:sym typeface="Arial"/>
              </a:rPr>
              <a:t>works</a:t>
            </a:r>
            <a:r>
              <a:rPr lang="de-DE" sz="3800" b="1" i="0" u="none" strike="noStrike" cap="none" dirty="0">
                <a:solidFill>
                  <a:srgbClr val="E30613"/>
                </a:solidFill>
                <a:latin typeface="DINOT-Bold" panose="020B0504020101020102" pitchFamily="34" charset="77"/>
                <a:ea typeface="Arial"/>
                <a:cs typeface="Arial"/>
                <a:sym typeface="Arial"/>
              </a:rPr>
              <a:t> …</a:t>
            </a:r>
            <a:endParaRPr b="1" i="0" dirty="0">
              <a:latin typeface="DINOT-Bold" panose="020B0504020101020102" pitchFamily="34" charset="77"/>
            </a:endParaRPr>
          </a:p>
        </p:txBody>
      </p:sp>
      <p:sp>
        <p:nvSpPr>
          <p:cNvPr id="19" name="Google Shape;19;p46"/>
          <p:cNvSpPr txBox="1">
            <a:spLocks noGrp="1"/>
          </p:cNvSpPr>
          <p:nvPr>
            <p:ph type="body" idx="1"/>
          </p:nvPr>
        </p:nvSpPr>
        <p:spPr>
          <a:xfrm>
            <a:off x="1095374" y="1857458"/>
            <a:ext cx="2090587" cy="49053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800"/>
              <a:buFont typeface="Arial"/>
              <a:buNone/>
              <a:defRPr sz="1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20" name="Google Shape;20;p46"/>
          <p:cNvSpPr txBox="1">
            <a:spLocks noGrp="1"/>
          </p:cNvSpPr>
          <p:nvPr>
            <p:ph type="body" idx="2"/>
          </p:nvPr>
        </p:nvSpPr>
        <p:spPr>
          <a:xfrm>
            <a:off x="3512645" y="1857458"/>
            <a:ext cx="2456348" cy="49053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800"/>
              <a:buFont typeface="Arial"/>
              <a:buNone/>
              <a:defRPr sz="1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21" name="Google Shape;21;p46"/>
          <p:cNvSpPr txBox="1">
            <a:spLocks noGrp="1"/>
          </p:cNvSpPr>
          <p:nvPr>
            <p:ph type="body" idx="3"/>
          </p:nvPr>
        </p:nvSpPr>
        <p:spPr>
          <a:xfrm>
            <a:off x="6411594" y="1857458"/>
            <a:ext cx="1545902" cy="26009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800"/>
              <a:buFont typeface="Arial"/>
              <a:buNone/>
              <a:defRPr sz="1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22" name="Google Shape;22;p46"/>
          <p:cNvSpPr txBox="1">
            <a:spLocks noGrp="1"/>
          </p:cNvSpPr>
          <p:nvPr>
            <p:ph type="body" idx="4"/>
          </p:nvPr>
        </p:nvSpPr>
        <p:spPr>
          <a:xfrm>
            <a:off x="1095375" y="2579004"/>
            <a:ext cx="1657350" cy="193002"/>
          </a:xfrm>
          <a:prstGeom prst="rect">
            <a:avLst/>
          </a:prstGeom>
          <a:noFill/>
          <a:ln>
            <a:noFill/>
          </a:ln>
        </p:spPr>
        <p:txBody>
          <a:bodyPr spcFirstLastPara="1" wrap="square" lIns="0" tIns="0" rIns="0" bIns="0" anchor="t" anchorCtr="0">
            <a:spAutoFit/>
          </a:bodyPr>
          <a:lstStyle>
            <a:lvl1pPr marL="457200" marR="0" lvl="0" indent="-228600" algn="l" rtl="0">
              <a:lnSpc>
                <a:spcPct val="133333"/>
              </a:lnSpc>
              <a:spcBef>
                <a:spcPts val="0"/>
              </a:spcBef>
              <a:spcAft>
                <a:spcPts val="0"/>
              </a:spcAft>
              <a:buClr>
                <a:srgbClr val="262626"/>
              </a:buClr>
              <a:buSzPts val="1200"/>
              <a:buFont typeface="Arial"/>
              <a:buNone/>
              <a:defRPr sz="1200" b="0" i="0" u="none" strike="noStrike" cap="none">
                <a:solidFill>
                  <a:srgbClr val="262626"/>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23" name="Google Shape;23;p46"/>
          <p:cNvSpPr txBox="1">
            <a:spLocks noGrp="1"/>
          </p:cNvSpPr>
          <p:nvPr>
            <p:ph type="body" idx="5"/>
          </p:nvPr>
        </p:nvSpPr>
        <p:spPr>
          <a:xfrm>
            <a:off x="3512644" y="2579004"/>
            <a:ext cx="2456348" cy="193002"/>
          </a:xfrm>
          <a:prstGeom prst="rect">
            <a:avLst/>
          </a:prstGeom>
          <a:noFill/>
          <a:ln>
            <a:noFill/>
          </a:ln>
        </p:spPr>
        <p:txBody>
          <a:bodyPr spcFirstLastPara="1" wrap="square" lIns="0" tIns="0" rIns="0" bIns="0" anchor="t" anchorCtr="0">
            <a:spAutoFit/>
          </a:bodyPr>
          <a:lstStyle>
            <a:lvl1pPr marL="457200" marR="0" lvl="0" indent="-228600" algn="l" rtl="0">
              <a:lnSpc>
                <a:spcPct val="133333"/>
              </a:lnSpc>
              <a:spcBef>
                <a:spcPts val="0"/>
              </a:spcBef>
              <a:spcAft>
                <a:spcPts val="0"/>
              </a:spcAft>
              <a:buClr>
                <a:srgbClr val="262626"/>
              </a:buClr>
              <a:buSzPts val="1200"/>
              <a:buFont typeface="Arial"/>
              <a:buNone/>
              <a:defRPr sz="1200" b="0" i="0" u="none" strike="noStrike" cap="none">
                <a:solidFill>
                  <a:srgbClr val="262626"/>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24" name="Google Shape;24;p46"/>
          <p:cNvSpPr txBox="1">
            <a:spLocks noGrp="1"/>
          </p:cNvSpPr>
          <p:nvPr>
            <p:ph type="body" idx="6"/>
          </p:nvPr>
        </p:nvSpPr>
        <p:spPr>
          <a:xfrm>
            <a:off x="6411593" y="2579004"/>
            <a:ext cx="1657350" cy="193002"/>
          </a:xfrm>
          <a:prstGeom prst="rect">
            <a:avLst/>
          </a:prstGeom>
          <a:noFill/>
          <a:ln>
            <a:noFill/>
          </a:ln>
        </p:spPr>
        <p:txBody>
          <a:bodyPr spcFirstLastPara="1" wrap="square" lIns="0" tIns="0" rIns="0" bIns="0" anchor="t" anchorCtr="0">
            <a:spAutoFit/>
          </a:bodyPr>
          <a:lstStyle>
            <a:lvl1pPr marL="457200" marR="0" lvl="0" indent="-228600" algn="l" rtl="0">
              <a:lnSpc>
                <a:spcPct val="133333"/>
              </a:lnSpc>
              <a:spcBef>
                <a:spcPts val="0"/>
              </a:spcBef>
              <a:spcAft>
                <a:spcPts val="0"/>
              </a:spcAft>
              <a:buClr>
                <a:srgbClr val="262626"/>
              </a:buClr>
              <a:buSzPts val="1200"/>
              <a:buFont typeface="Arial"/>
              <a:buNone/>
              <a:defRPr sz="1200" b="0" i="0" u="none" strike="noStrike" cap="none">
                <a:solidFill>
                  <a:srgbClr val="262626"/>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pic>
        <p:nvPicPr>
          <p:cNvPr id="25" name="Google Shape;25;p46"/>
          <p:cNvPicPr preferRelativeResize="0"/>
          <p:nvPr/>
        </p:nvPicPr>
        <p:blipFill rotWithShape="1">
          <a:blip r:embed="rId3">
            <a:alphaModFix/>
          </a:blip>
          <a:srcRect b="40738"/>
          <a:stretch/>
        </p:blipFill>
        <p:spPr>
          <a:xfrm>
            <a:off x="1014805" y="1229781"/>
            <a:ext cx="708083" cy="524532"/>
          </a:xfrm>
          <a:prstGeom prst="rect">
            <a:avLst/>
          </a:prstGeom>
          <a:noFill/>
          <a:ln>
            <a:noFill/>
          </a:ln>
        </p:spPr>
      </p:pic>
      <p:pic>
        <p:nvPicPr>
          <p:cNvPr id="26" name="Google Shape;26;p46"/>
          <p:cNvPicPr preferRelativeResize="0"/>
          <p:nvPr/>
        </p:nvPicPr>
        <p:blipFill rotWithShape="1">
          <a:blip r:embed="rId4">
            <a:alphaModFix/>
          </a:blip>
          <a:srcRect/>
          <a:stretch/>
        </p:blipFill>
        <p:spPr>
          <a:xfrm>
            <a:off x="3512644" y="1363561"/>
            <a:ext cx="351883" cy="351883"/>
          </a:xfrm>
          <a:prstGeom prst="rect">
            <a:avLst/>
          </a:prstGeom>
          <a:noFill/>
          <a:ln>
            <a:noFill/>
          </a:ln>
        </p:spPr>
      </p:pic>
    </p:spTree>
    <p:extLst>
      <p:ext uri="{BB962C8B-B14F-4D97-AF65-F5344CB8AC3E}">
        <p14:creationId xmlns:p14="http://schemas.microsoft.com/office/powerpoint/2010/main" val="1721655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ptos_Agenda_Parts+Modul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84307F98-A24B-CEC0-7C93-95C95B044DAA}"/>
              </a:ext>
            </a:extLst>
          </p:cNvPr>
          <p:cNvSpPr>
            <a:spLocks noGrp="1"/>
          </p:cNvSpPr>
          <p:nvPr>
            <p:ph type="body" sz="quarter" idx="12"/>
          </p:nvPr>
        </p:nvSpPr>
        <p:spPr>
          <a:xfrm>
            <a:off x="428625" y="2138358"/>
            <a:ext cx="4024027" cy="274439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7" name="Text Placeholder 5">
            <a:extLst>
              <a:ext uri="{FF2B5EF4-FFF2-40B4-BE49-F238E27FC236}">
                <a16:creationId xmlns:a16="http://schemas.microsoft.com/office/drawing/2014/main" id="{60C4F1A6-3B38-F25E-F473-AEEE1C5DC7C3}"/>
              </a:ext>
            </a:extLst>
          </p:cNvPr>
          <p:cNvSpPr>
            <a:spLocks noGrp="1"/>
          </p:cNvSpPr>
          <p:nvPr>
            <p:ph type="body" sz="quarter" idx="13"/>
          </p:nvPr>
        </p:nvSpPr>
        <p:spPr>
          <a:xfrm>
            <a:off x="4697888" y="2138358"/>
            <a:ext cx="4017488" cy="274439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2" name="Textfeld 5">
            <a:extLst>
              <a:ext uri="{FF2B5EF4-FFF2-40B4-BE49-F238E27FC236}">
                <a16:creationId xmlns:a16="http://schemas.microsoft.com/office/drawing/2014/main" id="{C6E45255-CD18-B8DD-A5A9-445433CFB51A}"/>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1</a:t>
            </a:r>
          </a:p>
        </p:txBody>
      </p:sp>
      <p:sp>
        <p:nvSpPr>
          <p:cNvPr id="6" name="Textfeld 27">
            <a:extLst>
              <a:ext uri="{FF2B5EF4-FFF2-40B4-BE49-F238E27FC236}">
                <a16:creationId xmlns:a16="http://schemas.microsoft.com/office/drawing/2014/main" id="{BE7124E2-EFE5-A7FD-43C8-97A5DD826D6A}"/>
              </a:ext>
            </a:extLst>
          </p:cNvPr>
          <p:cNvSpPr txBox="1"/>
          <p:nvPr userDrawn="1"/>
        </p:nvSpPr>
        <p:spPr>
          <a:xfrm>
            <a:off x="4697888"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2</a:t>
            </a:r>
          </a:p>
        </p:txBody>
      </p:sp>
      <p:sp>
        <p:nvSpPr>
          <p:cNvPr id="13" name="Google Shape;38;p80">
            <a:extLst>
              <a:ext uri="{FF2B5EF4-FFF2-40B4-BE49-F238E27FC236}">
                <a16:creationId xmlns:a16="http://schemas.microsoft.com/office/drawing/2014/main" id="{47CFDC1F-3687-730B-CFA9-21D32CCEE7D4}"/>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14" name="Google Shape;38;p80">
            <a:extLst>
              <a:ext uri="{FF2B5EF4-FFF2-40B4-BE49-F238E27FC236}">
                <a16:creationId xmlns:a16="http://schemas.microsoft.com/office/drawing/2014/main" id="{003CCDC0-F460-F1D5-4490-FAEFCA7FF4C1}"/>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15" name="Google Shape;118;p97">
            <a:extLst>
              <a:ext uri="{FF2B5EF4-FFF2-40B4-BE49-F238E27FC236}">
                <a16:creationId xmlns:a16="http://schemas.microsoft.com/office/drawing/2014/main" id="{E69F50A0-429C-C5A5-D44A-AEDF5D1A9410}"/>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8" name="Google Shape;119;p97">
            <a:extLst>
              <a:ext uri="{FF2B5EF4-FFF2-40B4-BE49-F238E27FC236}">
                <a16:creationId xmlns:a16="http://schemas.microsoft.com/office/drawing/2014/main" id="{8D65D320-7B33-5AE6-F95B-7CB539AA20EA}"/>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3" name="Google Shape;38;p80">
            <a:extLst>
              <a:ext uri="{FF2B5EF4-FFF2-40B4-BE49-F238E27FC236}">
                <a16:creationId xmlns:a16="http://schemas.microsoft.com/office/drawing/2014/main" id="{EA2B5705-F8BD-9866-E172-9539EA2CE961}"/>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Agenda</a:t>
            </a:r>
            <a:endParaRPr dirty="0"/>
          </a:p>
        </p:txBody>
      </p:sp>
    </p:spTree>
    <p:extLst>
      <p:ext uri="{BB962C8B-B14F-4D97-AF65-F5344CB8AC3E}">
        <p14:creationId xmlns:p14="http://schemas.microsoft.com/office/powerpoint/2010/main" val="1828434798"/>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Welcome back">
  <p:cSld name="Welcome back">
    <p:spTree>
      <p:nvGrpSpPr>
        <p:cNvPr id="1" name="Shape 27"/>
        <p:cNvGrpSpPr/>
        <p:nvPr/>
      </p:nvGrpSpPr>
      <p:grpSpPr>
        <a:xfrm>
          <a:off x="0" y="0"/>
          <a:ext cx="0" cy="0"/>
          <a:chOff x="0" y="0"/>
          <a:chExt cx="0" cy="0"/>
        </a:xfrm>
      </p:grpSpPr>
      <p:sp>
        <p:nvSpPr>
          <p:cNvPr id="28" name="Google Shape;28;p47"/>
          <p:cNvSpPr/>
          <p:nvPr/>
        </p:nvSpPr>
        <p:spPr>
          <a:xfrm>
            <a:off x="0" y="0"/>
            <a:ext cx="9144000" cy="5143500"/>
          </a:xfrm>
          <a:prstGeom prst="rect">
            <a:avLst/>
          </a:prstGeom>
          <a:solidFill>
            <a:srgbClr val="E30613"/>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29" name="Google Shape;29;p47"/>
          <p:cNvSpPr txBox="1"/>
          <p:nvPr/>
        </p:nvSpPr>
        <p:spPr>
          <a:xfrm>
            <a:off x="1485899" y="2588985"/>
            <a:ext cx="6083300" cy="862375"/>
          </a:xfrm>
          <a:prstGeom prst="rect">
            <a:avLst/>
          </a:prstGeom>
          <a:noFill/>
          <a:ln>
            <a:noFill/>
          </a:ln>
        </p:spPr>
        <p:txBody>
          <a:bodyPr spcFirstLastPara="1" wrap="square" lIns="91425" tIns="45700" rIns="91425" bIns="45700" anchor="t" anchorCtr="0">
            <a:spAutoFit/>
          </a:bodyPr>
          <a:lstStyle/>
          <a:p>
            <a:pPr marL="0" marR="0" lvl="0" indent="0" algn="ctr" rtl="0">
              <a:lnSpc>
                <a:spcPct val="138888"/>
              </a:lnSpc>
              <a:spcBef>
                <a:spcPts val="0"/>
              </a:spcBef>
              <a:spcAft>
                <a:spcPts val="0"/>
              </a:spcAft>
              <a:buNone/>
            </a:pPr>
            <a:r>
              <a:rPr lang="de-DE" sz="1800" b="1" i="0" u="none" strike="noStrike" cap="none" dirty="0" err="1">
                <a:solidFill>
                  <a:schemeClr val="lt1"/>
                </a:solidFill>
                <a:latin typeface="DINOT-Bold" panose="020B0504020101020102" pitchFamily="34" charset="77"/>
                <a:ea typeface="Arial"/>
                <a:cs typeface="Arial"/>
                <a:sym typeface="Arial"/>
              </a:rPr>
              <a:t>Let</a:t>
            </a:r>
            <a:r>
              <a:rPr lang="de-DE" sz="1800" b="1" i="0" u="none" strike="noStrike" cap="none" dirty="0">
                <a:solidFill>
                  <a:schemeClr val="lt1"/>
                </a:solidFill>
                <a:latin typeface="DINOT-Bold" panose="020B0504020101020102" pitchFamily="34" charset="77"/>
                <a:ea typeface="Arial"/>
                <a:cs typeface="Arial"/>
                <a:sym typeface="Arial"/>
              </a:rPr>
              <a:t> </a:t>
            </a:r>
            <a:r>
              <a:rPr lang="de-DE" sz="1800" b="1" i="0" u="none" strike="noStrike" cap="none" dirty="0" err="1">
                <a:solidFill>
                  <a:schemeClr val="lt1"/>
                </a:solidFill>
                <a:latin typeface="DINOT-Bold" panose="020B0504020101020102" pitchFamily="34" charset="77"/>
                <a:ea typeface="Arial"/>
                <a:cs typeface="Arial"/>
                <a:sym typeface="Arial"/>
              </a:rPr>
              <a:t>us</a:t>
            </a:r>
            <a:r>
              <a:rPr lang="de-DE" sz="1800" b="1" i="0" u="none" strike="noStrike" cap="none" dirty="0">
                <a:solidFill>
                  <a:schemeClr val="lt1"/>
                </a:solidFill>
                <a:latin typeface="DINOT-Bold" panose="020B0504020101020102" pitchFamily="34" charset="77"/>
                <a:ea typeface="Arial"/>
                <a:cs typeface="Arial"/>
                <a:sym typeface="Arial"/>
              </a:rPr>
              <a:t> </a:t>
            </a:r>
            <a:r>
              <a:rPr lang="de-DE" sz="1800" b="1" i="0" u="none" strike="noStrike" cap="none" dirty="0" err="1">
                <a:solidFill>
                  <a:schemeClr val="lt1"/>
                </a:solidFill>
                <a:latin typeface="DINOT-Bold" panose="020B0504020101020102" pitchFamily="34" charset="77"/>
                <a:ea typeface="Arial"/>
                <a:cs typeface="Arial"/>
                <a:sym typeface="Arial"/>
              </a:rPr>
              <a:t>know</a:t>
            </a:r>
            <a:r>
              <a:rPr lang="de-DE" sz="1800" b="1" i="0" u="none" strike="noStrike" cap="none" dirty="0">
                <a:solidFill>
                  <a:schemeClr val="lt1"/>
                </a:solidFill>
                <a:latin typeface="DINOT-Bold" panose="020B0504020101020102" pitchFamily="34" charset="77"/>
                <a:ea typeface="Arial"/>
                <a:cs typeface="Arial"/>
                <a:sym typeface="Arial"/>
              </a:rPr>
              <a:t>, </a:t>
            </a:r>
            <a:r>
              <a:rPr lang="de-DE" sz="1800" b="1" i="0" u="none" strike="noStrike" cap="none" dirty="0" err="1">
                <a:solidFill>
                  <a:schemeClr val="lt1"/>
                </a:solidFill>
                <a:latin typeface="DINOT-Bold" panose="020B0504020101020102" pitchFamily="34" charset="77"/>
                <a:ea typeface="Arial"/>
                <a:cs typeface="Arial"/>
                <a:sym typeface="Arial"/>
              </a:rPr>
              <a:t>if</a:t>
            </a:r>
            <a:r>
              <a:rPr lang="de-DE" sz="1800" b="1" i="0" u="none" strike="noStrike" cap="none" dirty="0">
                <a:solidFill>
                  <a:schemeClr val="lt1"/>
                </a:solidFill>
                <a:latin typeface="DINOT-Bold" panose="020B0504020101020102" pitchFamily="34" charset="77"/>
                <a:ea typeface="Arial"/>
                <a:cs typeface="Arial"/>
                <a:sym typeface="Arial"/>
              </a:rPr>
              <a:t> </a:t>
            </a:r>
            <a:r>
              <a:rPr lang="de-DE" sz="1800" b="1" i="0" u="none" strike="noStrike" cap="none" dirty="0" err="1">
                <a:solidFill>
                  <a:schemeClr val="lt1"/>
                </a:solidFill>
                <a:latin typeface="DINOT-Bold" panose="020B0504020101020102" pitchFamily="34" charset="77"/>
                <a:ea typeface="Arial"/>
                <a:cs typeface="Arial"/>
                <a:sym typeface="Arial"/>
              </a:rPr>
              <a:t>you’re</a:t>
            </a:r>
            <a:r>
              <a:rPr lang="de-DE" sz="1800" b="1" i="0" u="none" strike="noStrike" cap="none" dirty="0">
                <a:solidFill>
                  <a:schemeClr val="lt1"/>
                </a:solidFill>
                <a:latin typeface="DINOT-Bold" panose="020B0504020101020102" pitchFamily="34" charset="77"/>
                <a:ea typeface="Arial"/>
                <a:cs typeface="Arial"/>
                <a:sym typeface="Arial"/>
              </a:rPr>
              <a:t> </a:t>
            </a:r>
            <a:r>
              <a:rPr lang="de-DE" sz="1800" b="1" i="0" u="none" strike="noStrike" cap="none" dirty="0" err="1">
                <a:solidFill>
                  <a:schemeClr val="lt1"/>
                </a:solidFill>
                <a:latin typeface="DINOT-Bold" panose="020B0504020101020102" pitchFamily="34" charset="77"/>
                <a:ea typeface="Arial"/>
                <a:cs typeface="Arial"/>
                <a:sym typeface="Arial"/>
              </a:rPr>
              <a:t>with</a:t>
            </a:r>
            <a:r>
              <a:rPr lang="de-DE" sz="1800" b="1" i="0" u="none" strike="noStrike" cap="none" dirty="0">
                <a:solidFill>
                  <a:schemeClr val="lt1"/>
                </a:solidFill>
                <a:latin typeface="DINOT-Bold" panose="020B0504020101020102" pitchFamily="34" charset="77"/>
                <a:ea typeface="Arial"/>
                <a:cs typeface="Arial"/>
                <a:sym typeface="Arial"/>
              </a:rPr>
              <a:t> </a:t>
            </a:r>
            <a:r>
              <a:rPr lang="de-DE" sz="1800" b="1" i="0" u="none" strike="noStrike" cap="none" dirty="0" err="1">
                <a:solidFill>
                  <a:schemeClr val="lt1"/>
                </a:solidFill>
                <a:latin typeface="DINOT-Bold" panose="020B0504020101020102" pitchFamily="34" charset="77"/>
                <a:ea typeface="Arial"/>
                <a:cs typeface="Arial"/>
                <a:sym typeface="Arial"/>
              </a:rPr>
              <a:t>us</a:t>
            </a:r>
            <a:r>
              <a:rPr lang="de-DE" sz="1800" b="1" i="0" u="none" strike="noStrike" cap="none" dirty="0">
                <a:solidFill>
                  <a:schemeClr val="lt1"/>
                </a:solidFill>
                <a:latin typeface="DINOT-Bold" panose="020B0504020101020102" pitchFamily="34" charset="77"/>
                <a:ea typeface="Arial"/>
                <a:cs typeface="Arial"/>
                <a:sym typeface="Arial"/>
              </a:rPr>
              <a:t>:</a:t>
            </a:r>
            <a:endParaRPr b="1" i="0" dirty="0">
              <a:latin typeface="DINOT-Bold" panose="020B0504020101020102" pitchFamily="34" charset="77"/>
            </a:endParaRPr>
          </a:p>
          <a:p>
            <a:pPr marL="0" marR="0" lvl="0" indent="0" algn="ctr" rtl="0">
              <a:lnSpc>
                <a:spcPct val="138888"/>
              </a:lnSpc>
              <a:spcBef>
                <a:spcPts val="0"/>
              </a:spcBef>
              <a:spcAft>
                <a:spcPts val="0"/>
              </a:spcAft>
              <a:buNone/>
            </a:pPr>
            <a:r>
              <a:rPr lang="de-DE" sz="1800" b="1" i="0" u="none" strike="noStrike" cap="none" dirty="0">
                <a:solidFill>
                  <a:schemeClr val="lt1"/>
                </a:solidFill>
                <a:latin typeface="DINOT-Bold" panose="020B0504020101020102" pitchFamily="34" charset="77"/>
                <a:ea typeface="Arial"/>
                <a:cs typeface="Arial"/>
                <a:sym typeface="Arial"/>
              </a:rPr>
              <a:t>Raise </a:t>
            </a:r>
            <a:r>
              <a:rPr lang="de-DE" sz="1800" b="1" i="0" u="none" strike="noStrike" cap="none" dirty="0" err="1">
                <a:solidFill>
                  <a:schemeClr val="lt1"/>
                </a:solidFill>
                <a:latin typeface="DINOT-Bold" panose="020B0504020101020102" pitchFamily="34" charset="77"/>
                <a:ea typeface="Arial"/>
                <a:cs typeface="Arial"/>
                <a:sym typeface="Arial"/>
              </a:rPr>
              <a:t>your</a:t>
            </a:r>
            <a:r>
              <a:rPr lang="de-DE" sz="1800" b="1" i="0" u="none" strike="noStrike" cap="none" dirty="0">
                <a:solidFill>
                  <a:schemeClr val="lt1"/>
                </a:solidFill>
                <a:latin typeface="DINOT-Bold" panose="020B0504020101020102" pitchFamily="34" charset="77"/>
                <a:ea typeface="Arial"/>
                <a:cs typeface="Arial"/>
                <a:sym typeface="Arial"/>
              </a:rPr>
              <a:t> </a:t>
            </a:r>
            <a:r>
              <a:rPr lang="de-DE" sz="1800" b="1" i="0" u="none" strike="noStrike" cap="none" dirty="0" err="1">
                <a:solidFill>
                  <a:schemeClr val="lt1"/>
                </a:solidFill>
                <a:latin typeface="DINOT-Bold" panose="020B0504020101020102" pitchFamily="34" charset="77"/>
                <a:ea typeface="Arial"/>
                <a:cs typeface="Arial"/>
                <a:sym typeface="Arial"/>
              </a:rPr>
              <a:t>emoji</a:t>
            </a:r>
            <a:r>
              <a:rPr lang="de-DE" sz="1800" b="1" i="0" u="none" strike="noStrike" cap="none" dirty="0">
                <a:solidFill>
                  <a:schemeClr val="lt1"/>
                </a:solidFill>
                <a:latin typeface="DINOT-Bold" panose="020B0504020101020102" pitchFamily="34" charset="77"/>
                <a:ea typeface="Arial"/>
                <a:cs typeface="Arial"/>
                <a:sym typeface="Arial"/>
              </a:rPr>
              <a:t> </a:t>
            </a:r>
            <a:r>
              <a:rPr lang="de-DE" sz="1800" b="1" i="0" u="none" strike="noStrike" cap="none" dirty="0" err="1">
                <a:solidFill>
                  <a:schemeClr val="lt1"/>
                </a:solidFill>
                <a:latin typeface="DINOT-Bold" panose="020B0504020101020102" pitchFamily="34" charset="77"/>
                <a:ea typeface="Arial"/>
                <a:cs typeface="Arial"/>
                <a:sym typeface="Arial"/>
              </a:rPr>
              <a:t>thumb</a:t>
            </a:r>
            <a:r>
              <a:rPr lang="de-DE" sz="1800" b="1" i="0" u="none" strike="noStrike" cap="none" dirty="0">
                <a:solidFill>
                  <a:schemeClr val="lt1"/>
                </a:solidFill>
                <a:latin typeface="DINOT-Bold" panose="020B0504020101020102" pitchFamily="34" charset="77"/>
                <a:ea typeface="Arial"/>
                <a:cs typeface="Arial"/>
                <a:sym typeface="Arial"/>
              </a:rPr>
              <a:t>!</a:t>
            </a:r>
            <a:endParaRPr b="1" i="0" dirty="0">
              <a:latin typeface="DINOT-Bold" panose="020B0504020101020102" pitchFamily="34" charset="77"/>
            </a:endParaRPr>
          </a:p>
        </p:txBody>
      </p:sp>
      <p:sp>
        <p:nvSpPr>
          <p:cNvPr id="30" name="Google Shape;30;p47"/>
          <p:cNvSpPr txBox="1"/>
          <p:nvPr/>
        </p:nvSpPr>
        <p:spPr>
          <a:xfrm>
            <a:off x="387350" y="301966"/>
            <a:ext cx="6324735" cy="5847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de-DE" sz="3800" b="1" i="0" u="none" strike="noStrike" cap="none" dirty="0">
                <a:solidFill>
                  <a:schemeClr val="lt1"/>
                </a:solidFill>
                <a:latin typeface="DINOT-Bold" panose="020B0504020101020102" pitchFamily="34" charset="77"/>
                <a:ea typeface="Arial"/>
                <a:cs typeface="Arial"/>
                <a:sym typeface="Arial"/>
              </a:rPr>
              <a:t>Welcome back</a:t>
            </a:r>
            <a:endParaRPr b="1" i="0" dirty="0">
              <a:latin typeface="DINOT-Bold" panose="020B0504020101020102" pitchFamily="34" charset="77"/>
            </a:endParaRPr>
          </a:p>
        </p:txBody>
      </p:sp>
      <p:pic>
        <p:nvPicPr>
          <p:cNvPr id="31" name="Google Shape;31;p47"/>
          <p:cNvPicPr preferRelativeResize="0"/>
          <p:nvPr/>
        </p:nvPicPr>
        <p:blipFill rotWithShape="1">
          <a:blip r:embed="rId2">
            <a:alphaModFix/>
          </a:blip>
          <a:srcRect/>
          <a:stretch/>
        </p:blipFill>
        <p:spPr>
          <a:xfrm>
            <a:off x="4244746" y="1613524"/>
            <a:ext cx="565606" cy="705876"/>
          </a:xfrm>
          <a:prstGeom prst="rect">
            <a:avLst/>
          </a:prstGeom>
          <a:noFill/>
          <a:ln>
            <a:noFill/>
          </a:ln>
        </p:spPr>
      </p:pic>
      <p:pic>
        <p:nvPicPr>
          <p:cNvPr id="32" name="Google Shape;32;p47"/>
          <p:cNvPicPr preferRelativeResize="0"/>
          <p:nvPr/>
        </p:nvPicPr>
        <p:blipFill rotWithShape="1">
          <a:blip r:embed="rId3">
            <a:alphaModFix/>
          </a:blip>
          <a:srcRect/>
          <a:stretch/>
        </p:blipFill>
        <p:spPr>
          <a:xfrm>
            <a:off x="7532169" y="392706"/>
            <a:ext cx="1387713" cy="384547"/>
          </a:xfrm>
          <a:prstGeom prst="rect">
            <a:avLst/>
          </a:prstGeom>
          <a:noFill/>
          <a:ln>
            <a:noFill/>
          </a:ln>
        </p:spPr>
      </p:pic>
    </p:spTree>
    <p:extLst>
      <p:ext uri="{BB962C8B-B14F-4D97-AF65-F5344CB8AC3E}">
        <p14:creationId xmlns:p14="http://schemas.microsoft.com/office/powerpoint/2010/main" val="1906086688"/>
      </p:ext>
    </p:extLst>
  </p:cSld>
  <p:clrMapOvr>
    <a:masterClrMapping/>
  </p:clrMapOvr>
  <p:extLst>
    <p:ext uri="{DCECCB84-F9BA-43D5-87BE-67443E8EF086}">
      <p15:sldGuideLst xmlns:p15="http://schemas.microsoft.com/office/powerpoint/2012/main">
        <p15:guide id="1" pos="244">
          <p15:clr>
            <a:srgbClr val="FBAE40"/>
          </p15:clr>
        </p15:guide>
        <p15:guide id="2" orient="horz" pos="260">
          <p15:clr>
            <a:srgbClr val="FBAE40"/>
          </p15:clr>
        </p15:guide>
        <p15:guide id="3" orient="horz" pos="162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_Exercise">
  <p:cSld name="4_Exercise">
    <p:spTree>
      <p:nvGrpSpPr>
        <p:cNvPr id="1" name="Shape 33"/>
        <p:cNvGrpSpPr/>
        <p:nvPr/>
      </p:nvGrpSpPr>
      <p:grpSpPr>
        <a:xfrm>
          <a:off x="0" y="0"/>
          <a:ext cx="0" cy="0"/>
          <a:chOff x="0" y="0"/>
          <a:chExt cx="0" cy="0"/>
        </a:xfrm>
      </p:grpSpPr>
      <p:sp>
        <p:nvSpPr>
          <p:cNvPr id="34" name="Google Shape;34;p48"/>
          <p:cNvSpPr/>
          <p:nvPr/>
        </p:nvSpPr>
        <p:spPr>
          <a:xfrm>
            <a:off x="0" y="0"/>
            <a:ext cx="4572000" cy="5143500"/>
          </a:xfrm>
          <a:prstGeom prst="rect">
            <a:avLst/>
          </a:prstGeom>
          <a:solidFill>
            <a:srgbClr val="E30613"/>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35" name="Google Shape;35;p48"/>
          <p:cNvSpPr txBox="1">
            <a:spLocks noGrp="1"/>
          </p:cNvSpPr>
          <p:nvPr>
            <p:ph type="body" idx="1"/>
          </p:nvPr>
        </p:nvSpPr>
        <p:spPr>
          <a:xfrm>
            <a:off x="386954" y="373319"/>
            <a:ext cx="3812380" cy="125359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chemeClr val="lt1"/>
              </a:buClr>
              <a:buSzPts val="3800"/>
              <a:buFont typeface="Arial"/>
              <a:buNone/>
              <a:defRPr sz="3800" b="1" i="0" u="none" strike="noStrike" cap="none">
                <a:solidFill>
                  <a:schemeClr val="lt1"/>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6" name="Google Shape;36;p48"/>
          <p:cNvSpPr>
            <a:spLocks noGrp="1"/>
          </p:cNvSpPr>
          <p:nvPr>
            <p:ph type="pic" idx="2"/>
          </p:nvPr>
        </p:nvSpPr>
        <p:spPr>
          <a:xfrm>
            <a:off x="4572000" y="0"/>
            <a:ext cx="4572000" cy="5143500"/>
          </a:xfrm>
          <a:prstGeom prst="rect">
            <a:avLst/>
          </a:prstGeom>
          <a:noFill/>
          <a:ln>
            <a:noFill/>
          </a:ln>
        </p:spPr>
      </p:sp>
      <p:pic>
        <p:nvPicPr>
          <p:cNvPr id="37" name="Google Shape;37;p48"/>
          <p:cNvPicPr preferRelativeResize="0"/>
          <p:nvPr/>
        </p:nvPicPr>
        <p:blipFill rotWithShape="1">
          <a:blip r:embed="rId2">
            <a:alphaModFix/>
          </a:blip>
          <a:srcRect/>
          <a:stretch/>
        </p:blipFill>
        <p:spPr>
          <a:xfrm>
            <a:off x="7422006" y="263707"/>
            <a:ext cx="1675519" cy="636565"/>
          </a:xfrm>
          <a:prstGeom prst="rect">
            <a:avLst/>
          </a:prstGeom>
          <a:noFill/>
          <a:ln>
            <a:noFill/>
          </a:ln>
        </p:spPr>
      </p:pic>
    </p:spTree>
    <p:extLst>
      <p:ext uri="{BB962C8B-B14F-4D97-AF65-F5344CB8AC3E}">
        <p14:creationId xmlns:p14="http://schemas.microsoft.com/office/powerpoint/2010/main" val="26221737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_Exercise_Solo Work">
  <p:cSld name="4_Exercise_Solo Work">
    <p:spTree>
      <p:nvGrpSpPr>
        <p:cNvPr id="1" name="Shape 38"/>
        <p:cNvGrpSpPr/>
        <p:nvPr/>
      </p:nvGrpSpPr>
      <p:grpSpPr>
        <a:xfrm>
          <a:off x="0" y="0"/>
          <a:ext cx="0" cy="0"/>
          <a:chOff x="0" y="0"/>
          <a:chExt cx="0" cy="0"/>
        </a:xfrm>
      </p:grpSpPr>
      <p:pic>
        <p:nvPicPr>
          <p:cNvPr id="39" name="Google Shape;39;p49"/>
          <p:cNvPicPr preferRelativeResize="0"/>
          <p:nvPr/>
        </p:nvPicPr>
        <p:blipFill rotWithShape="1">
          <a:blip r:embed="rId2">
            <a:alphaModFix/>
          </a:blip>
          <a:srcRect/>
          <a:stretch/>
        </p:blipFill>
        <p:spPr>
          <a:xfrm>
            <a:off x="6372105" y="1347471"/>
            <a:ext cx="351883" cy="351883"/>
          </a:xfrm>
          <a:prstGeom prst="rect">
            <a:avLst/>
          </a:prstGeom>
          <a:noFill/>
          <a:ln>
            <a:noFill/>
          </a:ln>
        </p:spPr>
      </p:pic>
      <p:sp>
        <p:nvSpPr>
          <p:cNvPr id="40" name="Google Shape;40;p49"/>
          <p:cNvSpPr txBox="1"/>
          <p:nvPr/>
        </p:nvSpPr>
        <p:spPr>
          <a:xfrm>
            <a:off x="319973" y="240084"/>
            <a:ext cx="5330056" cy="67710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E30613"/>
              </a:buClr>
              <a:buSzPts val="3800"/>
              <a:buFont typeface="Arial"/>
              <a:buNone/>
            </a:pPr>
            <a:r>
              <a:rPr lang="de-DE" sz="3800" b="1" i="0" dirty="0" err="1">
                <a:solidFill>
                  <a:srgbClr val="E30613"/>
                </a:solidFill>
                <a:latin typeface="DINOT-Bold" panose="020B0504020101020102" pitchFamily="34" charset="77"/>
                <a:ea typeface="Arial"/>
                <a:cs typeface="Arial"/>
                <a:sym typeface="Arial"/>
              </a:rPr>
              <a:t>How</a:t>
            </a:r>
            <a:r>
              <a:rPr lang="de-DE" sz="3800" b="1" i="0" dirty="0">
                <a:solidFill>
                  <a:srgbClr val="E30613"/>
                </a:solidFill>
                <a:latin typeface="DINOT-Bold" panose="020B0504020101020102" pitchFamily="34" charset="77"/>
                <a:ea typeface="Arial"/>
                <a:cs typeface="Arial"/>
                <a:sym typeface="Arial"/>
              </a:rPr>
              <a:t> </a:t>
            </a:r>
            <a:r>
              <a:rPr lang="de-DE" sz="3800" b="1" i="0" dirty="0" err="1">
                <a:solidFill>
                  <a:srgbClr val="E30613"/>
                </a:solidFill>
                <a:latin typeface="DINOT-Bold" panose="020B0504020101020102" pitchFamily="34" charset="77"/>
                <a:ea typeface="Arial"/>
                <a:cs typeface="Arial"/>
                <a:sym typeface="Arial"/>
              </a:rPr>
              <a:t>it</a:t>
            </a:r>
            <a:r>
              <a:rPr lang="de-DE" sz="3800" b="1" i="0" dirty="0">
                <a:solidFill>
                  <a:srgbClr val="E30613"/>
                </a:solidFill>
                <a:latin typeface="DINOT-Bold" panose="020B0504020101020102" pitchFamily="34" charset="77"/>
                <a:ea typeface="Arial"/>
                <a:cs typeface="Arial"/>
                <a:sym typeface="Arial"/>
              </a:rPr>
              <a:t> </a:t>
            </a:r>
            <a:r>
              <a:rPr lang="de-DE" sz="3800" b="1" i="0" dirty="0" err="1">
                <a:solidFill>
                  <a:srgbClr val="E30613"/>
                </a:solidFill>
                <a:latin typeface="DINOT-Bold" panose="020B0504020101020102" pitchFamily="34" charset="77"/>
                <a:ea typeface="Arial"/>
                <a:cs typeface="Arial"/>
                <a:sym typeface="Arial"/>
              </a:rPr>
              <a:t>works</a:t>
            </a:r>
            <a:r>
              <a:rPr lang="de-DE" sz="3800" b="1" i="0" dirty="0">
                <a:solidFill>
                  <a:srgbClr val="E30613"/>
                </a:solidFill>
                <a:latin typeface="DINOT-Bold" panose="020B0504020101020102" pitchFamily="34" charset="77"/>
                <a:ea typeface="Arial"/>
                <a:cs typeface="Arial"/>
                <a:sym typeface="Arial"/>
              </a:rPr>
              <a:t> …</a:t>
            </a:r>
            <a:endParaRPr b="1" i="0" dirty="0">
              <a:latin typeface="DINOT-Bold" panose="020B0504020101020102" pitchFamily="34" charset="77"/>
            </a:endParaRPr>
          </a:p>
        </p:txBody>
      </p:sp>
      <p:sp>
        <p:nvSpPr>
          <p:cNvPr id="41" name="Google Shape;41;p49"/>
          <p:cNvSpPr txBox="1">
            <a:spLocks noGrp="1"/>
          </p:cNvSpPr>
          <p:nvPr>
            <p:ph type="body" idx="1"/>
          </p:nvPr>
        </p:nvSpPr>
        <p:spPr>
          <a:xfrm>
            <a:off x="1095374" y="1857458"/>
            <a:ext cx="2090587" cy="49053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800"/>
              <a:buFont typeface="Arial"/>
              <a:buNone/>
              <a:defRPr sz="1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42" name="Google Shape;42;p49"/>
          <p:cNvSpPr txBox="1">
            <a:spLocks noGrp="1"/>
          </p:cNvSpPr>
          <p:nvPr>
            <p:ph type="body" idx="2"/>
          </p:nvPr>
        </p:nvSpPr>
        <p:spPr>
          <a:xfrm>
            <a:off x="3512645" y="1857458"/>
            <a:ext cx="2456348" cy="49053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800"/>
              <a:buFont typeface="Arial"/>
              <a:buNone/>
              <a:defRPr sz="1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43" name="Google Shape;43;p49"/>
          <p:cNvSpPr txBox="1">
            <a:spLocks noGrp="1"/>
          </p:cNvSpPr>
          <p:nvPr>
            <p:ph type="body" idx="3"/>
          </p:nvPr>
        </p:nvSpPr>
        <p:spPr>
          <a:xfrm>
            <a:off x="6411594" y="1857458"/>
            <a:ext cx="1545902" cy="26009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800"/>
              <a:buFont typeface="Arial"/>
              <a:buNone/>
              <a:defRPr sz="1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44" name="Google Shape;44;p49"/>
          <p:cNvSpPr txBox="1">
            <a:spLocks noGrp="1"/>
          </p:cNvSpPr>
          <p:nvPr>
            <p:ph type="body" idx="4"/>
          </p:nvPr>
        </p:nvSpPr>
        <p:spPr>
          <a:xfrm>
            <a:off x="1095374" y="2579004"/>
            <a:ext cx="2257425" cy="193002"/>
          </a:xfrm>
          <a:prstGeom prst="rect">
            <a:avLst/>
          </a:prstGeom>
          <a:noFill/>
          <a:ln>
            <a:noFill/>
          </a:ln>
        </p:spPr>
        <p:txBody>
          <a:bodyPr spcFirstLastPara="1" wrap="square" lIns="0" tIns="0" rIns="0" bIns="0" anchor="t" anchorCtr="0">
            <a:spAutoFit/>
          </a:bodyPr>
          <a:lstStyle>
            <a:lvl1pPr marL="457200" marR="0" lvl="0" indent="-228600" algn="l" rtl="0">
              <a:lnSpc>
                <a:spcPct val="133333"/>
              </a:lnSpc>
              <a:spcBef>
                <a:spcPts val="0"/>
              </a:spcBef>
              <a:spcAft>
                <a:spcPts val="0"/>
              </a:spcAft>
              <a:buClr>
                <a:srgbClr val="262626"/>
              </a:buClr>
              <a:buSzPts val="1200"/>
              <a:buFont typeface="Arial"/>
              <a:buNone/>
              <a:defRPr sz="1200" b="0" i="0" u="none" strike="noStrike" cap="none">
                <a:solidFill>
                  <a:srgbClr val="262626"/>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45" name="Google Shape;45;p49"/>
          <p:cNvSpPr txBox="1">
            <a:spLocks noGrp="1"/>
          </p:cNvSpPr>
          <p:nvPr>
            <p:ph type="body" idx="5"/>
          </p:nvPr>
        </p:nvSpPr>
        <p:spPr>
          <a:xfrm>
            <a:off x="3512644" y="2579004"/>
            <a:ext cx="2456348" cy="193002"/>
          </a:xfrm>
          <a:prstGeom prst="rect">
            <a:avLst/>
          </a:prstGeom>
          <a:noFill/>
          <a:ln>
            <a:noFill/>
          </a:ln>
        </p:spPr>
        <p:txBody>
          <a:bodyPr spcFirstLastPara="1" wrap="square" lIns="0" tIns="0" rIns="0" bIns="0" anchor="t" anchorCtr="0">
            <a:spAutoFit/>
          </a:bodyPr>
          <a:lstStyle>
            <a:lvl1pPr marL="457200" marR="0" lvl="0" indent="-228600" algn="l" rtl="0">
              <a:lnSpc>
                <a:spcPct val="133333"/>
              </a:lnSpc>
              <a:spcBef>
                <a:spcPts val="0"/>
              </a:spcBef>
              <a:spcAft>
                <a:spcPts val="0"/>
              </a:spcAft>
              <a:buClr>
                <a:srgbClr val="262626"/>
              </a:buClr>
              <a:buSzPts val="1200"/>
              <a:buFont typeface="Arial"/>
              <a:buNone/>
              <a:defRPr sz="1200" b="0" i="0" u="none" strike="noStrike" cap="none">
                <a:solidFill>
                  <a:srgbClr val="262626"/>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46" name="Google Shape;46;p49"/>
          <p:cNvSpPr txBox="1">
            <a:spLocks noGrp="1"/>
          </p:cNvSpPr>
          <p:nvPr>
            <p:ph type="body" idx="6"/>
          </p:nvPr>
        </p:nvSpPr>
        <p:spPr>
          <a:xfrm>
            <a:off x="6411593" y="2579004"/>
            <a:ext cx="2373632" cy="193002"/>
          </a:xfrm>
          <a:prstGeom prst="rect">
            <a:avLst/>
          </a:prstGeom>
          <a:noFill/>
          <a:ln>
            <a:noFill/>
          </a:ln>
        </p:spPr>
        <p:txBody>
          <a:bodyPr spcFirstLastPara="1" wrap="square" lIns="0" tIns="0" rIns="0" bIns="0" anchor="t" anchorCtr="0">
            <a:spAutoFit/>
          </a:bodyPr>
          <a:lstStyle>
            <a:lvl1pPr marL="457200" marR="0" lvl="0" indent="-228600" algn="l" rtl="0">
              <a:lnSpc>
                <a:spcPct val="133333"/>
              </a:lnSpc>
              <a:spcBef>
                <a:spcPts val="0"/>
              </a:spcBef>
              <a:spcAft>
                <a:spcPts val="0"/>
              </a:spcAft>
              <a:buClr>
                <a:srgbClr val="262626"/>
              </a:buClr>
              <a:buSzPts val="1200"/>
              <a:buFont typeface="Arial"/>
              <a:buNone/>
              <a:defRPr sz="1200" b="0" i="0" u="none" strike="noStrike" cap="none">
                <a:solidFill>
                  <a:srgbClr val="262626"/>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pic>
        <p:nvPicPr>
          <p:cNvPr id="47" name="Google Shape;47;p49"/>
          <p:cNvPicPr preferRelativeResize="0"/>
          <p:nvPr/>
        </p:nvPicPr>
        <p:blipFill rotWithShape="1">
          <a:blip r:embed="rId3">
            <a:alphaModFix/>
          </a:blip>
          <a:srcRect b="40738"/>
          <a:stretch/>
        </p:blipFill>
        <p:spPr>
          <a:xfrm>
            <a:off x="1014805" y="1229781"/>
            <a:ext cx="708083" cy="524532"/>
          </a:xfrm>
          <a:prstGeom prst="rect">
            <a:avLst/>
          </a:prstGeom>
          <a:noFill/>
          <a:ln>
            <a:noFill/>
          </a:ln>
        </p:spPr>
      </p:pic>
      <p:pic>
        <p:nvPicPr>
          <p:cNvPr id="48" name="Google Shape;48;p49"/>
          <p:cNvPicPr preferRelativeResize="0"/>
          <p:nvPr/>
        </p:nvPicPr>
        <p:blipFill rotWithShape="1">
          <a:blip r:embed="rId4">
            <a:alphaModFix/>
          </a:blip>
          <a:srcRect/>
          <a:stretch/>
        </p:blipFill>
        <p:spPr>
          <a:xfrm>
            <a:off x="3512644" y="1363561"/>
            <a:ext cx="351883" cy="351883"/>
          </a:xfrm>
          <a:prstGeom prst="rect">
            <a:avLst/>
          </a:prstGeom>
          <a:noFill/>
          <a:ln>
            <a:noFill/>
          </a:ln>
        </p:spPr>
      </p:pic>
    </p:spTree>
    <p:extLst>
      <p:ext uri="{BB962C8B-B14F-4D97-AF65-F5344CB8AC3E}">
        <p14:creationId xmlns:p14="http://schemas.microsoft.com/office/powerpoint/2010/main" val="4036455132"/>
      </p:ext>
    </p:extLst>
  </p:cSld>
  <p:clrMapOvr>
    <a:masterClrMapping/>
  </p:clrMapOvr>
  <p:extLst>
    <p:ext uri="{DCECCB84-F9BA-43D5-87BE-67443E8EF086}">
      <p15:sldGuideLst xmlns:p15="http://schemas.microsoft.com/office/powerpoint/2012/main">
        <p15:guide id="1" pos="5534">
          <p15:clr>
            <a:srgbClr val="FBAE40"/>
          </p15:clr>
        </p15:guide>
        <p15:guide id="2" pos="680">
          <p15:clr>
            <a:srgbClr val="FBAE40"/>
          </p15:clr>
        </p15:guide>
        <p15:guide id="3" pos="2200">
          <p15:clr>
            <a:srgbClr val="FBAE40"/>
          </p15:clr>
        </p15:guide>
        <p15:guide id="4" pos="4037">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_Exercise_Teamwork">
  <p:cSld name="4_Exercise_Teamwork">
    <p:spTree>
      <p:nvGrpSpPr>
        <p:cNvPr id="1" name="Shape 49"/>
        <p:cNvGrpSpPr/>
        <p:nvPr/>
      </p:nvGrpSpPr>
      <p:grpSpPr>
        <a:xfrm>
          <a:off x="0" y="0"/>
          <a:ext cx="0" cy="0"/>
          <a:chOff x="0" y="0"/>
          <a:chExt cx="0" cy="0"/>
        </a:xfrm>
      </p:grpSpPr>
      <p:pic>
        <p:nvPicPr>
          <p:cNvPr id="50" name="Google Shape;50;p50"/>
          <p:cNvPicPr preferRelativeResize="0"/>
          <p:nvPr/>
        </p:nvPicPr>
        <p:blipFill rotWithShape="1">
          <a:blip r:embed="rId2">
            <a:alphaModFix/>
          </a:blip>
          <a:srcRect/>
          <a:stretch/>
        </p:blipFill>
        <p:spPr>
          <a:xfrm>
            <a:off x="6372105" y="1347471"/>
            <a:ext cx="351883" cy="351883"/>
          </a:xfrm>
          <a:prstGeom prst="rect">
            <a:avLst/>
          </a:prstGeom>
          <a:noFill/>
          <a:ln>
            <a:noFill/>
          </a:ln>
        </p:spPr>
      </p:pic>
      <p:pic>
        <p:nvPicPr>
          <p:cNvPr id="51" name="Google Shape;51;p50"/>
          <p:cNvPicPr preferRelativeResize="0"/>
          <p:nvPr/>
        </p:nvPicPr>
        <p:blipFill rotWithShape="1">
          <a:blip r:embed="rId3">
            <a:alphaModFix/>
          </a:blip>
          <a:srcRect/>
          <a:stretch/>
        </p:blipFill>
        <p:spPr>
          <a:xfrm>
            <a:off x="1095754" y="1347470"/>
            <a:ext cx="387555" cy="387555"/>
          </a:xfrm>
          <a:prstGeom prst="rect">
            <a:avLst/>
          </a:prstGeom>
          <a:noFill/>
          <a:ln>
            <a:noFill/>
          </a:ln>
        </p:spPr>
      </p:pic>
      <p:pic>
        <p:nvPicPr>
          <p:cNvPr id="52" name="Google Shape;52;p50"/>
          <p:cNvPicPr preferRelativeResize="0"/>
          <p:nvPr/>
        </p:nvPicPr>
        <p:blipFill rotWithShape="1">
          <a:blip r:embed="rId4">
            <a:alphaModFix/>
          </a:blip>
          <a:srcRect/>
          <a:stretch/>
        </p:blipFill>
        <p:spPr>
          <a:xfrm>
            <a:off x="3544362" y="1311798"/>
            <a:ext cx="423228" cy="423228"/>
          </a:xfrm>
          <a:prstGeom prst="rect">
            <a:avLst/>
          </a:prstGeom>
          <a:noFill/>
          <a:ln>
            <a:noFill/>
          </a:ln>
        </p:spPr>
      </p:pic>
      <p:sp>
        <p:nvSpPr>
          <p:cNvPr id="53" name="Google Shape;53;p50"/>
          <p:cNvSpPr txBox="1"/>
          <p:nvPr/>
        </p:nvSpPr>
        <p:spPr>
          <a:xfrm>
            <a:off x="319973" y="240084"/>
            <a:ext cx="5330056" cy="67710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E30613"/>
              </a:buClr>
              <a:buSzPts val="3800"/>
              <a:buFont typeface="Arial"/>
              <a:buNone/>
            </a:pPr>
            <a:r>
              <a:rPr lang="de-DE" sz="3800" b="1" i="0" dirty="0" err="1">
                <a:solidFill>
                  <a:srgbClr val="E30613"/>
                </a:solidFill>
                <a:latin typeface="DINOT-Bold" panose="020B0504020101020102" pitchFamily="34" charset="77"/>
                <a:ea typeface="Arial"/>
                <a:cs typeface="Arial"/>
                <a:sym typeface="Arial"/>
              </a:rPr>
              <a:t>How</a:t>
            </a:r>
            <a:r>
              <a:rPr lang="de-DE" sz="3800" b="1" i="0" dirty="0">
                <a:solidFill>
                  <a:srgbClr val="E30613"/>
                </a:solidFill>
                <a:latin typeface="DINOT-Bold" panose="020B0504020101020102" pitchFamily="34" charset="77"/>
                <a:ea typeface="Arial"/>
                <a:cs typeface="Arial"/>
                <a:sym typeface="Arial"/>
              </a:rPr>
              <a:t> </a:t>
            </a:r>
            <a:r>
              <a:rPr lang="de-DE" sz="3800" b="1" i="0" dirty="0" err="1">
                <a:solidFill>
                  <a:srgbClr val="E30613"/>
                </a:solidFill>
                <a:latin typeface="DINOT-Bold" panose="020B0504020101020102" pitchFamily="34" charset="77"/>
                <a:ea typeface="Arial"/>
                <a:cs typeface="Arial"/>
                <a:sym typeface="Arial"/>
              </a:rPr>
              <a:t>it</a:t>
            </a:r>
            <a:r>
              <a:rPr lang="de-DE" sz="3800" b="1" i="0" dirty="0">
                <a:solidFill>
                  <a:srgbClr val="E30613"/>
                </a:solidFill>
                <a:latin typeface="DINOT-Bold" panose="020B0504020101020102" pitchFamily="34" charset="77"/>
                <a:ea typeface="Arial"/>
                <a:cs typeface="Arial"/>
                <a:sym typeface="Arial"/>
              </a:rPr>
              <a:t> </a:t>
            </a:r>
            <a:r>
              <a:rPr lang="de-DE" sz="3800" b="1" i="0" dirty="0" err="1">
                <a:solidFill>
                  <a:srgbClr val="E30613"/>
                </a:solidFill>
                <a:latin typeface="DINOT-Bold" panose="020B0504020101020102" pitchFamily="34" charset="77"/>
                <a:ea typeface="Arial"/>
                <a:cs typeface="Arial"/>
                <a:sym typeface="Arial"/>
              </a:rPr>
              <a:t>works</a:t>
            </a:r>
            <a:r>
              <a:rPr lang="de-DE" sz="3800" b="1" i="0" dirty="0">
                <a:solidFill>
                  <a:srgbClr val="E30613"/>
                </a:solidFill>
                <a:latin typeface="DINOT-Bold" panose="020B0504020101020102" pitchFamily="34" charset="77"/>
                <a:ea typeface="Arial"/>
                <a:cs typeface="Arial"/>
                <a:sym typeface="Arial"/>
              </a:rPr>
              <a:t> …</a:t>
            </a:r>
            <a:endParaRPr b="1" i="0" dirty="0">
              <a:latin typeface="DINOT-Bold" panose="020B0504020101020102" pitchFamily="34" charset="77"/>
            </a:endParaRPr>
          </a:p>
        </p:txBody>
      </p:sp>
      <p:sp>
        <p:nvSpPr>
          <p:cNvPr id="54" name="Google Shape;54;p50"/>
          <p:cNvSpPr txBox="1">
            <a:spLocks noGrp="1"/>
          </p:cNvSpPr>
          <p:nvPr>
            <p:ph type="body" idx="1"/>
          </p:nvPr>
        </p:nvSpPr>
        <p:spPr>
          <a:xfrm>
            <a:off x="1095374" y="1857458"/>
            <a:ext cx="2090587" cy="49053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800"/>
              <a:buFont typeface="Arial"/>
              <a:buNone/>
              <a:defRPr sz="1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55" name="Google Shape;55;p50"/>
          <p:cNvSpPr txBox="1">
            <a:spLocks noGrp="1"/>
          </p:cNvSpPr>
          <p:nvPr>
            <p:ph type="body" idx="2"/>
          </p:nvPr>
        </p:nvSpPr>
        <p:spPr>
          <a:xfrm>
            <a:off x="3512645" y="1857458"/>
            <a:ext cx="2456348" cy="49053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800"/>
              <a:buFont typeface="Arial"/>
              <a:buNone/>
              <a:defRPr sz="1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56" name="Google Shape;56;p50"/>
          <p:cNvSpPr txBox="1">
            <a:spLocks noGrp="1"/>
          </p:cNvSpPr>
          <p:nvPr>
            <p:ph type="body" idx="3"/>
          </p:nvPr>
        </p:nvSpPr>
        <p:spPr>
          <a:xfrm>
            <a:off x="6411594" y="1857458"/>
            <a:ext cx="1545902" cy="26009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800"/>
              <a:buFont typeface="Arial"/>
              <a:buNone/>
              <a:defRPr sz="1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57" name="Google Shape;57;p50"/>
          <p:cNvSpPr txBox="1">
            <a:spLocks noGrp="1"/>
          </p:cNvSpPr>
          <p:nvPr>
            <p:ph type="body" idx="4"/>
          </p:nvPr>
        </p:nvSpPr>
        <p:spPr>
          <a:xfrm>
            <a:off x="1095374" y="2579004"/>
            <a:ext cx="2233041" cy="193002"/>
          </a:xfrm>
          <a:prstGeom prst="rect">
            <a:avLst/>
          </a:prstGeom>
          <a:noFill/>
          <a:ln>
            <a:noFill/>
          </a:ln>
        </p:spPr>
        <p:txBody>
          <a:bodyPr spcFirstLastPara="1" wrap="square" lIns="0" tIns="0" rIns="0" bIns="0" anchor="t" anchorCtr="0">
            <a:spAutoFit/>
          </a:bodyPr>
          <a:lstStyle>
            <a:lvl1pPr marL="457200" marR="0" lvl="0" indent="-228600" algn="l" rtl="0">
              <a:lnSpc>
                <a:spcPct val="133333"/>
              </a:lnSpc>
              <a:spcBef>
                <a:spcPts val="0"/>
              </a:spcBef>
              <a:spcAft>
                <a:spcPts val="0"/>
              </a:spcAft>
              <a:buClr>
                <a:srgbClr val="262626"/>
              </a:buClr>
              <a:buSzPts val="1200"/>
              <a:buFont typeface="Arial"/>
              <a:buNone/>
              <a:defRPr sz="1200" b="0" i="0" u="none" strike="noStrike" cap="none">
                <a:solidFill>
                  <a:srgbClr val="262626"/>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58" name="Google Shape;58;p50"/>
          <p:cNvSpPr txBox="1">
            <a:spLocks noGrp="1"/>
          </p:cNvSpPr>
          <p:nvPr>
            <p:ph type="body" idx="5"/>
          </p:nvPr>
        </p:nvSpPr>
        <p:spPr>
          <a:xfrm>
            <a:off x="3512644" y="2579004"/>
            <a:ext cx="2717468" cy="193002"/>
          </a:xfrm>
          <a:prstGeom prst="rect">
            <a:avLst/>
          </a:prstGeom>
          <a:noFill/>
          <a:ln>
            <a:noFill/>
          </a:ln>
        </p:spPr>
        <p:txBody>
          <a:bodyPr spcFirstLastPara="1" wrap="square" lIns="0" tIns="0" rIns="0" bIns="0" anchor="t" anchorCtr="0">
            <a:spAutoFit/>
          </a:bodyPr>
          <a:lstStyle>
            <a:lvl1pPr marL="457200" marR="0" lvl="0" indent="-228600" algn="l" rtl="0">
              <a:lnSpc>
                <a:spcPct val="133333"/>
              </a:lnSpc>
              <a:spcBef>
                <a:spcPts val="0"/>
              </a:spcBef>
              <a:spcAft>
                <a:spcPts val="0"/>
              </a:spcAft>
              <a:buClr>
                <a:srgbClr val="262626"/>
              </a:buClr>
              <a:buSzPts val="1200"/>
              <a:buFont typeface="Arial"/>
              <a:buNone/>
              <a:defRPr sz="1200" b="0" i="0" u="none" strike="noStrike" cap="none">
                <a:solidFill>
                  <a:srgbClr val="262626"/>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59" name="Google Shape;59;p50"/>
          <p:cNvSpPr txBox="1">
            <a:spLocks noGrp="1"/>
          </p:cNvSpPr>
          <p:nvPr>
            <p:ph type="body" idx="6"/>
          </p:nvPr>
        </p:nvSpPr>
        <p:spPr>
          <a:xfrm>
            <a:off x="6411593" y="2579004"/>
            <a:ext cx="2373632" cy="193002"/>
          </a:xfrm>
          <a:prstGeom prst="rect">
            <a:avLst/>
          </a:prstGeom>
          <a:noFill/>
          <a:ln>
            <a:noFill/>
          </a:ln>
        </p:spPr>
        <p:txBody>
          <a:bodyPr spcFirstLastPara="1" wrap="square" lIns="0" tIns="0" rIns="0" bIns="0" anchor="t" anchorCtr="0">
            <a:spAutoFit/>
          </a:bodyPr>
          <a:lstStyle>
            <a:lvl1pPr marL="457200" marR="0" lvl="0" indent="-228600" algn="l" rtl="0">
              <a:lnSpc>
                <a:spcPct val="133333"/>
              </a:lnSpc>
              <a:spcBef>
                <a:spcPts val="0"/>
              </a:spcBef>
              <a:spcAft>
                <a:spcPts val="0"/>
              </a:spcAft>
              <a:buClr>
                <a:srgbClr val="262626"/>
              </a:buClr>
              <a:buSzPts val="1200"/>
              <a:buFont typeface="Arial"/>
              <a:buNone/>
              <a:defRPr sz="1200" b="0" i="0" u="none" strike="noStrike" cap="none">
                <a:solidFill>
                  <a:srgbClr val="262626"/>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186756280"/>
      </p:ext>
    </p:extLst>
  </p:cSld>
  <p:clrMapOvr>
    <a:masterClrMapping/>
  </p:clrMapOvr>
  <p:extLst>
    <p:ext uri="{DCECCB84-F9BA-43D5-87BE-67443E8EF086}">
      <p15:sldGuideLst xmlns:p15="http://schemas.microsoft.com/office/powerpoint/2012/main">
        <p15:guide id="1" pos="5534">
          <p15:clr>
            <a:srgbClr val="FBAE40"/>
          </p15:clr>
        </p15:guide>
        <p15:guide id="2" pos="680">
          <p15:clr>
            <a:srgbClr val="FBAE40"/>
          </p15:clr>
        </p15:guide>
        <p15:guide id="3" pos="2200">
          <p15:clr>
            <a:srgbClr val="FBAE40"/>
          </p15:clr>
        </p15:guide>
        <p15:guide id="4" pos="403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Folie mit Bullets">
  <p:cSld name="3_Folie mit Bullets">
    <p:spTree>
      <p:nvGrpSpPr>
        <p:cNvPr id="1" name="Shape 60"/>
        <p:cNvGrpSpPr/>
        <p:nvPr/>
      </p:nvGrpSpPr>
      <p:grpSpPr>
        <a:xfrm>
          <a:off x="0" y="0"/>
          <a:ext cx="0" cy="0"/>
          <a:chOff x="0" y="0"/>
          <a:chExt cx="0" cy="0"/>
        </a:xfrm>
      </p:grpSpPr>
      <p:sp>
        <p:nvSpPr>
          <p:cNvPr id="61" name="Google Shape;61;p51"/>
          <p:cNvSpPr txBox="1">
            <a:spLocks noGrp="1"/>
          </p:cNvSpPr>
          <p:nvPr>
            <p:ph type="body" idx="1"/>
          </p:nvPr>
        </p:nvSpPr>
        <p:spPr>
          <a:xfrm>
            <a:off x="357057" y="366979"/>
            <a:ext cx="6772937" cy="125359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3800"/>
              <a:buFont typeface="Arial"/>
              <a:buNone/>
              <a:defRPr sz="3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62" name="Google Shape;62;p51"/>
          <p:cNvSpPr txBox="1">
            <a:spLocks noGrp="1"/>
          </p:cNvSpPr>
          <p:nvPr>
            <p:ph type="body" idx="2"/>
          </p:nvPr>
        </p:nvSpPr>
        <p:spPr>
          <a:xfrm>
            <a:off x="386954" y="1620441"/>
            <a:ext cx="8017744" cy="2100263"/>
          </a:xfrm>
          <a:prstGeom prst="rect">
            <a:avLst/>
          </a:prstGeom>
          <a:noFill/>
          <a:ln>
            <a:noFill/>
          </a:ln>
        </p:spPr>
        <p:txBody>
          <a:bodyPr spcFirstLastPara="1" wrap="square" lIns="0" tIns="0" rIns="0" bIns="0" anchor="t" anchorCtr="0">
            <a:noAutofit/>
          </a:bodyPr>
          <a:lstStyle>
            <a:lvl1pPr marL="457200" marR="0" lvl="0" indent="-330200" algn="l" rtl="0">
              <a:lnSpc>
                <a:spcPct val="137500"/>
              </a:lnSpc>
              <a:spcBef>
                <a:spcPts val="0"/>
              </a:spcBef>
              <a:spcAft>
                <a:spcPts val="0"/>
              </a:spcAft>
              <a:buClr>
                <a:srgbClr val="000000"/>
              </a:buClr>
              <a:buSzPts val="1600"/>
              <a:buFont typeface="Arial"/>
              <a:buChar char="・"/>
              <a:defRPr sz="1600" b="0" i="0" u="none" strike="noStrike" cap="none">
                <a:solidFill>
                  <a:srgbClr val="000000"/>
                </a:solidFill>
                <a:latin typeface="Noticia Text"/>
                <a:ea typeface="Noticia Text"/>
                <a:cs typeface="Noticia Text"/>
                <a:sym typeface="Noticia Text"/>
              </a:defRPr>
            </a:lvl1pPr>
            <a:lvl2pPr marL="914400" marR="0" lvl="1" indent="-330200" algn="l" rtl="0">
              <a:lnSpc>
                <a:spcPct val="100000"/>
              </a:lnSpc>
              <a:spcBef>
                <a:spcPts val="1200"/>
              </a:spcBef>
              <a:spcAft>
                <a:spcPts val="0"/>
              </a:spcAft>
              <a:buClr>
                <a:srgbClr val="000000"/>
              </a:buClr>
              <a:buSzPts val="1600"/>
              <a:buFont typeface="Arial"/>
              <a:buChar char="・"/>
              <a:defRPr sz="1600" b="0" i="0" u="none" strike="noStrike" cap="none">
                <a:solidFill>
                  <a:srgbClr val="000000"/>
                </a:solidFill>
                <a:latin typeface="Noticia Text"/>
                <a:ea typeface="Noticia Text"/>
                <a:cs typeface="Noticia Text"/>
                <a:sym typeface="Noticia Text"/>
              </a:defRPr>
            </a:lvl2pPr>
            <a:lvl3pPr marL="1371600" marR="0" lvl="2" indent="-330200" algn="l" rtl="0">
              <a:lnSpc>
                <a:spcPct val="137500"/>
              </a:lnSpc>
              <a:spcBef>
                <a:spcPts val="900"/>
              </a:spcBef>
              <a:spcAft>
                <a:spcPts val="0"/>
              </a:spcAft>
              <a:buClr>
                <a:srgbClr val="000000"/>
              </a:buClr>
              <a:buSzPts val="1600"/>
              <a:buFont typeface="Arial"/>
              <a:buChar char="・"/>
              <a:defRPr sz="1600" b="0" i="0" u="none" strike="noStrike" cap="none">
                <a:solidFill>
                  <a:srgbClr val="000000"/>
                </a:solidFill>
                <a:latin typeface="Noticia Text"/>
                <a:ea typeface="Noticia Text"/>
                <a:cs typeface="Noticia Text"/>
                <a:sym typeface="Noticia Text"/>
              </a:defRPr>
            </a:lvl3pPr>
            <a:lvl4pPr marL="1828800" marR="0" lvl="3" indent="-330200" algn="l" rtl="0">
              <a:lnSpc>
                <a:spcPct val="137500"/>
              </a:lnSpc>
              <a:spcBef>
                <a:spcPts val="1200"/>
              </a:spcBef>
              <a:spcAft>
                <a:spcPts val="0"/>
              </a:spcAft>
              <a:buClr>
                <a:srgbClr val="000000"/>
              </a:buClr>
              <a:buSzPts val="1600"/>
              <a:buFont typeface="Arial"/>
              <a:buChar char="・"/>
              <a:defRPr sz="1600" b="0" i="0" u="none" strike="noStrike" cap="none">
                <a:solidFill>
                  <a:srgbClr val="000000"/>
                </a:solidFill>
                <a:latin typeface="Noticia Text"/>
                <a:ea typeface="Noticia Text"/>
                <a:cs typeface="Noticia Text"/>
                <a:sym typeface="Noticia Text"/>
              </a:defRPr>
            </a:lvl4pPr>
            <a:lvl5pPr marL="2286000" marR="0" lvl="4" indent="-330200" algn="l" rtl="0">
              <a:lnSpc>
                <a:spcPct val="137500"/>
              </a:lnSpc>
              <a:spcBef>
                <a:spcPts val="1200"/>
              </a:spcBef>
              <a:spcAft>
                <a:spcPts val="0"/>
              </a:spcAft>
              <a:buClr>
                <a:srgbClr val="000000"/>
              </a:buClr>
              <a:buSzPts val="1600"/>
              <a:buFont typeface="Arial"/>
              <a:buChar char="・"/>
              <a:defRPr sz="1600" b="0" i="0" u="none" strike="noStrike" cap="none">
                <a:solidFill>
                  <a:srgbClr val="000000"/>
                </a:solidFill>
                <a:latin typeface="Noticia Text"/>
                <a:ea typeface="Noticia Text"/>
                <a:cs typeface="Noticia Text"/>
                <a:sym typeface="Noticia Text"/>
              </a:defRPr>
            </a:lvl5pPr>
            <a:lvl6pPr marL="2743200" marR="0" lvl="5"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020042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el">
  <p:cSld name="1_Titel">
    <p:spTree>
      <p:nvGrpSpPr>
        <p:cNvPr id="1" name="Shape 63"/>
        <p:cNvGrpSpPr/>
        <p:nvPr/>
      </p:nvGrpSpPr>
      <p:grpSpPr>
        <a:xfrm>
          <a:off x="0" y="0"/>
          <a:ext cx="0" cy="0"/>
          <a:chOff x="0" y="0"/>
          <a:chExt cx="0" cy="0"/>
        </a:xfrm>
      </p:grpSpPr>
      <p:sp>
        <p:nvSpPr>
          <p:cNvPr id="64" name="Google Shape;64;p52"/>
          <p:cNvSpPr>
            <a:spLocks noGrp="1"/>
          </p:cNvSpPr>
          <p:nvPr>
            <p:ph type="pic" idx="2"/>
          </p:nvPr>
        </p:nvSpPr>
        <p:spPr>
          <a:xfrm>
            <a:off x="0" y="0"/>
            <a:ext cx="9144000" cy="3710785"/>
          </a:xfrm>
          <a:prstGeom prst="rect">
            <a:avLst/>
          </a:prstGeom>
          <a:noFill/>
          <a:ln>
            <a:noFill/>
          </a:ln>
        </p:spPr>
      </p:sp>
      <p:sp>
        <p:nvSpPr>
          <p:cNvPr id="65" name="Google Shape;65;p52"/>
          <p:cNvSpPr txBox="1">
            <a:spLocks noGrp="1"/>
          </p:cNvSpPr>
          <p:nvPr>
            <p:ph type="body" idx="1"/>
          </p:nvPr>
        </p:nvSpPr>
        <p:spPr>
          <a:xfrm>
            <a:off x="189001" y="189000"/>
            <a:ext cx="4521222" cy="608442"/>
          </a:xfrm>
          <a:prstGeom prst="rect">
            <a:avLst/>
          </a:prstGeom>
          <a:solidFill>
            <a:srgbClr val="E30613"/>
          </a:solidFill>
          <a:ln>
            <a:noFill/>
          </a:ln>
        </p:spPr>
        <p:txBody>
          <a:bodyPr spcFirstLastPara="1" wrap="square" lIns="108000" tIns="0" rIns="108000" bIns="0" anchor="ctr" anchorCtr="0">
            <a:noAutofit/>
          </a:bodyPr>
          <a:lstStyle>
            <a:lvl1pPr marL="457200" marR="0" lvl="0" indent="-228600" algn="l" rtl="0">
              <a:lnSpc>
                <a:spcPct val="100000"/>
              </a:lnSpc>
              <a:spcBef>
                <a:spcPts val="750"/>
              </a:spcBef>
              <a:spcAft>
                <a:spcPts val="0"/>
              </a:spcAft>
              <a:buClr>
                <a:schemeClr val="lt1"/>
              </a:buClr>
              <a:buSzPts val="4000"/>
              <a:buFont typeface="Arial"/>
              <a:buNone/>
              <a:defRPr sz="4000" b="1" i="0" u="none" strike="noStrike" cap="none">
                <a:solidFill>
                  <a:schemeClr val="lt1"/>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66" name="Google Shape;66;p52"/>
          <p:cNvSpPr txBox="1">
            <a:spLocks noGrp="1"/>
          </p:cNvSpPr>
          <p:nvPr>
            <p:ph type="body" idx="3"/>
          </p:nvPr>
        </p:nvSpPr>
        <p:spPr>
          <a:xfrm>
            <a:off x="189001" y="773791"/>
            <a:ext cx="3564292" cy="608442"/>
          </a:xfrm>
          <a:prstGeom prst="rect">
            <a:avLst/>
          </a:prstGeom>
          <a:solidFill>
            <a:srgbClr val="E30613"/>
          </a:solidFill>
          <a:ln>
            <a:noFill/>
          </a:ln>
        </p:spPr>
        <p:txBody>
          <a:bodyPr spcFirstLastPara="1" wrap="square" lIns="108000" tIns="0" rIns="108000" bIns="0" anchor="ctr" anchorCtr="0">
            <a:noAutofit/>
          </a:bodyPr>
          <a:lstStyle>
            <a:lvl1pPr marL="457200" marR="0" lvl="0" indent="-228600" algn="l" rtl="0">
              <a:lnSpc>
                <a:spcPct val="100000"/>
              </a:lnSpc>
              <a:spcBef>
                <a:spcPts val="750"/>
              </a:spcBef>
              <a:spcAft>
                <a:spcPts val="0"/>
              </a:spcAft>
              <a:buClr>
                <a:schemeClr val="lt1"/>
              </a:buClr>
              <a:buSzPts val="4000"/>
              <a:buFont typeface="Arial"/>
              <a:buNone/>
              <a:defRPr sz="4000" b="1" i="0" u="none" strike="noStrike" cap="none">
                <a:solidFill>
                  <a:schemeClr val="lt1"/>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67" name="Google Shape;67;p52"/>
          <p:cNvSpPr txBox="1">
            <a:spLocks noGrp="1"/>
          </p:cNvSpPr>
          <p:nvPr>
            <p:ph type="body" idx="4"/>
          </p:nvPr>
        </p:nvSpPr>
        <p:spPr>
          <a:xfrm>
            <a:off x="189001" y="1382232"/>
            <a:ext cx="2894441" cy="350875"/>
          </a:xfrm>
          <a:prstGeom prst="rect">
            <a:avLst/>
          </a:prstGeom>
          <a:solidFill>
            <a:schemeClr val="lt1"/>
          </a:solidFill>
          <a:ln>
            <a:noFill/>
          </a:ln>
        </p:spPr>
        <p:txBody>
          <a:bodyPr spcFirstLastPara="1" wrap="square" lIns="91425" tIns="45700" rIns="91425" bIns="45700" anchor="ctr" anchorCtr="0">
            <a:noAutofit/>
          </a:bodyPr>
          <a:lstStyle>
            <a:lvl1pPr marL="457200" marR="0" lvl="0" indent="-228600" algn="l" rtl="0">
              <a:lnSpc>
                <a:spcPct val="90000"/>
              </a:lnSpc>
              <a:spcBef>
                <a:spcPts val="750"/>
              </a:spcBef>
              <a:spcAft>
                <a:spcPts val="0"/>
              </a:spcAft>
              <a:buClr>
                <a:srgbClr val="E30613"/>
              </a:buClr>
              <a:buSzPts val="1800"/>
              <a:buFont typeface="Arial"/>
              <a:buNone/>
              <a:defRPr sz="1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68" name="Google Shape;68;p52"/>
          <p:cNvSpPr txBox="1"/>
          <p:nvPr/>
        </p:nvSpPr>
        <p:spPr>
          <a:xfrm>
            <a:off x="5150763" y="3908140"/>
            <a:ext cx="1275615" cy="171263"/>
          </a:xfrm>
          <a:prstGeom prst="rect">
            <a:avLst/>
          </a:prstGeom>
          <a:noFill/>
          <a:ln>
            <a:noFill/>
          </a:ln>
        </p:spPr>
        <p:txBody>
          <a:bodyPr spcFirstLastPara="1" wrap="square" lIns="45700" tIns="45700" rIns="45700" bIns="45700" anchor="b" anchorCtr="0">
            <a:noAutofit/>
          </a:bodyPr>
          <a:lstStyle/>
          <a:p>
            <a:pPr marL="0" marR="0" lvl="0" indent="0" algn="l" rtl="0">
              <a:lnSpc>
                <a:spcPct val="90000"/>
              </a:lnSpc>
              <a:spcBef>
                <a:spcPts val="0"/>
              </a:spcBef>
              <a:spcAft>
                <a:spcPts val="0"/>
              </a:spcAft>
              <a:buClr>
                <a:srgbClr val="000000"/>
              </a:buClr>
              <a:buSzPts val="500"/>
              <a:buFont typeface="Arial"/>
              <a:buNone/>
            </a:pPr>
            <a:r>
              <a:rPr lang="de-DE" sz="500" b="1" i="0" u="none" strike="noStrike" cap="none" dirty="0">
                <a:solidFill>
                  <a:srgbClr val="000000"/>
                </a:solidFill>
                <a:latin typeface="DINOT-Bold" panose="020B0504020101020102" pitchFamily="34" charset="77"/>
                <a:ea typeface="Arial"/>
                <a:cs typeface="Arial"/>
                <a:sym typeface="Arial"/>
              </a:rPr>
              <a:t>THIS PROGRAMME IS SUPPORTED BY:</a:t>
            </a:r>
            <a:endParaRPr b="1" i="0" dirty="0">
              <a:latin typeface="DINOT-Bold" panose="020B0504020101020102" pitchFamily="34" charset="77"/>
            </a:endParaRPr>
          </a:p>
        </p:txBody>
      </p:sp>
      <p:pic>
        <p:nvPicPr>
          <p:cNvPr id="69" name="Google Shape;69;p52"/>
          <p:cNvPicPr preferRelativeResize="0"/>
          <p:nvPr/>
        </p:nvPicPr>
        <p:blipFill rotWithShape="1">
          <a:blip r:embed="rId2">
            <a:alphaModFix/>
          </a:blip>
          <a:srcRect/>
          <a:stretch/>
        </p:blipFill>
        <p:spPr>
          <a:xfrm>
            <a:off x="5199631" y="4140584"/>
            <a:ext cx="688042" cy="342805"/>
          </a:xfrm>
          <a:prstGeom prst="rect">
            <a:avLst/>
          </a:prstGeom>
          <a:noFill/>
          <a:ln>
            <a:noFill/>
          </a:ln>
        </p:spPr>
      </p:pic>
      <p:pic>
        <p:nvPicPr>
          <p:cNvPr id="70" name="Google Shape;70;p52"/>
          <p:cNvPicPr preferRelativeResize="0"/>
          <p:nvPr/>
        </p:nvPicPr>
        <p:blipFill rotWithShape="1">
          <a:blip r:embed="rId3">
            <a:alphaModFix/>
          </a:blip>
          <a:srcRect/>
          <a:stretch/>
        </p:blipFill>
        <p:spPr>
          <a:xfrm>
            <a:off x="6461411" y="4108391"/>
            <a:ext cx="584247" cy="374998"/>
          </a:xfrm>
          <a:prstGeom prst="rect">
            <a:avLst/>
          </a:prstGeom>
          <a:noFill/>
          <a:ln>
            <a:noFill/>
          </a:ln>
        </p:spPr>
      </p:pic>
      <p:pic>
        <p:nvPicPr>
          <p:cNvPr id="71" name="Google Shape;71;p52"/>
          <p:cNvPicPr preferRelativeResize="0"/>
          <p:nvPr/>
        </p:nvPicPr>
        <p:blipFill rotWithShape="1">
          <a:blip r:embed="rId4">
            <a:alphaModFix/>
          </a:blip>
          <a:srcRect/>
          <a:stretch/>
        </p:blipFill>
        <p:spPr>
          <a:xfrm>
            <a:off x="7537413" y="4167063"/>
            <a:ext cx="584247" cy="257653"/>
          </a:xfrm>
          <a:prstGeom prst="rect">
            <a:avLst/>
          </a:prstGeom>
          <a:noFill/>
          <a:ln>
            <a:noFill/>
          </a:ln>
        </p:spPr>
      </p:pic>
      <p:pic>
        <p:nvPicPr>
          <p:cNvPr id="72" name="Google Shape;72;p52"/>
          <p:cNvPicPr preferRelativeResize="0"/>
          <p:nvPr/>
        </p:nvPicPr>
        <p:blipFill rotWithShape="1">
          <a:blip r:embed="rId5">
            <a:alphaModFix/>
          </a:blip>
          <a:srcRect/>
          <a:stretch/>
        </p:blipFill>
        <p:spPr>
          <a:xfrm>
            <a:off x="7537413" y="4688924"/>
            <a:ext cx="715992" cy="240432"/>
          </a:xfrm>
          <a:prstGeom prst="rect">
            <a:avLst/>
          </a:prstGeom>
          <a:noFill/>
          <a:ln>
            <a:noFill/>
          </a:ln>
        </p:spPr>
      </p:pic>
      <p:pic>
        <p:nvPicPr>
          <p:cNvPr id="73" name="Google Shape;73;p52"/>
          <p:cNvPicPr preferRelativeResize="0"/>
          <p:nvPr/>
        </p:nvPicPr>
        <p:blipFill rotWithShape="1">
          <a:blip r:embed="rId6">
            <a:alphaModFix/>
          </a:blip>
          <a:srcRect/>
          <a:stretch/>
        </p:blipFill>
        <p:spPr>
          <a:xfrm>
            <a:off x="5159230" y="4668357"/>
            <a:ext cx="860659" cy="284018"/>
          </a:xfrm>
          <a:prstGeom prst="rect">
            <a:avLst/>
          </a:prstGeom>
          <a:noFill/>
          <a:ln>
            <a:noFill/>
          </a:ln>
        </p:spPr>
      </p:pic>
      <p:pic>
        <p:nvPicPr>
          <p:cNvPr id="74" name="Google Shape;74;p52"/>
          <p:cNvPicPr preferRelativeResize="0"/>
          <p:nvPr/>
        </p:nvPicPr>
        <p:blipFill rotWithShape="1">
          <a:blip r:embed="rId7">
            <a:alphaModFix/>
          </a:blip>
          <a:srcRect/>
          <a:stretch/>
        </p:blipFill>
        <p:spPr>
          <a:xfrm>
            <a:off x="8461014" y="4140584"/>
            <a:ext cx="326193" cy="326193"/>
          </a:xfrm>
          <a:prstGeom prst="rect">
            <a:avLst/>
          </a:prstGeom>
          <a:noFill/>
          <a:ln>
            <a:noFill/>
          </a:ln>
        </p:spPr>
      </p:pic>
      <p:pic>
        <p:nvPicPr>
          <p:cNvPr id="75" name="Google Shape;75;p52"/>
          <p:cNvPicPr preferRelativeResize="0"/>
          <p:nvPr/>
        </p:nvPicPr>
        <p:blipFill rotWithShape="1">
          <a:blip r:embed="rId8">
            <a:alphaModFix/>
          </a:blip>
          <a:srcRect/>
          <a:stretch/>
        </p:blipFill>
        <p:spPr>
          <a:xfrm>
            <a:off x="6306167" y="4637998"/>
            <a:ext cx="894733" cy="342285"/>
          </a:xfrm>
          <a:prstGeom prst="rect">
            <a:avLst/>
          </a:prstGeom>
          <a:noFill/>
          <a:ln>
            <a:noFill/>
          </a:ln>
        </p:spPr>
      </p:pic>
      <p:pic>
        <p:nvPicPr>
          <p:cNvPr id="76" name="Google Shape;76;p52"/>
          <p:cNvPicPr preferRelativeResize="0"/>
          <p:nvPr/>
        </p:nvPicPr>
        <p:blipFill rotWithShape="1">
          <a:blip r:embed="rId9">
            <a:alphaModFix/>
          </a:blip>
          <a:srcRect/>
          <a:stretch/>
        </p:blipFill>
        <p:spPr>
          <a:xfrm>
            <a:off x="211665" y="3771966"/>
            <a:ext cx="4778230" cy="1106072"/>
          </a:xfrm>
          <a:prstGeom prst="rect">
            <a:avLst/>
          </a:prstGeom>
          <a:noFill/>
          <a:ln>
            <a:noFill/>
          </a:ln>
        </p:spPr>
      </p:pic>
    </p:spTree>
    <p:extLst>
      <p:ext uri="{BB962C8B-B14F-4D97-AF65-F5344CB8AC3E}">
        <p14:creationId xmlns:p14="http://schemas.microsoft.com/office/powerpoint/2010/main" val="30585863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Handout Title">
  <p:cSld name="Handout Title">
    <p:spTree>
      <p:nvGrpSpPr>
        <p:cNvPr id="1" name="Shape 77"/>
        <p:cNvGrpSpPr/>
        <p:nvPr/>
      </p:nvGrpSpPr>
      <p:grpSpPr>
        <a:xfrm>
          <a:off x="0" y="0"/>
          <a:ext cx="0" cy="0"/>
          <a:chOff x="0" y="0"/>
          <a:chExt cx="0" cy="0"/>
        </a:xfrm>
      </p:grpSpPr>
      <p:sp>
        <p:nvSpPr>
          <p:cNvPr id="78" name="Google Shape;78;p53"/>
          <p:cNvSpPr txBox="1">
            <a:spLocks noGrp="1"/>
          </p:cNvSpPr>
          <p:nvPr>
            <p:ph type="title"/>
          </p:nvPr>
        </p:nvSpPr>
        <p:spPr>
          <a:xfrm>
            <a:off x="356793" y="1695194"/>
            <a:ext cx="8428432" cy="1344339"/>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E30613"/>
              </a:buClr>
              <a:buSzPts val="4400"/>
              <a:buFont typeface="Arial"/>
              <a:buNone/>
              <a:defRPr sz="44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R="0" lvl="1"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dirty="0"/>
          </a:p>
        </p:txBody>
      </p:sp>
      <p:sp>
        <p:nvSpPr>
          <p:cNvPr id="79" name="Google Shape;79;p53"/>
          <p:cNvSpPr txBox="1"/>
          <p:nvPr/>
        </p:nvSpPr>
        <p:spPr>
          <a:xfrm>
            <a:off x="2880718" y="1252294"/>
            <a:ext cx="3382564" cy="369330"/>
          </a:xfrm>
          <a:prstGeom prst="rect">
            <a:avLst/>
          </a:prstGeom>
          <a:noFill/>
          <a:ln>
            <a:noFill/>
          </a:ln>
        </p:spPr>
        <p:txBody>
          <a:bodyPr spcFirstLastPara="1" wrap="square" lIns="45700" tIns="45700" rIns="45700" bIns="45700" anchor="t" anchorCtr="0">
            <a:spAutoFit/>
          </a:bodyPr>
          <a:lstStyle/>
          <a:p>
            <a:pPr marL="0" marR="0" lvl="0" indent="0" algn="ctr" rtl="0">
              <a:spcBef>
                <a:spcPts val="0"/>
              </a:spcBef>
              <a:spcAft>
                <a:spcPts val="0"/>
              </a:spcAft>
              <a:buNone/>
            </a:pPr>
            <a:r>
              <a:rPr lang="de-DE" sz="1800" b="1" i="0" dirty="0">
                <a:solidFill>
                  <a:srgbClr val="AF9F92"/>
                </a:solidFill>
                <a:latin typeface="DINOT-Bold" panose="020B0504020101020102" pitchFamily="34" charset="77"/>
                <a:ea typeface="Arial"/>
                <a:cs typeface="Arial"/>
                <a:sym typeface="Arial"/>
              </a:rPr>
              <a:t>PARTICIPANT HANDOUT</a:t>
            </a:r>
            <a:endParaRPr b="1" i="0" dirty="0">
              <a:latin typeface="DINOT-Bold" panose="020B0504020101020102" pitchFamily="34" charset="77"/>
            </a:endParaRPr>
          </a:p>
        </p:txBody>
      </p:sp>
      <p:sp>
        <p:nvSpPr>
          <p:cNvPr id="80" name="Google Shape;80;p53"/>
          <p:cNvSpPr txBox="1"/>
          <p:nvPr/>
        </p:nvSpPr>
        <p:spPr>
          <a:xfrm>
            <a:off x="5150763" y="3908140"/>
            <a:ext cx="1275615" cy="171263"/>
          </a:xfrm>
          <a:prstGeom prst="rect">
            <a:avLst/>
          </a:prstGeom>
          <a:noFill/>
          <a:ln>
            <a:noFill/>
          </a:ln>
        </p:spPr>
        <p:txBody>
          <a:bodyPr spcFirstLastPara="1" wrap="square" lIns="45700" tIns="45700" rIns="45700" bIns="45700" anchor="b" anchorCtr="0">
            <a:noAutofit/>
          </a:bodyPr>
          <a:lstStyle/>
          <a:p>
            <a:pPr marL="0" marR="0" lvl="0" indent="0" algn="l" rtl="0">
              <a:lnSpc>
                <a:spcPct val="90000"/>
              </a:lnSpc>
              <a:spcBef>
                <a:spcPts val="0"/>
              </a:spcBef>
              <a:spcAft>
                <a:spcPts val="0"/>
              </a:spcAft>
              <a:buClr>
                <a:srgbClr val="000000"/>
              </a:buClr>
              <a:buSzPts val="500"/>
              <a:buFont typeface="Arial"/>
              <a:buNone/>
            </a:pPr>
            <a:r>
              <a:rPr lang="de-DE" sz="500" b="1" i="0" u="none" strike="noStrike" cap="none" dirty="0">
                <a:solidFill>
                  <a:srgbClr val="000000"/>
                </a:solidFill>
                <a:latin typeface="DINOT-Bold" panose="020B0504020101020102" pitchFamily="34" charset="77"/>
                <a:ea typeface="Arial"/>
                <a:cs typeface="Arial"/>
                <a:sym typeface="Arial"/>
              </a:rPr>
              <a:t>THIS PROGRAMME IS SUPPORTED BY:</a:t>
            </a:r>
            <a:endParaRPr b="1" i="0" dirty="0">
              <a:latin typeface="DINOT-Bold" panose="020B0504020101020102" pitchFamily="34" charset="77"/>
            </a:endParaRPr>
          </a:p>
        </p:txBody>
      </p:sp>
      <p:pic>
        <p:nvPicPr>
          <p:cNvPr id="81" name="Google Shape;81;p53"/>
          <p:cNvPicPr preferRelativeResize="0"/>
          <p:nvPr/>
        </p:nvPicPr>
        <p:blipFill rotWithShape="1">
          <a:blip r:embed="rId2">
            <a:alphaModFix/>
          </a:blip>
          <a:srcRect/>
          <a:stretch/>
        </p:blipFill>
        <p:spPr>
          <a:xfrm>
            <a:off x="5199631" y="4140584"/>
            <a:ext cx="688042" cy="342805"/>
          </a:xfrm>
          <a:prstGeom prst="rect">
            <a:avLst/>
          </a:prstGeom>
          <a:noFill/>
          <a:ln>
            <a:noFill/>
          </a:ln>
        </p:spPr>
      </p:pic>
      <p:pic>
        <p:nvPicPr>
          <p:cNvPr id="82" name="Google Shape;82;p53"/>
          <p:cNvPicPr preferRelativeResize="0"/>
          <p:nvPr/>
        </p:nvPicPr>
        <p:blipFill rotWithShape="1">
          <a:blip r:embed="rId3">
            <a:alphaModFix/>
          </a:blip>
          <a:srcRect/>
          <a:stretch/>
        </p:blipFill>
        <p:spPr>
          <a:xfrm>
            <a:off x="6461411" y="4108391"/>
            <a:ext cx="584247" cy="374998"/>
          </a:xfrm>
          <a:prstGeom prst="rect">
            <a:avLst/>
          </a:prstGeom>
          <a:noFill/>
          <a:ln>
            <a:noFill/>
          </a:ln>
        </p:spPr>
      </p:pic>
      <p:pic>
        <p:nvPicPr>
          <p:cNvPr id="83" name="Google Shape;83;p53"/>
          <p:cNvPicPr preferRelativeResize="0"/>
          <p:nvPr/>
        </p:nvPicPr>
        <p:blipFill rotWithShape="1">
          <a:blip r:embed="rId4">
            <a:alphaModFix/>
          </a:blip>
          <a:srcRect/>
          <a:stretch/>
        </p:blipFill>
        <p:spPr>
          <a:xfrm>
            <a:off x="7537413" y="4167063"/>
            <a:ext cx="584247" cy="257653"/>
          </a:xfrm>
          <a:prstGeom prst="rect">
            <a:avLst/>
          </a:prstGeom>
          <a:noFill/>
          <a:ln>
            <a:noFill/>
          </a:ln>
        </p:spPr>
      </p:pic>
      <p:pic>
        <p:nvPicPr>
          <p:cNvPr id="84" name="Google Shape;84;p53"/>
          <p:cNvPicPr preferRelativeResize="0"/>
          <p:nvPr/>
        </p:nvPicPr>
        <p:blipFill rotWithShape="1">
          <a:blip r:embed="rId5">
            <a:alphaModFix/>
          </a:blip>
          <a:srcRect/>
          <a:stretch/>
        </p:blipFill>
        <p:spPr>
          <a:xfrm>
            <a:off x="7537413" y="4688924"/>
            <a:ext cx="715992" cy="240432"/>
          </a:xfrm>
          <a:prstGeom prst="rect">
            <a:avLst/>
          </a:prstGeom>
          <a:noFill/>
          <a:ln>
            <a:noFill/>
          </a:ln>
        </p:spPr>
      </p:pic>
      <p:pic>
        <p:nvPicPr>
          <p:cNvPr id="85" name="Google Shape;85;p53"/>
          <p:cNvPicPr preferRelativeResize="0"/>
          <p:nvPr/>
        </p:nvPicPr>
        <p:blipFill rotWithShape="1">
          <a:blip r:embed="rId6">
            <a:alphaModFix/>
          </a:blip>
          <a:srcRect/>
          <a:stretch/>
        </p:blipFill>
        <p:spPr>
          <a:xfrm>
            <a:off x="5159230" y="4668357"/>
            <a:ext cx="860659" cy="284018"/>
          </a:xfrm>
          <a:prstGeom prst="rect">
            <a:avLst/>
          </a:prstGeom>
          <a:noFill/>
          <a:ln>
            <a:noFill/>
          </a:ln>
        </p:spPr>
      </p:pic>
      <p:pic>
        <p:nvPicPr>
          <p:cNvPr id="86" name="Google Shape;86;p53"/>
          <p:cNvPicPr preferRelativeResize="0"/>
          <p:nvPr/>
        </p:nvPicPr>
        <p:blipFill rotWithShape="1">
          <a:blip r:embed="rId7">
            <a:alphaModFix/>
          </a:blip>
          <a:srcRect/>
          <a:stretch/>
        </p:blipFill>
        <p:spPr>
          <a:xfrm>
            <a:off x="8461014" y="4140584"/>
            <a:ext cx="326193" cy="326193"/>
          </a:xfrm>
          <a:prstGeom prst="rect">
            <a:avLst/>
          </a:prstGeom>
          <a:noFill/>
          <a:ln>
            <a:noFill/>
          </a:ln>
        </p:spPr>
      </p:pic>
      <p:pic>
        <p:nvPicPr>
          <p:cNvPr id="87" name="Google Shape;87;p53"/>
          <p:cNvPicPr preferRelativeResize="0"/>
          <p:nvPr/>
        </p:nvPicPr>
        <p:blipFill rotWithShape="1">
          <a:blip r:embed="rId8">
            <a:alphaModFix/>
          </a:blip>
          <a:srcRect/>
          <a:stretch/>
        </p:blipFill>
        <p:spPr>
          <a:xfrm>
            <a:off x="6306167" y="4637998"/>
            <a:ext cx="894733" cy="342285"/>
          </a:xfrm>
          <a:prstGeom prst="rect">
            <a:avLst/>
          </a:prstGeom>
          <a:noFill/>
          <a:ln>
            <a:noFill/>
          </a:ln>
        </p:spPr>
      </p:pic>
      <p:pic>
        <p:nvPicPr>
          <p:cNvPr id="88" name="Google Shape;88;p53"/>
          <p:cNvPicPr preferRelativeResize="0"/>
          <p:nvPr/>
        </p:nvPicPr>
        <p:blipFill rotWithShape="1">
          <a:blip r:embed="rId9">
            <a:alphaModFix/>
          </a:blip>
          <a:srcRect/>
          <a:stretch/>
        </p:blipFill>
        <p:spPr>
          <a:xfrm>
            <a:off x="211665" y="3771966"/>
            <a:ext cx="4778230" cy="1106072"/>
          </a:xfrm>
          <a:prstGeom prst="rect">
            <a:avLst/>
          </a:prstGeom>
          <a:noFill/>
          <a:ln>
            <a:noFill/>
          </a:ln>
        </p:spPr>
      </p:pic>
    </p:spTree>
    <p:extLst>
      <p:ext uri="{BB962C8B-B14F-4D97-AF65-F5344CB8AC3E}">
        <p14:creationId xmlns:p14="http://schemas.microsoft.com/office/powerpoint/2010/main" val="1811197758"/>
      </p:ext>
    </p:extLst>
  </p:cSld>
  <p:clrMapOvr>
    <a:masterClrMapping/>
  </p:clrMapOvr>
  <p:extLst>
    <p:ext uri="{DCECCB84-F9BA-43D5-87BE-67443E8EF086}">
      <p15:sldGuideLst xmlns:p15="http://schemas.microsoft.com/office/powerpoint/2012/main">
        <p15:guide id="1" orient="horz" pos="252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_Workshop Agenda">
  <p:cSld name="2_Workshop Agenda">
    <p:spTree>
      <p:nvGrpSpPr>
        <p:cNvPr id="1" name="Shape 89"/>
        <p:cNvGrpSpPr/>
        <p:nvPr/>
      </p:nvGrpSpPr>
      <p:grpSpPr>
        <a:xfrm>
          <a:off x="0" y="0"/>
          <a:ext cx="0" cy="0"/>
          <a:chOff x="0" y="0"/>
          <a:chExt cx="0" cy="0"/>
        </a:xfrm>
      </p:grpSpPr>
      <p:sp>
        <p:nvSpPr>
          <p:cNvPr id="90" name="Google Shape;90;p54"/>
          <p:cNvSpPr txBox="1"/>
          <p:nvPr/>
        </p:nvSpPr>
        <p:spPr>
          <a:xfrm>
            <a:off x="4702879" y="1222070"/>
            <a:ext cx="1149672" cy="530913"/>
          </a:xfrm>
          <a:prstGeom prst="rect">
            <a:avLst/>
          </a:prstGeom>
          <a:noFill/>
          <a:ln>
            <a:noFill/>
          </a:ln>
        </p:spPr>
        <p:txBody>
          <a:bodyPr spcFirstLastPara="1" wrap="square" lIns="34275" tIns="34275" rIns="34275" bIns="34275" anchor="t" anchorCtr="0">
            <a:spAutoFit/>
          </a:bodyPr>
          <a:lstStyle/>
          <a:p>
            <a:pPr marL="0" marR="0" lvl="0" indent="0" algn="l" rtl="0">
              <a:spcBef>
                <a:spcPts val="0"/>
              </a:spcBef>
              <a:spcAft>
                <a:spcPts val="0"/>
              </a:spcAft>
              <a:buNone/>
            </a:pPr>
            <a:r>
              <a:rPr lang="de-DE" sz="3000" b="1" i="0" dirty="0">
                <a:solidFill>
                  <a:srgbClr val="E30613"/>
                </a:solidFill>
                <a:latin typeface="DINOT-Bold" panose="020B0504020101020102" pitchFamily="34" charset="77"/>
                <a:ea typeface="Arial"/>
                <a:cs typeface="Arial"/>
                <a:sym typeface="Arial"/>
              </a:rPr>
              <a:t>Part II</a:t>
            </a:r>
            <a:endParaRPr b="1" i="0" dirty="0">
              <a:latin typeface="DINOT-Bold" panose="020B0504020101020102" pitchFamily="34" charset="77"/>
            </a:endParaRPr>
          </a:p>
        </p:txBody>
      </p:sp>
      <p:sp>
        <p:nvSpPr>
          <p:cNvPr id="91" name="Google Shape;91;p54"/>
          <p:cNvSpPr txBox="1"/>
          <p:nvPr/>
        </p:nvSpPr>
        <p:spPr>
          <a:xfrm>
            <a:off x="316866" y="1222070"/>
            <a:ext cx="1027843" cy="530913"/>
          </a:xfrm>
          <a:prstGeom prst="rect">
            <a:avLst/>
          </a:prstGeom>
          <a:noFill/>
          <a:ln>
            <a:noFill/>
          </a:ln>
        </p:spPr>
        <p:txBody>
          <a:bodyPr spcFirstLastPara="1" wrap="square" lIns="34275" tIns="34275" rIns="34275" bIns="34275" anchor="t" anchorCtr="0">
            <a:spAutoFit/>
          </a:bodyPr>
          <a:lstStyle/>
          <a:p>
            <a:pPr marL="0" marR="0" lvl="0" indent="0" algn="l" rtl="0">
              <a:spcBef>
                <a:spcPts val="0"/>
              </a:spcBef>
              <a:spcAft>
                <a:spcPts val="0"/>
              </a:spcAft>
              <a:buNone/>
            </a:pPr>
            <a:r>
              <a:rPr lang="de-DE" sz="3000" b="1" i="0" dirty="0">
                <a:solidFill>
                  <a:srgbClr val="E30613"/>
                </a:solidFill>
                <a:latin typeface="DINOT-Bold" panose="020B0504020101020102" pitchFamily="34" charset="77"/>
                <a:ea typeface="Arial"/>
                <a:cs typeface="Arial"/>
                <a:sym typeface="Arial"/>
              </a:rPr>
              <a:t>Part I</a:t>
            </a:r>
            <a:endParaRPr b="1" i="0" dirty="0">
              <a:latin typeface="DINOT-Bold" panose="020B0504020101020102" pitchFamily="34" charset="77"/>
            </a:endParaRPr>
          </a:p>
        </p:txBody>
      </p:sp>
      <p:cxnSp>
        <p:nvCxnSpPr>
          <p:cNvPr id="92" name="Google Shape;92;p54"/>
          <p:cNvCxnSpPr/>
          <p:nvPr/>
        </p:nvCxnSpPr>
        <p:spPr>
          <a:xfrm>
            <a:off x="357058" y="1752983"/>
            <a:ext cx="4058908" cy="0"/>
          </a:xfrm>
          <a:prstGeom prst="straightConnector1">
            <a:avLst/>
          </a:prstGeom>
          <a:noFill/>
          <a:ln w="9525" cap="flat" cmpd="sng">
            <a:solidFill>
              <a:srgbClr val="E30613"/>
            </a:solidFill>
            <a:prstDash val="solid"/>
            <a:miter lim="800000"/>
            <a:headEnd type="none" w="sm" len="sm"/>
            <a:tailEnd type="none" w="sm" len="sm"/>
          </a:ln>
        </p:spPr>
      </p:cxnSp>
      <p:cxnSp>
        <p:nvCxnSpPr>
          <p:cNvPr id="93" name="Google Shape;93;p54"/>
          <p:cNvCxnSpPr/>
          <p:nvPr/>
        </p:nvCxnSpPr>
        <p:spPr>
          <a:xfrm>
            <a:off x="4733023" y="1752983"/>
            <a:ext cx="4058908" cy="0"/>
          </a:xfrm>
          <a:prstGeom prst="straightConnector1">
            <a:avLst/>
          </a:prstGeom>
          <a:noFill/>
          <a:ln w="9525" cap="flat" cmpd="sng">
            <a:solidFill>
              <a:srgbClr val="E30613"/>
            </a:solidFill>
            <a:prstDash val="solid"/>
            <a:miter lim="800000"/>
            <a:headEnd type="none" w="sm" len="sm"/>
            <a:tailEnd type="none" w="sm" len="sm"/>
          </a:ln>
        </p:spPr>
      </p:cxnSp>
      <p:sp>
        <p:nvSpPr>
          <p:cNvPr id="94" name="Google Shape;94;p54"/>
          <p:cNvSpPr txBox="1"/>
          <p:nvPr/>
        </p:nvSpPr>
        <p:spPr>
          <a:xfrm>
            <a:off x="357058" y="330779"/>
            <a:ext cx="6505204" cy="649088"/>
          </a:xfrm>
          <a:prstGeom prst="rect">
            <a:avLst/>
          </a:prstGeom>
          <a:noFill/>
          <a:ln>
            <a:noFill/>
          </a:ln>
        </p:spPr>
        <p:txBody>
          <a:bodyPr spcFirstLastPara="1" wrap="square" lIns="0" tIns="0" rIns="0" bIns="0" anchor="t" anchorCtr="0">
            <a:spAutoFit/>
          </a:bodyPr>
          <a:lstStyle/>
          <a:p>
            <a:pPr marL="0" marR="0" lvl="0" indent="0" algn="l" rtl="0">
              <a:lnSpc>
                <a:spcPct val="110526"/>
              </a:lnSpc>
              <a:spcBef>
                <a:spcPts val="0"/>
              </a:spcBef>
              <a:spcAft>
                <a:spcPts val="0"/>
              </a:spcAft>
              <a:buClr>
                <a:srgbClr val="E30613"/>
              </a:buClr>
              <a:buSzPts val="3800"/>
              <a:buFont typeface="Arial"/>
              <a:buNone/>
            </a:pPr>
            <a:r>
              <a:rPr lang="de-DE" sz="3800" b="1" i="0" u="none" strike="noStrike" cap="none" dirty="0" err="1">
                <a:solidFill>
                  <a:srgbClr val="E30613"/>
                </a:solidFill>
                <a:latin typeface="DINOT-Bold" panose="020B0504020101020102" pitchFamily="34" charset="77"/>
                <a:ea typeface="Arial"/>
                <a:cs typeface="Arial"/>
                <a:sym typeface="Arial"/>
              </a:rPr>
              <a:t>Today’s</a:t>
            </a:r>
            <a:r>
              <a:rPr lang="de-DE" sz="3800" b="1" i="0" u="none" strike="noStrike" cap="none" dirty="0">
                <a:solidFill>
                  <a:srgbClr val="E30613"/>
                </a:solidFill>
                <a:latin typeface="DINOT-Bold" panose="020B0504020101020102" pitchFamily="34" charset="77"/>
                <a:ea typeface="Arial"/>
                <a:cs typeface="Arial"/>
                <a:sym typeface="Arial"/>
              </a:rPr>
              <a:t> </a:t>
            </a:r>
            <a:r>
              <a:rPr lang="de-DE" sz="3800" b="1" i="0" u="none" strike="noStrike" cap="none" dirty="0" err="1">
                <a:solidFill>
                  <a:srgbClr val="E30613"/>
                </a:solidFill>
                <a:latin typeface="DINOT-Bold" panose="020B0504020101020102" pitchFamily="34" charset="77"/>
                <a:ea typeface="Arial"/>
                <a:cs typeface="Arial"/>
                <a:sym typeface="Arial"/>
              </a:rPr>
              <a:t>agenda</a:t>
            </a:r>
            <a:endParaRPr b="1" i="0" dirty="0">
              <a:latin typeface="DINOT-Bold" panose="020B0504020101020102" pitchFamily="34" charset="77"/>
            </a:endParaRPr>
          </a:p>
        </p:txBody>
      </p:sp>
      <p:sp>
        <p:nvSpPr>
          <p:cNvPr id="95" name="Google Shape;95;p54"/>
          <p:cNvSpPr txBox="1">
            <a:spLocks noGrp="1"/>
          </p:cNvSpPr>
          <p:nvPr>
            <p:ph type="body" idx="1"/>
          </p:nvPr>
        </p:nvSpPr>
        <p:spPr>
          <a:xfrm>
            <a:off x="358775" y="2036763"/>
            <a:ext cx="4057650" cy="1638300"/>
          </a:xfrm>
          <a:prstGeom prst="rect">
            <a:avLst/>
          </a:prstGeom>
          <a:noFill/>
          <a:ln>
            <a:noFill/>
          </a:ln>
        </p:spPr>
        <p:txBody>
          <a:bodyPr spcFirstLastPara="1" wrap="square" lIns="91425" tIns="45700" rIns="91425" bIns="45700" anchor="t" anchorCtr="0">
            <a:noAutofit/>
          </a:bodyPr>
          <a:lstStyle>
            <a:lvl1pPr marL="457200" marR="0" lvl="0" indent="-317500" algn="l" rtl="0">
              <a:lnSpc>
                <a:spcPct val="150000"/>
              </a:lnSpc>
              <a:spcBef>
                <a:spcPts val="0"/>
              </a:spcBef>
              <a:spcAft>
                <a:spcPts val="0"/>
              </a:spcAft>
              <a:buClr>
                <a:srgbClr val="000000"/>
              </a:buClr>
              <a:buSzPts val="1400"/>
              <a:buFont typeface="Arial"/>
              <a:buChar char="•"/>
              <a:defRPr sz="1400" b="0" i="0" u="none" strike="noStrike" cap="none">
                <a:solidFill>
                  <a:srgbClr val="000000"/>
                </a:solidFill>
                <a:latin typeface="Noticia Text"/>
                <a:ea typeface="Noticia Text"/>
                <a:cs typeface="Noticia Text"/>
                <a:sym typeface="Noticia Text"/>
              </a:defRPr>
            </a:lvl1pPr>
            <a:lvl2pPr marL="914400" marR="0" lvl="1"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96" name="Google Shape;96;p54"/>
          <p:cNvSpPr txBox="1">
            <a:spLocks noGrp="1"/>
          </p:cNvSpPr>
          <p:nvPr>
            <p:ph type="body" idx="2"/>
          </p:nvPr>
        </p:nvSpPr>
        <p:spPr>
          <a:xfrm>
            <a:off x="4736041" y="2036763"/>
            <a:ext cx="4057650" cy="1638300"/>
          </a:xfrm>
          <a:prstGeom prst="rect">
            <a:avLst/>
          </a:prstGeom>
          <a:noFill/>
          <a:ln>
            <a:noFill/>
          </a:ln>
        </p:spPr>
        <p:txBody>
          <a:bodyPr spcFirstLastPara="1" wrap="square" lIns="91425" tIns="45700" rIns="91425" bIns="45700" anchor="t" anchorCtr="0">
            <a:noAutofit/>
          </a:bodyPr>
          <a:lstStyle>
            <a:lvl1pPr marL="457200" marR="0" lvl="0" indent="-317500" algn="l" rtl="0">
              <a:lnSpc>
                <a:spcPct val="150000"/>
              </a:lnSpc>
              <a:spcBef>
                <a:spcPts val="0"/>
              </a:spcBef>
              <a:spcAft>
                <a:spcPts val="0"/>
              </a:spcAft>
              <a:buClr>
                <a:srgbClr val="000000"/>
              </a:buClr>
              <a:buSzPts val="1400"/>
              <a:buFont typeface="Arial"/>
              <a:buChar char="•"/>
              <a:defRPr sz="1400" b="0" i="0" u="none" strike="noStrike" cap="none">
                <a:solidFill>
                  <a:srgbClr val="000000"/>
                </a:solidFill>
                <a:latin typeface="Noticia Text"/>
                <a:ea typeface="Noticia Text"/>
                <a:cs typeface="Noticia Text"/>
                <a:sym typeface="Noticia Text"/>
              </a:defRPr>
            </a:lvl1pPr>
            <a:lvl2pPr marL="914400" marR="0" lvl="1"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743785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_Workshop Agenda 2 Days">
  <p:cSld name="2_Workshop Agenda 2 Days">
    <p:spTree>
      <p:nvGrpSpPr>
        <p:cNvPr id="1" name="Shape 97"/>
        <p:cNvGrpSpPr/>
        <p:nvPr/>
      </p:nvGrpSpPr>
      <p:grpSpPr>
        <a:xfrm>
          <a:off x="0" y="0"/>
          <a:ext cx="0" cy="0"/>
          <a:chOff x="0" y="0"/>
          <a:chExt cx="0" cy="0"/>
        </a:xfrm>
      </p:grpSpPr>
      <p:sp>
        <p:nvSpPr>
          <p:cNvPr id="98" name="Google Shape;98;p55"/>
          <p:cNvSpPr txBox="1"/>
          <p:nvPr/>
        </p:nvSpPr>
        <p:spPr>
          <a:xfrm>
            <a:off x="2560592" y="1934213"/>
            <a:ext cx="2017053"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de-DE" sz="1400" b="1" i="0" dirty="0" err="1">
                <a:solidFill>
                  <a:srgbClr val="E30613"/>
                </a:solidFill>
                <a:latin typeface="DINOT-Bold" panose="020B0504020101020102" pitchFamily="34" charset="77"/>
                <a:ea typeface="Arial"/>
                <a:cs typeface="Arial"/>
                <a:sym typeface="Arial"/>
              </a:rPr>
              <a:t>Afternoon</a:t>
            </a:r>
            <a:endParaRPr b="1" i="0" dirty="0">
              <a:latin typeface="DINOT-Bold" panose="020B0504020101020102" pitchFamily="34" charset="77"/>
            </a:endParaRPr>
          </a:p>
        </p:txBody>
      </p:sp>
      <p:sp>
        <p:nvSpPr>
          <p:cNvPr id="99" name="Google Shape;99;p55"/>
          <p:cNvSpPr txBox="1"/>
          <p:nvPr/>
        </p:nvSpPr>
        <p:spPr>
          <a:xfrm>
            <a:off x="4702879" y="1222070"/>
            <a:ext cx="1016623" cy="530913"/>
          </a:xfrm>
          <a:prstGeom prst="rect">
            <a:avLst/>
          </a:prstGeom>
          <a:noFill/>
          <a:ln>
            <a:noFill/>
          </a:ln>
        </p:spPr>
        <p:txBody>
          <a:bodyPr spcFirstLastPara="1" wrap="square" lIns="34275" tIns="34275" rIns="34275" bIns="34275" anchor="t" anchorCtr="0">
            <a:spAutoFit/>
          </a:bodyPr>
          <a:lstStyle/>
          <a:p>
            <a:pPr marL="0" marR="0" lvl="0" indent="0" algn="l" rtl="0">
              <a:spcBef>
                <a:spcPts val="0"/>
              </a:spcBef>
              <a:spcAft>
                <a:spcPts val="0"/>
              </a:spcAft>
              <a:buNone/>
            </a:pPr>
            <a:r>
              <a:rPr lang="de-DE" sz="3000" b="1" i="0" dirty="0">
                <a:solidFill>
                  <a:srgbClr val="E30613"/>
                </a:solidFill>
                <a:latin typeface="DINOT-Bold" panose="020B0504020101020102" pitchFamily="34" charset="77"/>
                <a:ea typeface="Arial"/>
                <a:cs typeface="Arial"/>
                <a:sym typeface="Arial"/>
              </a:rPr>
              <a:t>Day 2</a:t>
            </a:r>
            <a:endParaRPr b="1" i="0" dirty="0">
              <a:latin typeface="DINOT-Bold" panose="020B0504020101020102" pitchFamily="34" charset="77"/>
            </a:endParaRPr>
          </a:p>
        </p:txBody>
      </p:sp>
      <p:sp>
        <p:nvSpPr>
          <p:cNvPr id="100" name="Google Shape;100;p55"/>
          <p:cNvSpPr txBox="1"/>
          <p:nvPr/>
        </p:nvSpPr>
        <p:spPr>
          <a:xfrm>
            <a:off x="4768228" y="1934213"/>
            <a:ext cx="2056040"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de-DE" sz="1400" b="1" i="0" dirty="0">
                <a:solidFill>
                  <a:srgbClr val="E30613"/>
                </a:solidFill>
                <a:latin typeface="DINOT-Bold" panose="020B0504020101020102" pitchFamily="34" charset="77"/>
                <a:ea typeface="Arial"/>
                <a:cs typeface="Arial"/>
                <a:sym typeface="Arial"/>
              </a:rPr>
              <a:t>Morning</a:t>
            </a:r>
            <a:endParaRPr b="1" i="0" dirty="0">
              <a:latin typeface="DINOT-Bold" panose="020B0504020101020102" pitchFamily="34" charset="77"/>
            </a:endParaRPr>
          </a:p>
        </p:txBody>
      </p:sp>
      <p:sp>
        <p:nvSpPr>
          <p:cNvPr id="101" name="Google Shape;101;p55"/>
          <p:cNvSpPr txBox="1"/>
          <p:nvPr/>
        </p:nvSpPr>
        <p:spPr>
          <a:xfrm>
            <a:off x="316866" y="1222070"/>
            <a:ext cx="1016623" cy="530913"/>
          </a:xfrm>
          <a:prstGeom prst="rect">
            <a:avLst/>
          </a:prstGeom>
          <a:noFill/>
          <a:ln>
            <a:noFill/>
          </a:ln>
        </p:spPr>
        <p:txBody>
          <a:bodyPr spcFirstLastPara="1" wrap="square" lIns="34275" tIns="34275" rIns="34275" bIns="34275" anchor="t" anchorCtr="0">
            <a:spAutoFit/>
          </a:bodyPr>
          <a:lstStyle/>
          <a:p>
            <a:pPr marL="0" marR="0" lvl="0" indent="0" algn="l" rtl="0">
              <a:spcBef>
                <a:spcPts val="0"/>
              </a:spcBef>
              <a:spcAft>
                <a:spcPts val="0"/>
              </a:spcAft>
              <a:buNone/>
            </a:pPr>
            <a:r>
              <a:rPr lang="de-DE" sz="3000" b="1" i="0" dirty="0">
                <a:solidFill>
                  <a:srgbClr val="E30613"/>
                </a:solidFill>
                <a:latin typeface="DINOT-Bold" panose="020B0504020101020102" pitchFamily="34" charset="77"/>
                <a:ea typeface="Arial"/>
                <a:cs typeface="Arial"/>
                <a:sym typeface="Arial"/>
              </a:rPr>
              <a:t>Day 1</a:t>
            </a:r>
            <a:endParaRPr b="1" i="0" dirty="0">
              <a:latin typeface="DINOT-Bold" panose="020B0504020101020102" pitchFamily="34" charset="77"/>
            </a:endParaRPr>
          </a:p>
        </p:txBody>
      </p:sp>
      <p:cxnSp>
        <p:nvCxnSpPr>
          <p:cNvPr id="102" name="Google Shape;102;p55"/>
          <p:cNvCxnSpPr/>
          <p:nvPr/>
        </p:nvCxnSpPr>
        <p:spPr>
          <a:xfrm>
            <a:off x="357058" y="1752983"/>
            <a:ext cx="4058908" cy="0"/>
          </a:xfrm>
          <a:prstGeom prst="straightConnector1">
            <a:avLst/>
          </a:prstGeom>
          <a:noFill/>
          <a:ln w="9525" cap="flat" cmpd="sng">
            <a:solidFill>
              <a:srgbClr val="E30613"/>
            </a:solidFill>
            <a:prstDash val="solid"/>
            <a:miter lim="800000"/>
            <a:headEnd type="none" w="sm" len="sm"/>
            <a:tailEnd type="none" w="sm" len="sm"/>
          </a:ln>
        </p:spPr>
      </p:cxnSp>
      <p:cxnSp>
        <p:nvCxnSpPr>
          <p:cNvPr id="103" name="Google Shape;103;p55"/>
          <p:cNvCxnSpPr/>
          <p:nvPr/>
        </p:nvCxnSpPr>
        <p:spPr>
          <a:xfrm>
            <a:off x="4733023" y="1752983"/>
            <a:ext cx="4058908" cy="0"/>
          </a:xfrm>
          <a:prstGeom prst="straightConnector1">
            <a:avLst/>
          </a:prstGeom>
          <a:noFill/>
          <a:ln w="9525" cap="flat" cmpd="sng">
            <a:solidFill>
              <a:srgbClr val="E30613"/>
            </a:solidFill>
            <a:prstDash val="solid"/>
            <a:miter lim="800000"/>
            <a:headEnd type="none" w="sm" len="sm"/>
            <a:tailEnd type="none" w="sm" len="sm"/>
          </a:ln>
        </p:spPr>
      </p:cxnSp>
      <p:cxnSp>
        <p:nvCxnSpPr>
          <p:cNvPr id="104" name="Google Shape;104;p55"/>
          <p:cNvCxnSpPr/>
          <p:nvPr/>
        </p:nvCxnSpPr>
        <p:spPr>
          <a:xfrm>
            <a:off x="357058" y="2190225"/>
            <a:ext cx="1873715" cy="0"/>
          </a:xfrm>
          <a:prstGeom prst="straightConnector1">
            <a:avLst/>
          </a:prstGeom>
          <a:noFill/>
          <a:ln w="9525" cap="flat" cmpd="sng">
            <a:solidFill>
              <a:srgbClr val="E30613"/>
            </a:solidFill>
            <a:prstDash val="solid"/>
            <a:miter lim="800000"/>
            <a:headEnd type="none" w="sm" len="sm"/>
            <a:tailEnd type="none" w="sm" len="sm"/>
          </a:ln>
        </p:spPr>
      </p:cxnSp>
      <p:cxnSp>
        <p:nvCxnSpPr>
          <p:cNvPr id="105" name="Google Shape;105;p55"/>
          <p:cNvCxnSpPr/>
          <p:nvPr/>
        </p:nvCxnSpPr>
        <p:spPr>
          <a:xfrm>
            <a:off x="2542252" y="2196287"/>
            <a:ext cx="1873715" cy="0"/>
          </a:xfrm>
          <a:prstGeom prst="straightConnector1">
            <a:avLst/>
          </a:prstGeom>
          <a:noFill/>
          <a:ln w="9525" cap="flat" cmpd="sng">
            <a:solidFill>
              <a:srgbClr val="E30613"/>
            </a:solidFill>
            <a:prstDash val="solid"/>
            <a:miter lim="800000"/>
            <a:headEnd type="none" w="sm" len="sm"/>
            <a:tailEnd type="none" w="sm" len="sm"/>
          </a:ln>
        </p:spPr>
      </p:cxnSp>
      <p:sp>
        <p:nvSpPr>
          <p:cNvPr id="106" name="Google Shape;106;p55"/>
          <p:cNvSpPr txBox="1"/>
          <p:nvPr/>
        </p:nvSpPr>
        <p:spPr>
          <a:xfrm>
            <a:off x="367435" y="1934213"/>
            <a:ext cx="1999061"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de-DE" sz="1400" b="1" i="0" dirty="0">
                <a:solidFill>
                  <a:srgbClr val="E30613"/>
                </a:solidFill>
                <a:latin typeface="DINOT-Bold" panose="020B0504020101020102" pitchFamily="34" charset="77"/>
                <a:ea typeface="Arial"/>
                <a:cs typeface="Arial"/>
                <a:sym typeface="Arial"/>
              </a:rPr>
              <a:t>Morning</a:t>
            </a:r>
            <a:endParaRPr b="1" i="0" dirty="0">
              <a:latin typeface="DINOT-Bold" panose="020B0504020101020102" pitchFamily="34" charset="77"/>
            </a:endParaRPr>
          </a:p>
        </p:txBody>
      </p:sp>
      <p:cxnSp>
        <p:nvCxnSpPr>
          <p:cNvPr id="107" name="Google Shape;107;p55"/>
          <p:cNvCxnSpPr/>
          <p:nvPr/>
        </p:nvCxnSpPr>
        <p:spPr>
          <a:xfrm>
            <a:off x="4758424" y="2199463"/>
            <a:ext cx="1873715" cy="0"/>
          </a:xfrm>
          <a:prstGeom prst="straightConnector1">
            <a:avLst/>
          </a:prstGeom>
          <a:noFill/>
          <a:ln w="9525" cap="flat" cmpd="sng">
            <a:solidFill>
              <a:srgbClr val="E30613"/>
            </a:solidFill>
            <a:prstDash val="solid"/>
            <a:miter lim="800000"/>
            <a:headEnd type="none" w="sm" len="sm"/>
            <a:tailEnd type="none" w="sm" len="sm"/>
          </a:ln>
        </p:spPr>
      </p:cxnSp>
      <p:cxnSp>
        <p:nvCxnSpPr>
          <p:cNvPr id="108" name="Google Shape;108;p55"/>
          <p:cNvCxnSpPr/>
          <p:nvPr/>
        </p:nvCxnSpPr>
        <p:spPr>
          <a:xfrm>
            <a:off x="6911746" y="2199463"/>
            <a:ext cx="1873715" cy="0"/>
          </a:xfrm>
          <a:prstGeom prst="straightConnector1">
            <a:avLst/>
          </a:prstGeom>
          <a:noFill/>
          <a:ln w="9525" cap="flat" cmpd="sng">
            <a:solidFill>
              <a:srgbClr val="E30613"/>
            </a:solidFill>
            <a:prstDash val="solid"/>
            <a:miter lim="800000"/>
            <a:headEnd type="none" w="sm" len="sm"/>
            <a:tailEnd type="none" w="sm" len="sm"/>
          </a:ln>
        </p:spPr>
      </p:cxnSp>
      <p:sp>
        <p:nvSpPr>
          <p:cNvPr id="109" name="Google Shape;109;p55"/>
          <p:cNvSpPr/>
          <p:nvPr/>
        </p:nvSpPr>
        <p:spPr>
          <a:xfrm>
            <a:off x="6912502" y="1934213"/>
            <a:ext cx="1923198"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de-DE" sz="1400" b="1" i="0" dirty="0" err="1">
                <a:solidFill>
                  <a:srgbClr val="E30613"/>
                </a:solidFill>
                <a:latin typeface="DINOT-Bold" panose="020B0504020101020102" pitchFamily="34" charset="77"/>
                <a:ea typeface="Arial"/>
                <a:cs typeface="Arial"/>
                <a:sym typeface="Arial"/>
              </a:rPr>
              <a:t>Afternoon</a:t>
            </a:r>
            <a:endParaRPr b="1" i="0" dirty="0">
              <a:latin typeface="DINOT-Bold" panose="020B0504020101020102" pitchFamily="34" charset="77"/>
            </a:endParaRPr>
          </a:p>
        </p:txBody>
      </p:sp>
      <p:sp>
        <p:nvSpPr>
          <p:cNvPr id="110" name="Google Shape;110;p55"/>
          <p:cNvSpPr txBox="1"/>
          <p:nvPr/>
        </p:nvSpPr>
        <p:spPr>
          <a:xfrm>
            <a:off x="357058" y="330779"/>
            <a:ext cx="6505204" cy="649088"/>
          </a:xfrm>
          <a:prstGeom prst="rect">
            <a:avLst/>
          </a:prstGeom>
          <a:noFill/>
          <a:ln>
            <a:noFill/>
          </a:ln>
        </p:spPr>
        <p:txBody>
          <a:bodyPr spcFirstLastPara="1" wrap="square" lIns="0" tIns="0" rIns="0" bIns="0" anchor="t" anchorCtr="0">
            <a:spAutoFit/>
          </a:bodyPr>
          <a:lstStyle/>
          <a:p>
            <a:pPr marL="0" marR="0" lvl="0" indent="0" algn="l" rtl="0">
              <a:lnSpc>
                <a:spcPct val="110526"/>
              </a:lnSpc>
              <a:spcBef>
                <a:spcPts val="0"/>
              </a:spcBef>
              <a:spcAft>
                <a:spcPts val="0"/>
              </a:spcAft>
              <a:buClr>
                <a:srgbClr val="E30613"/>
              </a:buClr>
              <a:buSzPts val="3800"/>
              <a:buFont typeface="Arial"/>
              <a:buNone/>
            </a:pPr>
            <a:r>
              <a:rPr lang="de-DE" sz="3800" b="1" i="0" u="none" strike="noStrike" cap="none" dirty="0">
                <a:solidFill>
                  <a:srgbClr val="E30613"/>
                </a:solidFill>
                <a:latin typeface="DINOT-Bold" panose="020B0504020101020102" pitchFamily="34" charset="77"/>
                <a:ea typeface="Arial"/>
                <a:cs typeface="Arial"/>
                <a:sym typeface="Arial"/>
              </a:rPr>
              <a:t>Workshop </a:t>
            </a:r>
            <a:r>
              <a:rPr lang="de-DE" sz="3800" b="1" i="0" u="none" strike="noStrike" cap="none" dirty="0" err="1">
                <a:solidFill>
                  <a:srgbClr val="E30613"/>
                </a:solidFill>
                <a:latin typeface="DINOT-Bold" panose="020B0504020101020102" pitchFamily="34" charset="77"/>
                <a:ea typeface="Arial"/>
                <a:cs typeface="Arial"/>
                <a:sym typeface="Arial"/>
              </a:rPr>
              <a:t>programme</a:t>
            </a:r>
            <a:endParaRPr b="1" i="0" dirty="0">
              <a:latin typeface="DINOT-Bold" panose="020B0504020101020102" pitchFamily="34" charset="77"/>
            </a:endParaRPr>
          </a:p>
        </p:txBody>
      </p:sp>
      <p:sp>
        <p:nvSpPr>
          <p:cNvPr id="111" name="Google Shape;111;p55"/>
          <p:cNvSpPr txBox="1">
            <a:spLocks noGrp="1"/>
          </p:cNvSpPr>
          <p:nvPr>
            <p:ph type="body" idx="1"/>
          </p:nvPr>
        </p:nvSpPr>
        <p:spPr>
          <a:xfrm>
            <a:off x="377134" y="2746226"/>
            <a:ext cx="1833562" cy="1389062"/>
          </a:xfrm>
          <a:prstGeom prst="rect">
            <a:avLst/>
          </a:prstGeom>
          <a:noFill/>
          <a:ln>
            <a:noFill/>
          </a:ln>
        </p:spPr>
        <p:txBody>
          <a:bodyPr spcFirstLastPara="1" wrap="square" lIns="0" tIns="0" rIns="0" bIns="0" anchor="t" anchorCtr="0">
            <a:noAutofit/>
          </a:bodyPr>
          <a:lstStyle>
            <a:lvl1pPr marL="457200" marR="0" lvl="0" indent="-228600" algn="l" rtl="0">
              <a:lnSpc>
                <a:spcPct val="141666"/>
              </a:lnSpc>
              <a:spcBef>
                <a:spcPts val="0"/>
              </a:spcBef>
              <a:spcAft>
                <a:spcPts val="0"/>
              </a:spcAft>
              <a:buClr>
                <a:srgbClr val="000000"/>
              </a:buClr>
              <a:buSzPts val="1200"/>
              <a:buFont typeface="Arial"/>
              <a:buNone/>
              <a:defRPr sz="1200" b="0" i="0" u="none" strike="noStrike" cap="none">
                <a:solidFill>
                  <a:srgbClr val="000000"/>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12" name="Google Shape;112;p55"/>
          <p:cNvSpPr txBox="1">
            <a:spLocks noGrp="1"/>
          </p:cNvSpPr>
          <p:nvPr>
            <p:ph type="body" idx="2"/>
          </p:nvPr>
        </p:nvSpPr>
        <p:spPr>
          <a:xfrm>
            <a:off x="2557627" y="2746226"/>
            <a:ext cx="1833562" cy="1389062"/>
          </a:xfrm>
          <a:prstGeom prst="rect">
            <a:avLst/>
          </a:prstGeom>
          <a:noFill/>
          <a:ln>
            <a:noFill/>
          </a:ln>
        </p:spPr>
        <p:txBody>
          <a:bodyPr spcFirstLastPara="1" wrap="square" lIns="0" tIns="0" rIns="0" bIns="0" anchor="t" anchorCtr="0">
            <a:noAutofit/>
          </a:bodyPr>
          <a:lstStyle>
            <a:lvl1pPr marL="457200" marR="0" lvl="0" indent="-228600" algn="l" rtl="0">
              <a:lnSpc>
                <a:spcPct val="141666"/>
              </a:lnSpc>
              <a:spcBef>
                <a:spcPts val="0"/>
              </a:spcBef>
              <a:spcAft>
                <a:spcPts val="0"/>
              </a:spcAft>
              <a:buClr>
                <a:srgbClr val="000000"/>
              </a:buClr>
              <a:buSzPts val="1200"/>
              <a:buFont typeface="Arial"/>
              <a:buNone/>
              <a:defRPr sz="1200" b="0" i="0" u="none" strike="noStrike" cap="none">
                <a:solidFill>
                  <a:srgbClr val="000000"/>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13" name="Google Shape;113;p55"/>
          <p:cNvSpPr txBox="1">
            <a:spLocks noGrp="1"/>
          </p:cNvSpPr>
          <p:nvPr>
            <p:ph type="body" idx="3"/>
          </p:nvPr>
        </p:nvSpPr>
        <p:spPr>
          <a:xfrm>
            <a:off x="4768264" y="2746226"/>
            <a:ext cx="1833562" cy="1389062"/>
          </a:xfrm>
          <a:prstGeom prst="rect">
            <a:avLst/>
          </a:prstGeom>
          <a:noFill/>
          <a:ln>
            <a:noFill/>
          </a:ln>
        </p:spPr>
        <p:txBody>
          <a:bodyPr spcFirstLastPara="1" wrap="square" lIns="0" tIns="0" rIns="0" bIns="0" anchor="t" anchorCtr="0">
            <a:noAutofit/>
          </a:bodyPr>
          <a:lstStyle>
            <a:lvl1pPr marL="457200" marR="0" lvl="0" indent="-228600" algn="l" rtl="0">
              <a:lnSpc>
                <a:spcPct val="141666"/>
              </a:lnSpc>
              <a:spcBef>
                <a:spcPts val="0"/>
              </a:spcBef>
              <a:spcAft>
                <a:spcPts val="0"/>
              </a:spcAft>
              <a:buClr>
                <a:srgbClr val="000000"/>
              </a:buClr>
              <a:buSzPts val="1200"/>
              <a:buFont typeface="Arial"/>
              <a:buNone/>
              <a:defRPr sz="1200" b="0" i="0" u="none" strike="noStrike" cap="none">
                <a:solidFill>
                  <a:srgbClr val="000000"/>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14" name="Google Shape;114;p55"/>
          <p:cNvSpPr txBox="1">
            <a:spLocks noGrp="1"/>
          </p:cNvSpPr>
          <p:nvPr>
            <p:ph type="body" idx="4"/>
          </p:nvPr>
        </p:nvSpPr>
        <p:spPr>
          <a:xfrm>
            <a:off x="6948757" y="2746226"/>
            <a:ext cx="1833562" cy="1389062"/>
          </a:xfrm>
          <a:prstGeom prst="rect">
            <a:avLst/>
          </a:prstGeom>
          <a:noFill/>
          <a:ln>
            <a:noFill/>
          </a:ln>
        </p:spPr>
        <p:txBody>
          <a:bodyPr spcFirstLastPara="1" wrap="square" lIns="0" tIns="0" rIns="0" bIns="0" anchor="t" anchorCtr="0">
            <a:noAutofit/>
          </a:bodyPr>
          <a:lstStyle>
            <a:lvl1pPr marL="457200" marR="0" lvl="0" indent="-228600" algn="l" rtl="0">
              <a:lnSpc>
                <a:spcPct val="141666"/>
              </a:lnSpc>
              <a:spcBef>
                <a:spcPts val="0"/>
              </a:spcBef>
              <a:spcAft>
                <a:spcPts val="0"/>
              </a:spcAft>
              <a:buClr>
                <a:srgbClr val="000000"/>
              </a:buClr>
              <a:buSzPts val="1200"/>
              <a:buFont typeface="Arial"/>
              <a:buNone/>
              <a:defRPr sz="1200" b="0" i="0" u="none" strike="noStrike" cap="none">
                <a:solidFill>
                  <a:srgbClr val="000000"/>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Noticia Text"/>
                <a:ea typeface="Noticia Text"/>
                <a:cs typeface="Noticia Text"/>
                <a:sym typeface="Noticia Text"/>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15" name="Google Shape;115;p55"/>
          <p:cNvSpPr txBox="1">
            <a:spLocks noGrp="1"/>
          </p:cNvSpPr>
          <p:nvPr>
            <p:ph type="body" idx="5"/>
          </p:nvPr>
        </p:nvSpPr>
        <p:spPr>
          <a:xfrm>
            <a:off x="367236" y="2420299"/>
            <a:ext cx="1873250" cy="21628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300"/>
              <a:buFont typeface="Arial"/>
              <a:buNone/>
              <a:defRPr sz="13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16" name="Google Shape;116;p55"/>
          <p:cNvSpPr txBox="1">
            <a:spLocks noGrp="1"/>
          </p:cNvSpPr>
          <p:nvPr>
            <p:ph type="body" idx="6"/>
          </p:nvPr>
        </p:nvSpPr>
        <p:spPr>
          <a:xfrm>
            <a:off x="2547728" y="2420299"/>
            <a:ext cx="1873250" cy="21628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300"/>
              <a:buFont typeface="Arial"/>
              <a:buNone/>
              <a:defRPr sz="13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17" name="Google Shape;117;p55"/>
          <p:cNvSpPr txBox="1">
            <a:spLocks noGrp="1"/>
          </p:cNvSpPr>
          <p:nvPr>
            <p:ph type="body" idx="7"/>
          </p:nvPr>
        </p:nvSpPr>
        <p:spPr>
          <a:xfrm>
            <a:off x="4758365" y="2420299"/>
            <a:ext cx="1873250" cy="21628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300"/>
              <a:buFont typeface="Arial"/>
              <a:buNone/>
              <a:defRPr sz="13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18" name="Google Shape;118;p55"/>
          <p:cNvSpPr txBox="1">
            <a:spLocks noGrp="1"/>
          </p:cNvSpPr>
          <p:nvPr>
            <p:ph type="body" idx="8"/>
          </p:nvPr>
        </p:nvSpPr>
        <p:spPr>
          <a:xfrm>
            <a:off x="6938857" y="2420299"/>
            <a:ext cx="1873250" cy="21628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300"/>
              <a:buFont typeface="Arial"/>
              <a:buNone/>
              <a:defRPr sz="13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0226729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_Folie mit Bullets 2">
  <p:cSld name="3_Folie mit Bullets 2">
    <p:spTree>
      <p:nvGrpSpPr>
        <p:cNvPr id="1" name="Shape 119"/>
        <p:cNvGrpSpPr/>
        <p:nvPr/>
      </p:nvGrpSpPr>
      <p:grpSpPr>
        <a:xfrm>
          <a:off x="0" y="0"/>
          <a:ext cx="0" cy="0"/>
          <a:chOff x="0" y="0"/>
          <a:chExt cx="0" cy="0"/>
        </a:xfrm>
      </p:grpSpPr>
      <p:sp>
        <p:nvSpPr>
          <p:cNvPr id="120" name="Google Shape;120;p56"/>
          <p:cNvSpPr txBox="1">
            <a:spLocks noGrp="1"/>
          </p:cNvSpPr>
          <p:nvPr>
            <p:ph type="body" idx="1"/>
          </p:nvPr>
        </p:nvSpPr>
        <p:spPr>
          <a:xfrm>
            <a:off x="357057" y="366979"/>
            <a:ext cx="6772937" cy="125359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3800"/>
              <a:buFont typeface="Arial"/>
              <a:buNone/>
              <a:defRPr sz="3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21" name="Google Shape;121;p56"/>
          <p:cNvSpPr txBox="1">
            <a:spLocks noGrp="1"/>
          </p:cNvSpPr>
          <p:nvPr>
            <p:ph type="body" idx="2"/>
          </p:nvPr>
        </p:nvSpPr>
        <p:spPr>
          <a:xfrm>
            <a:off x="1544546" y="1937120"/>
            <a:ext cx="8017744" cy="2100263"/>
          </a:xfrm>
          <a:prstGeom prst="rect">
            <a:avLst/>
          </a:prstGeom>
          <a:noFill/>
          <a:ln>
            <a:noFill/>
          </a:ln>
        </p:spPr>
        <p:txBody>
          <a:bodyPr spcFirstLastPara="1" wrap="square" lIns="0" tIns="0" rIns="0" bIns="0" anchor="t" anchorCtr="0">
            <a:noAutofit/>
          </a:bodyPr>
          <a:lstStyle>
            <a:lvl1pPr marL="457200" marR="0" lvl="0" indent="-330200" algn="l" rtl="0">
              <a:lnSpc>
                <a:spcPct val="137500"/>
              </a:lnSpc>
              <a:spcBef>
                <a:spcPts val="0"/>
              </a:spcBef>
              <a:spcAft>
                <a:spcPts val="0"/>
              </a:spcAft>
              <a:buClr>
                <a:srgbClr val="000000"/>
              </a:buClr>
              <a:buSzPts val="1600"/>
              <a:buFont typeface="Arial"/>
              <a:buChar char="・"/>
              <a:defRPr sz="1600" b="0" i="0" u="none" strike="noStrike" cap="none">
                <a:solidFill>
                  <a:srgbClr val="000000"/>
                </a:solidFill>
                <a:latin typeface="Noticia Text"/>
                <a:ea typeface="Noticia Text"/>
                <a:cs typeface="Noticia Text"/>
                <a:sym typeface="Noticia Text"/>
              </a:defRPr>
            </a:lvl1pPr>
            <a:lvl2pPr marL="914400" marR="0" lvl="1" indent="-330200" algn="l" rtl="0">
              <a:lnSpc>
                <a:spcPct val="100000"/>
              </a:lnSpc>
              <a:spcBef>
                <a:spcPts val="1200"/>
              </a:spcBef>
              <a:spcAft>
                <a:spcPts val="0"/>
              </a:spcAft>
              <a:buClr>
                <a:srgbClr val="000000"/>
              </a:buClr>
              <a:buSzPts val="1600"/>
              <a:buFont typeface="Arial"/>
              <a:buChar char="・"/>
              <a:defRPr sz="1600" b="0" i="0" u="none" strike="noStrike" cap="none">
                <a:solidFill>
                  <a:srgbClr val="000000"/>
                </a:solidFill>
                <a:latin typeface="Noticia Text"/>
                <a:ea typeface="Noticia Text"/>
                <a:cs typeface="Noticia Text"/>
                <a:sym typeface="Noticia Text"/>
              </a:defRPr>
            </a:lvl2pPr>
            <a:lvl3pPr marL="1371600" marR="0" lvl="2" indent="-330200" algn="l" rtl="0">
              <a:lnSpc>
                <a:spcPct val="137500"/>
              </a:lnSpc>
              <a:spcBef>
                <a:spcPts val="900"/>
              </a:spcBef>
              <a:spcAft>
                <a:spcPts val="0"/>
              </a:spcAft>
              <a:buClr>
                <a:srgbClr val="000000"/>
              </a:buClr>
              <a:buSzPts val="1600"/>
              <a:buFont typeface="Arial"/>
              <a:buChar char="・"/>
              <a:defRPr sz="1600" b="0" i="0" u="none" strike="noStrike" cap="none">
                <a:solidFill>
                  <a:srgbClr val="000000"/>
                </a:solidFill>
                <a:latin typeface="Noticia Text"/>
                <a:ea typeface="Noticia Text"/>
                <a:cs typeface="Noticia Text"/>
                <a:sym typeface="Noticia Text"/>
              </a:defRPr>
            </a:lvl3pPr>
            <a:lvl4pPr marL="1828800" marR="0" lvl="3" indent="-330200" algn="l" rtl="0">
              <a:lnSpc>
                <a:spcPct val="137500"/>
              </a:lnSpc>
              <a:spcBef>
                <a:spcPts val="1200"/>
              </a:spcBef>
              <a:spcAft>
                <a:spcPts val="0"/>
              </a:spcAft>
              <a:buClr>
                <a:srgbClr val="000000"/>
              </a:buClr>
              <a:buSzPts val="1600"/>
              <a:buFont typeface="Arial"/>
              <a:buChar char="・"/>
              <a:defRPr sz="1600" b="0" i="0" u="none" strike="noStrike" cap="none">
                <a:solidFill>
                  <a:srgbClr val="000000"/>
                </a:solidFill>
                <a:latin typeface="Noticia Text"/>
                <a:ea typeface="Noticia Text"/>
                <a:cs typeface="Noticia Text"/>
                <a:sym typeface="Noticia Text"/>
              </a:defRPr>
            </a:lvl4pPr>
            <a:lvl5pPr marL="2286000" marR="0" lvl="4" indent="-330200" algn="l" rtl="0">
              <a:lnSpc>
                <a:spcPct val="137500"/>
              </a:lnSpc>
              <a:spcBef>
                <a:spcPts val="1200"/>
              </a:spcBef>
              <a:spcAft>
                <a:spcPts val="0"/>
              </a:spcAft>
              <a:buClr>
                <a:srgbClr val="000000"/>
              </a:buClr>
              <a:buSzPts val="1600"/>
              <a:buFont typeface="Arial"/>
              <a:buChar char="・"/>
              <a:defRPr sz="1600" b="0" i="0" u="none" strike="noStrike" cap="none">
                <a:solidFill>
                  <a:srgbClr val="000000"/>
                </a:solidFill>
                <a:latin typeface="Noticia Text"/>
                <a:ea typeface="Noticia Text"/>
                <a:cs typeface="Noticia Text"/>
                <a:sym typeface="Noticia Text"/>
              </a:defRPr>
            </a:lvl5pPr>
            <a:lvl6pPr marL="2743200" marR="0" lvl="5"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51104916"/>
      </p:ext>
    </p:extLst>
  </p:cSld>
  <p:clrMapOvr>
    <a:masterClrMapping/>
  </p:clrMapOvr>
  <p:extLst>
    <p:ext uri="{DCECCB84-F9BA-43D5-87BE-67443E8EF086}">
      <p15:sldGuideLst xmlns:p15="http://schemas.microsoft.com/office/powerpoint/2012/main">
        <p15:guide id="1" orient="horz" pos="125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4220244261"/>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3_Headline Halbe Bildfolie">
  <p:cSld name="3_Headline Halbe Bildfolie">
    <p:spTree>
      <p:nvGrpSpPr>
        <p:cNvPr id="1" name="Shape 122"/>
        <p:cNvGrpSpPr/>
        <p:nvPr/>
      </p:nvGrpSpPr>
      <p:grpSpPr>
        <a:xfrm>
          <a:off x="0" y="0"/>
          <a:ext cx="0" cy="0"/>
          <a:chOff x="0" y="0"/>
          <a:chExt cx="0" cy="0"/>
        </a:xfrm>
      </p:grpSpPr>
      <p:sp>
        <p:nvSpPr>
          <p:cNvPr id="123" name="Google Shape;123;p57"/>
          <p:cNvSpPr txBox="1">
            <a:spLocks noGrp="1"/>
          </p:cNvSpPr>
          <p:nvPr>
            <p:ph type="body" idx="1"/>
          </p:nvPr>
        </p:nvSpPr>
        <p:spPr>
          <a:xfrm>
            <a:off x="386954" y="373319"/>
            <a:ext cx="3812380" cy="125359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3800"/>
              <a:buFont typeface="Arial"/>
              <a:buNone/>
              <a:defRPr sz="3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24" name="Google Shape;124;p57"/>
          <p:cNvSpPr>
            <a:spLocks noGrp="1"/>
          </p:cNvSpPr>
          <p:nvPr>
            <p:ph type="pic" idx="2"/>
          </p:nvPr>
        </p:nvSpPr>
        <p:spPr>
          <a:xfrm>
            <a:off x="4572000" y="0"/>
            <a:ext cx="4572000" cy="5143500"/>
          </a:xfrm>
          <a:prstGeom prst="rect">
            <a:avLst/>
          </a:prstGeom>
          <a:noFill/>
          <a:ln>
            <a:noFill/>
          </a:ln>
        </p:spPr>
      </p:sp>
      <p:pic>
        <p:nvPicPr>
          <p:cNvPr id="125" name="Google Shape;125;p57"/>
          <p:cNvPicPr preferRelativeResize="0"/>
          <p:nvPr/>
        </p:nvPicPr>
        <p:blipFill rotWithShape="1">
          <a:blip r:embed="rId2">
            <a:alphaModFix/>
          </a:blip>
          <a:srcRect/>
          <a:stretch/>
        </p:blipFill>
        <p:spPr>
          <a:xfrm>
            <a:off x="7422006" y="263707"/>
            <a:ext cx="1675519" cy="636565"/>
          </a:xfrm>
          <a:prstGeom prst="rect">
            <a:avLst/>
          </a:prstGeom>
          <a:noFill/>
          <a:ln>
            <a:noFill/>
          </a:ln>
        </p:spPr>
      </p:pic>
    </p:spTree>
    <p:extLst>
      <p:ext uri="{BB962C8B-B14F-4D97-AF65-F5344CB8AC3E}">
        <p14:creationId xmlns:p14="http://schemas.microsoft.com/office/powerpoint/2010/main" val="2888188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_Startup Beispiel">
  <p:cSld name="5_Startup Beispiel">
    <p:spTree>
      <p:nvGrpSpPr>
        <p:cNvPr id="1" name="Shape 126"/>
        <p:cNvGrpSpPr/>
        <p:nvPr/>
      </p:nvGrpSpPr>
      <p:grpSpPr>
        <a:xfrm>
          <a:off x="0" y="0"/>
          <a:ext cx="0" cy="0"/>
          <a:chOff x="0" y="0"/>
          <a:chExt cx="0" cy="0"/>
        </a:xfrm>
      </p:grpSpPr>
      <p:sp>
        <p:nvSpPr>
          <p:cNvPr id="127" name="Google Shape;127;p58"/>
          <p:cNvSpPr>
            <a:spLocks noGrp="1"/>
          </p:cNvSpPr>
          <p:nvPr>
            <p:ph type="pic" idx="2"/>
          </p:nvPr>
        </p:nvSpPr>
        <p:spPr>
          <a:xfrm>
            <a:off x="0" y="-8769"/>
            <a:ext cx="4572000" cy="5143500"/>
          </a:xfrm>
          <a:prstGeom prst="rect">
            <a:avLst/>
          </a:prstGeom>
          <a:noFill/>
          <a:ln>
            <a:noFill/>
          </a:ln>
        </p:spPr>
      </p:sp>
      <p:sp>
        <p:nvSpPr>
          <p:cNvPr id="128" name="Google Shape;128;p58"/>
          <p:cNvSpPr txBox="1">
            <a:spLocks noGrp="1"/>
          </p:cNvSpPr>
          <p:nvPr>
            <p:ph type="body" idx="1"/>
          </p:nvPr>
        </p:nvSpPr>
        <p:spPr>
          <a:xfrm>
            <a:off x="4915110" y="966708"/>
            <a:ext cx="3635503" cy="54107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3200"/>
              <a:buFont typeface="Arial"/>
              <a:buNone/>
              <a:defRPr sz="32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29" name="Google Shape;129;p58"/>
          <p:cNvSpPr txBox="1"/>
          <p:nvPr/>
        </p:nvSpPr>
        <p:spPr>
          <a:xfrm>
            <a:off x="4899030" y="1580244"/>
            <a:ext cx="1418095" cy="346218"/>
          </a:xfrm>
          <a:prstGeom prst="rect">
            <a:avLst/>
          </a:prstGeom>
          <a:noFill/>
          <a:ln>
            <a:noFill/>
          </a:ln>
        </p:spPr>
        <p:txBody>
          <a:bodyPr spcFirstLastPara="1" wrap="square" lIns="34275" tIns="34275" rIns="34275" bIns="34275" anchor="t" anchorCtr="0">
            <a:spAutoFit/>
          </a:bodyPr>
          <a:lstStyle/>
          <a:p>
            <a:pPr marL="0" marR="0" lvl="0" indent="0" algn="l" rtl="0">
              <a:spcBef>
                <a:spcPts val="0"/>
              </a:spcBef>
              <a:spcAft>
                <a:spcPts val="0"/>
              </a:spcAft>
              <a:buNone/>
            </a:pPr>
            <a:r>
              <a:rPr lang="de-DE" sz="1800" b="1" i="0" dirty="0" err="1">
                <a:solidFill>
                  <a:srgbClr val="E30613"/>
                </a:solidFill>
                <a:latin typeface="DINOT-Bold" panose="020B0504020101020102" pitchFamily="34" charset="77"/>
                <a:ea typeface="Arial"/>
                <a:cs typeface="Arial"/>
                <a:sym typeface="Arial"/>
              </a:rPr>
              <a:t>Launched</a:t>
            </a:r>
            <a:endParaRPr b="1" i="0" dirty="0">
              <a:latin typeface="DINOT-Bold" panose="020B0504020101020102" pitchFamily="34" charset="77"/>
            </a:endParaRPr>
          </a:p>
        </p:txBody>
      </p:sp>
      <p:sp>
        <p:nvSpPr>
          <p:cNvPr id="130" name="Google Shape;130;p58"/>
          <p:cNvSpPr txBox="1"/>
          <p:nvPr/>
        </p:nvSpPr>
        <p:spPr>
          <a:xfrm>
            <a:off x="6938995" y="1580244"/>
            <a:ext cx="1418095" cy="346218"/>
          </a:xfrm>
          <a:prstGeom prst="rect">
            <a:avLst/>
          </a:prstGeom>
          <a:noFill/>
          <a:ln>
            <a:noFill/>
          </a:ln>
        </p:spPr>
        <p:txBody>
          <a:bodyPr spcFirstLastPara="1" wrap="square" lIns="34275" tIns="34275" rIns="34275" bIns="34275" anchor="t" anchorCtr="0">
            <a:spAutoFit/>
          </a:bodyPr>
          <a:lstStyle/>
          <a:p>
            <a:pPr marL="0" marR="0" lvl="0" indent="0" algn="l" rtl="0">
              <a:spcBef>
                <a:spcPts val="0"/>
              </a:spcBef>
              <a:spcAft>
                <a:spcPts val="0"/>
              </a:spcAft>
              <a:buNone/>
            </a:pPr>
            <a:r>
              <a:rPr lang="de-DE" sz="1800" b="1" i="0" dirty="0" err="1">
                <a:solidFill>
                  <a:srgbClr val="E30613"/>
                </a:solidFill>
                <a:latin typeface="DINOT-Bold" panose="020B0504020101020102" pitchFamily="34" charset="77"/>
                <a:ea typeface="Arial"/>
                <a:cs typeface="Arial"/>
                <a:sym typeface="Arial"/>
              </a:rPr>
              <a:t>Founders</a:t>
            </a:r>
            <a:endParaRPr b="1" i="0" dirty="0">
              <a:latin typeface="DINOT-Bold" panose="020B0504020101020102" pitchFamily="34" charset="77"/>
            </a:endParaRPr>
          </a:p>
        </p:txBody>
      </p:sp>
      <p:cxnSp>
        <p:nvCxnSpPr>
          <p:cNvPr id="131" name="Google Shape;131;p58"/>
          <p:cNvCxnSpPr/>
          <p:nvPr/>
        </p:nvCxnSpPr>
        <p:spPr>
          <a:xfrm>
            <a:off x="4918486" y="1921520"/>
            <a:ext cx="1418095" cy="0"/>
          </a:xfrm>
          <a:prstGeom prst="straightConnector1">
            <a:avLst/>
          </a:prstGeom>
          <a:noFill/>
          <a:ln w="9525" cap="flat" cmpd="sng">
            <a:solidFill>
              <a:srgbClr val="E30613"/>
            </a:solidFill>
            <a:prstDash val="solid"/>
            <a:miter lim="800000"/>
            <a:headEnd type="none" w="sm" len="sm"/>
            <a:tailEnd type="none" w="sm" len="sm"/>
          </a:ln>
        </p:spPr>
      </p:cxnSp>
      <p:cxnSp>
        <p:nvCxnSpPr>
          <p:cNvPr id="132" name="Google Shape;132;p58"/>
          <p:cNvCxnSpPr/>
          <p:nvPr/>
        </p:nvCxnSpPr>
        <p:spPr>
          <a:xfrm>
            <a:off x="6964262" y="1921520"/>
            <a:ext cx="1418095" cy="0"/>
          </a:xfrm>
          <a:prstGeom prst="straightConnector1">
            <a:avLst/>
          </a:prstGeom>
          <a:noFill/>
          <a:ln w="9525" cap="flat" cmpd="sng">
            <a:solidFill>
              <a:srgbClr val="E30613"/>
            </a:solidFill>
            <a:prstDash val="solid"/>
            <a:miter lim="800000"/>
            <a:headEnd type="none" w="sm" len="sm"/>
            <a:tailEnd type="none" w="sm" len="sm"/>
          </a:ln>
        </p:spPr>
      </p:cxnSp>
      <p:sp>
        <p:nvSpPr>
          <p:cNvPr id="133" name="Google Shape;133;p58"/>
          <p:cNvSpPr txBox="1">
            <a:spLocks noGrp="1"/>
          </p:cNvSpPr>
          <p:nvPr>
            <p:ph type="body" idx="3"/>
          </p:nvPr>
        </p:nvSpPr>
        <p:spPr>
          <a:xfrm>
            <a:off x="4914900" y="2004751"/>
            <a:ext cx="1422400" cy="236537"/>
          </a:xfrm>
          <a:prstGeom prst="rect">
            <a:avLst/>
          </a:prstGeom>
          <a:noFill/>
          <a:ln>
            <a:noFill/>
          </a:ln>
        </p:spPr>
        <p:txBody>
          <a:bodyPr spcFirstLastPara="1" wrap="square" lIns="0" tIns="0" rIns="0" bIns="0" anchor="t" anchorCtr="0">
            <a:noAutofit/>
          </a:bodyPr>
          <a:lstStyle>
            <a:lvl1pPr marL="457200" marR="0" lvl="0" indent="-22860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Noticia Tex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34" name="Google Shape;134;p58"/>
          <p:cNvSpPr txBox="1">
            <a:spLocks noGrp="1"/>
          </p:cNvSpPr>
          <p:nvPr>
            <p:ph type="body" idx="4"/>
          </p:nvPr>
        </p:nvSpPr>
        <p:spPr>
          <a:xfrm>
            <a:off x="6977164" y="2004751"/>
            <a:ext cx="1422400" cy="236537"/>
          </a:xfrm>
          <a:prstGeom prst="rect">
            <a:avLst/>
          </a:prstGeom>
          <a:noFill/>
          <a:ln>
            <a:noFill/>
          </a:ln>
        </p:spPr>
        <p:txBody>
          <a:bodyPr spcFirstLastPara="1" wrap="square" lIns="0" tIns="0" rIns="0" bIns="0" anchor="t" anchorCtr="0">
            <a:noAutofit/>
          </a:bodyPr>
          <a:lstStyle>
            <a:lvl1pPr marL="457200" marR="0" lvl="0" indent="-22860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Noticia Tex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35" name="Google Shape;135;p58"/>
          <p:cNvSpPr txBox="1">
            <a:spLocks noGrp="1"/>
          </p:cNvSpPr>
          <p:nvPr>
            <p:ph type="body" idx="5"/>
          </p:nvPr>
        </p:nvSpPr>
        <p:spPr>
          <a:xfrm>
            <a:off x="4914900" y="2880248"/>
            <a:ext cx="3484664" cy="1847383"/>
          </a:xfrm>
          <a:prstGeom prst="rect">
            <a:avLst/>
          </a:prstGeom>
          <a:noFill/>
          <a:ln>
            <a:noFill/>
          </a:ln>
        </p:spPr>
        <p:txBody>
          <a:bodyPr spcFirstLastPara="1" wrap="square" lIns="0" tIns="0" rIns="0" bIns="0" anchor="t" anchorCtr="0">
            <a:noAutofit/>
          </a:bodyPr>
          <a:lstStyle>
            <a:lvl1pPr marL="457200" marR="0" lvl="0" indent="-298450" algn="l" rtl="0">
              <a:lnSpc>
                <a:spcPct val="127272"/>
              </a:lnSpc>
              <a:spcBef>
                <a:spcPts val="0"/>
              </a:spcBef>
              <a:spcAft>
                <a:spcPts val="0"/>
              </a:spcAft>
              <a:buClr>
                <a:srgbClr val="000000"/>
              </a:buClr>
              <a:buSzPts val="1100"/>
              <a:buFont typeface="Arial"/>
              <a:buChar char="•"/>
              <a:defRPr sz="1100" b="0" i="0" u="none" strike="noStrike" cap="none">
                <a:solidFill>
                  <a:srgbClr val="000000"/>
                </a:solidFill>
                <a:latin typeface="Noticia Tex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7436288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Exercise_Blank">
  <p:cSld name="4_Exercise_Blank">
    <p:spTree>
      <p:nvGrpSpPr>
        <p:cNvPr id="1" name="Shape 136"/>
        <p:cNvGrpSpPr/>
        <p:nvPr/>
      </p:nvGrpSpPr>
      <p:grpSpPr>
        <a:xfrm>
          <a:off x="0" y="0"/>
          <a:ext cx="0" cy="0"/>
          <a:chOff x="0" y="0"/>
          <a:chExt cx="0" cy="0"/>
        </a:xfrm>
      </p:grpSpPr>
      <p:sp>
        <p:nvSpPr>
          <p:cNvPr id="137" name="Google Shape;137;p59"/>
          <p:cNvSpPr txBox="1"/>
          <p:nvPr/>
        </p:nvSpPr>
        <p:spPr>
          <a:xfrm>
            <a:off x="319973" y="240084"/>
            <a:ext cx="5330056" cy="67710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E30613"/>
              </a:buClr>
              <a:buSzPts val="3800"/>
              <a:buFont typeface="Arial"/>
              <a:buNone/>
            </a:pPr>
            <a:r>
              <a:rPr lang="de-DE" sz="3800" b="1" i="0" dirty="0" err="1">
                <a:solidFill>
                  <a:srgbClr val="E30613"/>
                </a:solidFill>
                <a:latin typeface="DINOT-Bold" panose="020B0504020101020102" pitchFamily="34" charset="77"/>
                <a:ea typeface="Arial"/>
                <a:cs typeface="Arial"/>
                <a:sym typeface="Arial"/>
              </a:rPr>
              <a:t>How</a:t>
            </a:r>
            <a:r>
              <a:rPr lang="de-DE" sz="3800" b="1" i="0" dirty="0">
                <a:solidFill>
                  <a:srgbClr val="E30613"/>
                </a:solidFill>
                <a:latin typeface="DINOT-Bold" panose="020B0504020101020102" pitchFamily="34" charset="77"/>
                <a:ea typeface="Arial"/>
                <a:cs typeface="Arial"/>
                <a:sym typeface="Arial"/>
              </a:rPr>
              <a:t> </a:t>
            </a:r>
            <a:r>
              <a:rPr lang="de-DE" sz="3800" b="1" i="0" dirty="0" err="1">
                <a:solidFill>
                  <a:srgbClr val="E30613"/>
                </a:solidFill>
                <a:latin typeface="DINOT-Bold" panose="020B0504020101020102" pitchFamily="34" charset="77"/>
                <a:ea typeface="Arial"/>
                <a:cs typeface="Arial"/>
                <a:sym typeface="Arial"/>
              </a:rPr>
              <a:t>it</a:t>
            </a:r>
            <a:r>
              <a:rPr lang="de-DE" sz="3800" b="1" i="0" dirty="0">
                <a:solidFill>
                  <a:srgbClr val="E30613"/>
                </a:solidFill>
                <a:latin typeface="DINOT-Bold" panose="020B0504020101020102" pitchFamily="34" charset="77"/>
                <a:ea typeface="Arial"/>
                <a:cs typeface="Arial"/>
                <a:sym typeface="Arial"/>
              </a:rPr>
              <a:t> </a:t>
            </a:r>
            <a:r>
              <a:rPr lang="de-DE" sz="3800" b="1" i="0" dirty="0" err="1">
                <a:solidFill>
                  <a:srgbClr val="E30613"/>
                </a:solidFill>
                <a:latin typeface="DINOT-Bold" panose="020B0504020101020102" pitchFamily="34" charset="77"/>
                <a:ea typeface="Arial"/>
                <a:cs typeface="Arial"/>
                <a:sym typeface="Arial"/>
              </a:rPr>
              <a:t>works</a:t>
            </a:r>
            <a:r>
              <a:rPr lang="de-DE" sz="3800" b="1" i="0" dirty="0">
                <a:solidFill>
                  <a:srgbClr val="E30613"/>
                </a:solidFill>
                <a:latin typeface="DINOT-Bold" panose="020B0504020101020102" pitchFamily="34" charset="77"/>
                <a:ea typeface="Arial"/>
                <a:cs typeface="Arial"/>
                <a:sym typeface="Arial"/>
              </a:rPr>
              <a:t> …</a:t>
            </a:r>
            <a:endParaRPr b="1" i="0" dirty="0">
              <a:latin typeface="DINOT-Bold" panose="020B0504020101020102" pitchFamily="34" charset="77"/>
            </a:endParaRPr>
          </a:p>
        </p:txBody>
      </p:sp>
      <p:sp>
        <p:nvSpPr>
          <p:cNvPr id="138" name="Google Shape;138;p59"/>
          <p:cNvSpPr txBox="1">
            <a:spLocks noGrp="1"/>
          </p:cNvSpPr>
          <p:nvPr>
            <p:ph type="body" idx="1"/>
          </p:nvPr>
        </p:nvSpPr>
        <p:spPr>
          <a:xfrm>
            <a:off x="1095374" y="1857458"/>
            <a:ext cx="2090587" cy="49053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800"/>
              <a:buFont typeface="Arial"/>
              <a:buNone/>
              <a:defRPr sz="1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39" name="Google Shape;139;p59"/>
          <p:cNvSpPr txBox="1">
            <a:spLocks noGrp="1"/>
          </p:cNvSpPr>
          <p:nvPr>
            <p:ph type="body" idx="2"/>
          </p:nvPr>
        </p:nvSpPr>
        <p:spPr>
          <a:xfrm>
            <a:off x="3512645" y="1857458"/>
            <a:ext cx="2456348" cy="49053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800"/>
              <a:buFont typeface="Arial"/>
              <a:buNone/>
              <a:defRPr sz="1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40" name="Google Shape;140;p59"/>
          <p:cNvSpPr txBox="1">
            <a:spLocks noGrp="1"/>
          </p:cNvSpPr>
          <p:nvPr>
            <p:ph type="body" idx="3"/>
          </p:nvPr>
        </p:nvSpPr>
        <p:spPr>
          <a:xfrm>
            <a:off x="6411594" y="1857458"/>
            <a:ext cx="1545902" cy="26009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1800"/>
              <a:buFont typeface="Arial"/>
              <a:buNone/>
              <a:defRPr sz="1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41" name="Google Shape;141;p59"/>
          <p:cNvSpPr txBox="1">
            <a:spLocks noGrp="1"/>
          </p:cNvSpPr>
          <p:nvPr>
            <p:ph type="body" idx="4"/>
          </p:nvPr>
        </p:nvSpPr>
        <p:spPr>
          <a:xfrm>
            <a:off x="1095375" y="2579004"/>
            <a:ext cx="1657350" cy="193002"/>
          </a:xfrm>
          <a:prstGeom prst="rect">
            <a:avLst/>
          </a:prstGeom>
          <a:noFill/>
          <a:ln>
            <a:noFill/>
          </a:ln>
        </p:spPr>
        <p:txBody>
          <a:bodyPr spcFirstLastPara="1" wrap="square" lIns="0" tIns="0" rIns="0" bIns="0" anchor="t" anchorCtr="0">
            <a:spAutoFit/>
          </a:bodyPr>
          <a:lstStyle>
            <a:lvl1pPr marL="457200" marR="0" lvl="0" indent="-228600" algn="l" rtl="0">
              <a:lnSpc>
                <a:spcPct val="133333"/>
              </a:lnSpc>
              <a:spcBef>
                <a:spcPts val="0"/>
              </a:spcBef>
              <a:spcAft>
                <a:spcPts val="0"/>
              </a:spcAft>
              <a:buClr>
                <a:srgbClr val="262626"/>
              </a:buClr>
              <a:buSzPts val="1200"/>
              <a:buFont typeface="Arial"/>
              <a:buNone/>
              <a:defRPr sz="1200" b="0" i="0" u="none" strike="noStrike" cap="none">
                <a:solidFill>
                  <a:srgbClr val="262626"/>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42" name="Google Shape;142;p59"/>
          <p:cNvSpPr txBox="1">
            <a:spLocks noGrp="1"/>
          </p:cNvSpPr>
          <p:nvPr>
            <p:ph type="body" idx="5"/>
          </p:nvPr>
        </p:nvSpPr>
        <p:spPr>
          <a:xfrm>
            <a:off x="3512644" y="2579004"/>
            <a:ext cx="2456348" cy="193002"/>
          </a:xfrm>
          <a:prstGeom prst="rect">
            <a:avLst/>
          </a:prstGeom>
          <a:noFill/>
          <a:ln>
            <a:noFill/>
          </a:ln>
        </p:spPr>
        <p:txBody>
          <a:bodyPr spcFirstLastPara="1" wrap="square" lIns="0" tIns="0" rIns="0" bIns="0" anchor="t" anchorCtr="0">
            <a:spAutoFit/>
          </a:bodyPr>
          <a:lstStyle>
            <a:lvl1pPr marL="457200" marR="0" lvl="0" indent="-228600" algn="l" rtl="0">
              <a:lnSpc>
                <a:spcPct val="133333"/>
              </a:lnSpc>
              <a:spcBef>
                <a:spcPts val="0"/>
              </a:spcBef>
              <a:spcAft>
                <a:spcPts val="0"/>
              </a:spcAft>
              <a:buClr>
                <a:srgbClr val="262626"/>
              </a:buClr>
              <a:buSzPts val="1200"/>
              <a:buFont typeface="Arial"/>
              <a:buNone/>
              <a:defRPr sz="1200" b="0" i="0" u="none" strike="noStrike" cap="none">
                <a:solidFill>
                  <a:srgbClr val="262626"/>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43" name="Google Shape;143;p59"/>
          <p:cNvSpPr txBox="1">
            <a:spLocks noGrp="1"/>
          </p:cNvSpPr>
          <p:nvPr>
            <p:ph type="body" idx="6"/>
          </p:nvPr>
        </p:nvSpPr>
        <p:spPr>
          <a:xfrm>
            <a:off x="6411593" y="2579004"/>
            <a:ext cx="1657350" cy="193002"/>
          </a:xfrm>
          <a:prstGeom prst="rect">
            <a:avLst/>
          </a:prstGeom>
          <a:noFill/>
          <a:ln>
            <a:noFill/>
          </a:ln>
        </p:spPr>
        <p:txBody>
          <a:bodyPr spcFirstLastPara="1" wrap="square" lIns="0" tIns="0" rIns="0" bIns="0" anchor="t" anchorCtr="0">
            <a:spAutoFit/>
          </a:bodyPr>
          <a:lstStyle>
            <a:lvl1pPr marL="457200" marR="0" lvl="0" indent="-228600" algn="l" rtl="0">
              <a:lnSpc>
                <a:spcPct val="133333"/>
              </a:lnSpc>
              <a:spcBef>
                <a:spcPts val="0"/>
              </a:spcBef>
              <a:spcAft>
                <a:spcPts val="0"/>
              </a:spcAft>
              <a:buClr>
                <a:srgbClr val="262626"/>
              </a:buClr>
              <a:buSzPts val="1200"/>
              <a:buFont typeface="Arial"/>
              <a:buNone/>
              <a:defRPr sz="1200" b="0" i="0" u="none" strike="noStrike" cap="none">
                <a:solidFill>
                  <a:srgbClr val="262626"/>
                </a:solidFill>
                <a:latin typeface="Noticia Text"/>
                <a:ea typeface="Noticia Text"/>
                <a:cs typeface="Noticia Text"/>
                <a:sym typeface="Noticia Text"/>
              </a:defRPr>
            </a:lvl1pPr>
            <a:lvl2pPr marL="914400" marR="0" lvl="1" indent="-361950" algn="l" rtl="0">
              <a:lnSpc>
                <a:spcPct val="90000"/>
              </a:lnSpc>
              <a:spcBef>
                <a:spcPts val="12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44" name="Google Shape;144;p59"/>
          <p:cNvSpPr>
            <a:spLocks noGrp="1"/>
          </p:cNvSpPr>
          <p:nvPr>
            <p:ph type="pic" idx="7"/>
          </p:nvPr>
        </p:nvSpPr>
        <p:spPr>
          <a:xfrm>
            <a:off x="1095375" y="1270530"/>
            <a:ext cx="510010" cy="490537"/>
          </a:xfrm>
          <a:prstGeom prst="rect">
            <a:avLst/>
          </a:prstGeom>
          <a:noFill/>
          <a:ln>
            <a:noFill/>
          </a:ln>
        </p:spPr>
      </p:sp>
      <p:sp>
        <p:nvSpPr>
          <p:cNvPr id="145" name="Google Shape;145;p59"/>
          <p:cNvSpPr>
            <a:spLocks noGrp="1"/>
          </p:cNvSpPr>
          <p:nvPr>
            <p:ph type="pic" idx="8"/>
          </p:nvPr>
        </p:nvSpPr>
        <p:spPr>
          <a:xfrm>
            <a:off x="3482975" y="1270530"/>
            <a:ext cx="510010" cy="490537"/>
          </a:xfrm>
          <a:prstGeom prst="rect">
            <a:avLst/>
          </a:prstGeom>
          <a:noFill/>
          <a:ln>
            <a:noFill/>
          </a:ln>
        </p:spPr>
      </p:sp>
      <p:pic>
        <p:nvPicPr>
          <p:cNvPr id="146" name="Google Shape;146;p59"/>
          <p:cNvPicPr preferRelativeResize="0"/>
          <p:nvPr/>
        </p:nvPicPr>
        <p:blipFill rotWithShape="1">
          <a:blip r:embed="rId2">
            <a:alphaModFix/>
          </a:blip>
          <a:srcRect/>
          <a:stretch/>
        </p:blipFill>
        <p:spPr>
          <a:xfrm>
            <a:off x="6372105" y="1347471"/>
            <a:ext cx="351883" cy="351883"/>
          </a:xfrm>
          <a:prstGeom prst="rect">
            <a:avLst/>
          </a:prstGeom>
          <a:noFill/>
          <a:ln>
            <a:noFill/>
          </a:ln>
        </p:spPr>
      </p:pic>
    </p:spTree>
    <p:extLst>
      <p:ext uri="{BB962C8B-B14F-4D97-AF65-F5344CB8AC3E}">
        <p14:creationId xmlns:p14="http://schemas.microsoft.com/office/powerpoint/2010/main" val="29843396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4_Folie mit Template">
  <p:cSld name="4_Folie mit Template">
    <p:spTree>
      <p:nvGrpSpPr>
        <p:cNvPr id="1" name="Shape 147"/>
        <p:cNvGrpSpPr/>
        <p:nvPr/>
      </p:nvGrpSpPr>
      <p:grpSpPr>
        <a:xfrm>
          <a:off x="0" y="0"/>
          <a:ext cx="0" cy="0"/>
          <a:chOff x="0" y="0"/>
          <a:chExt cx="0" cy="0"/>
        </a:xfrm>
      </p:grpSpPr>
      <p:sp>
        <p:nvSpPr>
          <p:cNvPr id="148" name="Google Shape;148;p60"/>
          <p:cNvSpPr>
            <a:spLocks noGrp="1"/>
          </p:cNvSpPr>
          <p:nvPr>
            <p:ph type="pic" idx="2"/>
          </p:nvPr>
        </p:nvSpPr>
        <p:spPr>
          <a:xfrm>
            <a:off x="0" y="0"/>
            <a:ext cx="9144000" cy="5143500"/>
          </a:xfrm>
          <a:prstGeom prst="rect">
            <a:avLst/>
          </a:prstGeom>
          <a:noFill/>
          <a:ln>
            <a:noFill/>
          </a:ln>
        </p:spPr>
      </p:sp>
      <p:sp>
        <p:nvSpPr>
          <p:cNvPr id="149" name="Google Shape;149;p60"/>
          <p:cNvSpPr txBox="1">
            <a:spLocks noGrp="1"/>
          </p:cNvSpPr>
          <p:nvPr>
            <p:ph type="body" idx="1"/>
          </p:nvPr>
        </p:nvSpPr>
        <p:spPr>
          <a:xfrm>
            <a:off x="357057" y="366979"/>
            <a:ext cx="6772937" cy="125359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3800"/>
              <a:buFont typeface="Arial"/>
              <a:buNone/>
              <a:defRPr sz="3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50" name="Google Shape;150;p60"/>
          <p:cNvSpPr txBox="1">
            <a:spLocks noGrp="1"/>
          </p:cNvSpPr>
          <p:nvPr>
            <p:ph type="body" idx="3"/>
          </p:nvPr>
        </p:nvSpPr>
        <p:spPr>
          <a:xfrm>
            <a:off x="358775" y="1995489"/>
            <a:ext cx="3006217" cy="1723072"/>
          </a:xfrm>
          <a:prstGeom prst="rect">
            <a:avLst/>
          </a:prstGeom>
          <a:noFill/>
          <a:ln>
            <a:noFill/>
          </a:ln>
        </p:spPr>
        <p:txBody>
          <a:bodyPr spcFirstLastPara="1" wrap="square" lIns="0" tIns="45700" rIns="91425" bIns="45700" anchor="t" anchorCtr="0">
            <a:noAutofit/>
          </a:bodyPr>
          <a:lstStyle>
            <a:lvl1pPr marL="457200" marR="0" lvl="0" indent="-228600" algn="l" rtl="0">
              <a:lnSpc>
                <a:spcPct val="90000"/>
              </a:lnSpc>
              <a:spcBef>
                <a:spcPts val="750"/>
              </a:spcBef>
              <a:spcAft>
                <a:spcPts val="0"/>
              </a:spcAft>
              <a:buClr>
                <a:srgbClr val="E30613"/>
              </a:buClr>
              <a:buSzPts val="1800"/>
              <a:buFont typeface="Arial"/>
              <a:buNone/>
              <a:defRPr sz="1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659616241"/>
      </p:ext>
    </p:extLst>
  </p:cSld>
  <p:clrMapOvr>
    <a:masterClrMapping/>
  </p:clrMapOvr>
  <p:extLst>
    <p:ext uri="{DCECCB84-F9BA-43D5-87BE-67443E8EF086}">
      <p15:sldGuideLst xmlns:p15="http://schemas.microsoft.com/office/powerpoint/2012/main">
        <p15:guide id="1" orient="horz" pos="125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enutzerdefiniertes Layout">
  <p:cSld name="Benutzerdefiniertes Layout">
    <p:spTree>
      <p:nvGrpSpPr>
        <p:cNvPr id="1" name="Shape 151"/>
        <p:cNvGrpSpPr/>
        <p:nvPr/>
      </p:nvGrpSpPr>
      <p:grpSpPr>
        <a:xfrm>
          <a:off x="0" y="0"/>
          <a:ext cx="0" cy="0"/>
          <a:chOff x="0" y="0"/>
          <a:chExt cx="0" cy="0"/>
        </a:xfrm>
      </p:grpSpPr>
      <p:sp>
        <p:nvSpPr>
          <p:cNvPr id="152" name="Google Shape;152;p61"/>
          <p:cNvSpPr/>
          <p:nvPr/>
        </p:nvSpPr>
        <p:spPr>
          <a:xfrm>
            <a:off x="0" y="0"/>
            <a:ext cx="9144000" cy="5143500"/>
          </a:xfrm>
          <a:prstGeom prst="rect">
            <a:avLst/>
          </a:prstGeom>
          <a:solidFill>
            <a:srgbClr val="E30613"/>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153" name="Google Shape;153;p61"/>
          <p:cNvSpPr txBox="1"/>
          <p:nvPr/>
        </p:nvSpPr>
        <p:spPr>
          <a:xfrm>
            <a:off x="387351" y="3065724"/>
            <a:ext cx="2908524" cy="821082"/>
          </a:xfrm>
          <a:prstGeom prst="rect">
            <a:avLst/>
          </a:prstGeom>
          <a:noFill/>
          <a:ln>
            <a:noFill/>
          </a:ln>
        </p:spPr>
        <p:txBody>
          <a:bodyPr spcFirstLastPara="1" wrap="square" lIns="91425" tIns="45700" rIns="91425" bIns="45700" anchor="t" anchorCtr="0">
            <a:spAutoFit/>
          </a:bodyPr>
          <a:lstStyle/>
          <a:p>
            <a:pPr marL="0" marR="0" lvl="0" indent="0" algn="l" rtl="0">
              <a:lnSpc>
                <a:spcPct val="147500"/>
              </a:lnSpc>
              <a:spcBef>
                <a:spcPts val="0"/>
              </a:spcBef>
              <a:spcAft>
                <a:spcPts val="0"/>
              </a:spcAft>
              <a:buNone/>
            </a:pPr>
            <a:r>
              <a:rPr lang="de-DE" sz="1600" b="1" i="0" dirty="0" err="1">
                <a:solidFill>
                  <a:schemeClr val="lt1"/>
                </a:solidFill>
                <a:latin typeface="DINOT-Bold" panose="020B0504020101020102" pitchFamily="34" charset="77"/>
                <a:ea typeface="Arial"/>
                <a:cs typeface="Arial"/>
                <a:sym typeface="Arial"/>
              </a:rPr>
              <a:t>Everybody</a:t>
            </a:r>
            <a:r>
              <a:rPr lang="de-DE" sz="1600" b="1" i="0" dirty="0">
                <a:solidFill>
                  <a:schemeClr val="lt1"/>
                </a:solidFill>
                <a:latin typeface="DINOT-Bold" panose="020B0504020101020102" pitchFamily="34" charset="77"/>
                <a:ea typeface="Arial"/>
                <a:cs typeface="Arial"/>
                <a:sym typeface="Arial"/>
              </a:rPr>
              <a:t>, </a:t>
            </a:r>
            <a:r>
              <a:rPr lang="de-DE" sz="1600" b="1" i="0" dirty="0" err="1">
                <a:solidFill>
                  <a:schemeClr val="lt1"/>
                </a:solidFill>
                <a:latin typeface="DINOT-Bold" panose="020B0504020101020102" pitchFamily="34" charset="77"/>
                <a:ea typeface="Arial"/>
                <a:cs typeface="Arial"/>
                <a:sym typeface="Arial"/>
              </a:rPr>
              <a:t>make</a:t>
            </a:r>
            <a:r>
              <a:rPr lang="de-DE" sz="1600" b="1" i="0" dirty="0">
                <a:solidFill>
                  <a:schemeClr val="lt1"/>
                </a:solidFill>
                <a:latin typeface="DINOT-Bold" panose="020B0504020101020102" pitchFamily="34" charset="77"/>
                <a:ea typeface="Arial"/>
                <a:cs typeface="Arial"/>
                <a:sym typeface="Arial"/>
              </a:rPr>
              <a:t> a </a:t>
            </a:r>
            <a:r>
              <a:rPr lang="de-DE" sz="1600" b="1" i="0" dirty="0" err="1">
                <a:solidFill>
                  <a:schemeClr val="lt1"/>
                </a:solidFill>
                <a:latin typeface="DINOT-Bold" panose="020B0504020101020102" pitchFamily="34" charset="77"/>
                <a:ea typeface="Arial"/>
                <a:cs typeface="Arial"/>
                <a:sym typeface="Arial"/>
              </a:rPr>
              <a:t>gesture</a:t>
            </a:r>
            <a:r>
              <a:rPr lang="de-DE" sz="1600" b="1" i="0" dirty="0">
                <a:solidFill>
                  <a:schemeClr val="lt1"/>
                </a:solidFill>
                <a:latin typeface="DINOT-Bold" panose="020B0504020101020102" pitchFamily="34" charset="77"/>
                <a:ea typeface="Arial"/>
                <a:cs typeface="Arial"/>
                <a:sym typeface="Arial"/>
              </a:rPr>
              <a:t> </a:t>
            </a:r>
            <a:r>
              <a:rPr lang="de-DE" sz="1600" b="1" i="0" dirty="0" err="1">
                <a:solidFill>
                  <a:schemeClr val="lt1"/>
                </a:solidFill>
                <a:latin typeface="DINOT-Bold" panose="020B0504020101020102" pitchFamily="34" charset="77"/>
                <a:ea typeface="Arial"/>
                <a:cs typeface="Arial"/>
                <a:sym typeface="Arial"/>
              </a:rPr>
              <a:t>how</a:t>
            </a:r>
            <a:r>
              <a:rPr lang="de-DE" sz="1600" b="1" i="0" dirty="0">
                <a:solidFill>
                  <a:schemeClr val="lt1"/>
                </a:solidFill>
                <a:latin typeface="DINOT-Bold" panose="020B0504020101020102" pitchFamily="34" charset="77"/>
                <a:ea typeface="Arial"/>
                <a:cs typeface="Arial"/>
                <a:sym typeface="Arial"/>
              </a:rPr>
              <a:t> </a:t>
            </a:r>
            <a:r>
              <a:rPr lang="de-DE" sz="1600" b="1" i="0" dirty="0" err="1">
                <a:solidFill>
                  <a:schemeClr val="lt1"/>
                </a:solidFill>
                <a:latin typeface="DINOT-Bold" panose="020B0504020101020102" pitchFamily="34" charset="77"/>
                <a:ea typeface="Arial"/>
                <a:cs typeface="Arial"/>
                <a:sym typeface="Arial"/>
              </a:rPr>
              <a:t>you</a:t>
            </a:r>
            <a:r>
              <a:rPr lang="de-DE" sz="1600" b="1" i="0" dirty="0">
                <a:solidFill>
                  <a:schemeClr val="lt1"/>
                </a:solidFill>
                <a:latin typeface="DINOT-Bold" panose="020B0504020101020102" pitchFamily="34" charset="77"/>
                <a:ea typeface="Arial"/>
                <a:cs typeface="Arial"/>
                <a:sym typeface="Arial"/>
              </a:rPr>
              <a:t> </a:t>
            </a:r>
            <a:r>
              <a:rPr lang="de-DE" sz="1600" b="1" i="0" dirty="0" err="1">
                <a:solidFill>
                  <a:schemeClr val="lt1"/>
                </a:solidFill>
                <a:latin typeface="DINOT-Bold" panose="020B0504020101020102" pitchFamily="34" charset="77"/>
                <a:ea typeface="Arial"/>
                <a:cs typeface="Arial"/>
                <a:sym typeface="Arial"/>
              </a:rPr>
              <a:t>are</a:t>
            </a:r>
            <a:r>
              <a:rPr lang="de-DE" sz="1600" b="1" i="0" dirty="0">
                <a:solidFill>
                  <a:schemeClr val="lt1"/>
                </a:solidFill>
                <a:latin typeface="DINOT-Bold" panose="020B0504020101020102" pitchFamily="34" charset="77"/>
                <a:ea typeface="Arial"/>
                <a:cs typeface="Arial"/>
                <a:sym typeface="Arial"/>
              </a:rPr>
              <a:t> </a:t>
            </a:r>
            <a:r>
              <a:rPr lang="de-DE" sz="1600" b="1" i="0" dirty="0" err="1">
                <a:solidFill>
                  <a:schemeClr val="lt1"/>
                </a:solidFill>
                <a:latin typeface="DINOT-Bold" panose="020B0504020101020102" pitchFamily="34" charset="77"/>
                <a:ea typeface="Arial"/>
                <a:cs typeface="Arial"/>
                <a:sym typeface="Arial"/>
              </a:rPr>
              <a:t>feeling</a:t>
            </a:r>
            <a:r>
              <a:rPr lang="de-DE" sz="1600" b="1" i="0" dirty="0">
                <a:solidFill>
                  <a:schemeClr val="lt1"/>
                </a:solidFill>
                <a:latin typeface="DINOT-Bold" panose="020B0504020101020102" pitchFamily="34" charset="77"/>
                <a:ea typeface="Arial"/>
                <a:cs typeface="Arial"/>
                <a:sym typeface="Arial"/>
              </a:rPr>
              <a:t> </a:t>
            </a:r>
            <a:r>
              <a:rPr lang="de-DE" sz="1600" b="1" i="0" dirty="0" err="1">
                <a:solidFill>
                  <a:schemeClr val="lt1"/>
                </a:solidFill>
                <a:latin typeface="DINOT-Bold" panose="020B0504020101020102" pitchFamily="34" charset="77"/>
                <a:ea typeface="Arial"/>
                <a:cs typeface="Arial"/>
                <a:sym typeface="Arial"/>
              </a:rPr>
              <a:t>today</a:t>
            </a:r>
            <a:r>
              <a:rPr lang="de-DE" sz="1600" b="1" i="0" dirty="0">
                <a:solidFill>
                  <a:schemeClr val="lt1"/>
                </a:solidFill>
                <a:latin typeface="DINOT-Bold" panose="020B0504020101020102" pitchFamily="34" charset="77"/>
                <a:ea typeface="Arial"/>
                <a:cs typeface="Arial"/>
                <a:sym typeface="Arial"/>
              </a:rPr>
              <a:t>! </a:t>
            </a:r>
            <a:endParaRPr b="1" i="0" dirty="0">
              <a:latin typeface="DINOT-Bold" panose="020B0504020101020102" pitchFamily="34" charset="77"/>
            </a:endParaRPr>
          </a:p>
        </p:txBody>
      </p:sp>
      <p:sp>
        <p:nvSpPr>
          <p:cNvPr id="154" name="Google Shape;154;p61"/>
          <p:cNvSpPr txBox="1"/>
          <p:nvPr/>
        </p:nvSpPr>
        <p:spPr>
          <a:xfrm>
            <a:off x="387350" y="301966"/>
            <a:ext cx="6324735" cy="5847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de-DE" sz="3800" b="1" i="0" dirty="0">
                <a:solidFill>
                  <a:schemeClr val="lt1"/>
                </a:solidFill>
                <a:latin typeface="DINOT-Bold" panose="020B0504020101020102" pitchFamily="34" charset="77"/>
                <a:ea typeface="Arial"/>
                <a:cs typeface="Arial"/>
                <a:sym typeface="Arial"/>
              </a:rPr>
              <a:t>Check-in</a:t>
            </a:r>
            <a:endParaRPr b="1" i="0" dirty="0">
              <a:latin typeface="DINOT-Bold" panose="020B0504020101020102" pitchFamily="34" charset="77"/>
            </a:endParaRPr>
          </a:p>
        </p:txBody>
      </p:sp>
      <p:pic>
        <p:nvPicPr>
          <p:cNvPr id="155" name="Google Shape;155;p61"/>
          <p:cNvPicPr preferRelativeResize="0"/>
          <p:nvPr/>
        </p:nvPicPr>
        <p:blipFill rotWithShape="1">
          <a:blip r:embed="rId2">
            <a:alphaModFix/>
          </a:blip>
          <a:srcRect/>
          <a:stretch/>
        </p:blipFill>
        <p:spPr>
          <a:xfrm>
            <a:off x="814532" y="1737142"/>
            <a:ext cx="512317" cy="639371"/>
          </a:xfrm>
          <a:prstGeom prst="rect">
            <a:avLst/>
          </a:prstGeom>
          <a:noFill/>
          <a:ln>
            <a:noFill/>
          </a:ln>
        </p:spPr>
      </p:pic>
      <p:pic>
        <p:nvPicPr>
          <p:cNvPr id="156" name="Google Shape;156;p61"/>
          <p:cNvPicPr preferRelativeResize="0"/>
          <p:nvPr/>
        </p:nvPicPr>
        <p:blipFill rotWithShape="1">
          <a:blip r:embed="rId3">
            <a:alphaModFix/>
          </a:blip>
          <a:srcRect/>
          <a:stretch/>
        </p:blipFill>
        <p:spPr>
          <a:xfrm>
            <a:off x="1548653" y="1507218"/>
            <a:ext cx="426736" cy="426736"/>
          </a:xfrm>
          <a:prstGeom prst="rect">
            <a:avLst/>
          </a:prstGeom>
          <a:noFill/>
          <a:ln>
            <a:noFill/>
          </a:ln>
        </p:spPr>
      </p:pic>
      <p:pic>
        <p:nvPicPr>
          <p:cNvPr id="157" name="Google Shape;157;p61"/>
          <p:cNvPicPr preferRelativeResize="0"/>
          <p:nvPr/>
        </p:nvPicPr>
        <p:blipFill rotWithShape="1">
          <a:blip r:embed="rId4">
            <a:alphaModFix/>
          </a:blip>
          <a:srcRect/>
          <a:stretch/>
        </p:blipFill>
        <p:spPr>
          <a:xfrm>
            <a:off x="1604411" y="2235701"/>
            <a:ext cx="458874" cy="458874"/>
          </a:xfrm>
          <a:prstGeom prst="rect">
            <a:avLst/>
          </a:prstGeom>
          <a:noFill/>
          <a:ln>
            <a:noFill/>
          </a:ln>
        </p:spPr>
      </p:pic>
      <p:pic>
        <p:nvPicPr>
          <p:cNvPr id="158" name="Google Shape;158;p61"/>
          <p:cNvPicPr preferRelativeResize="0"/>
          <p:nvPr/>
        </p:nvPicPr>
        <p:blipFill rotWithShape="1">
          <a:blip r:embed="rId5">
            <a:alphaModFix/>
          </a:blip>
          <a:srcRect/>
          <a:stretch/>
        </p:blipFill>
        <p:spPr>
          <a:xfrm>
            <a:off x="6498717" y="2022333"/>
            <a:ext cx="426736" cy="426736"/>
          </a:xfrm>
          <a:prstGeom prst="rect">
            <a:avLst/>
          </a:prstGeom>
          <a:noFill/>
          <a:ln>
            <a:noFill/>
          </a:ln>
        </p:spPr>
      </p:pic>
      <p:sp>
        <p:nvSpPr>
          <p:cNvPr id="159" name="Google Shape;159;p61"/>
          <p:cNvSpPr txBox="1"/>
          <p:nvPr/>
        </p:nvSpPr>
        <p:spPr>
          <a:xfrm>
            <a:off x="4938435" y="3065724"/>
            <a:ext cx="3849965" cy="1914266"/>
          </a:xfrm>
          <a:prstGeom prst="rect">
            <a:avLst/>
          </a:prstGeom>
          <a:noFill/>
          <a:ln>
            <a:noFill/>
          </a:ln>
        </p:spPr>
        <p:txBody>
          <a:bodyPr spcFirstLastPara="1" wrap="square" lIns="91425" tIns="45700" rIns="91425" bIns="45700" anchor="t" anchorCtr="0">
            <a:spAutoFit/>
          </a:bodyPr>
          <a:lstStyle/>
          <a:p>
            <a:pPr marL="0" marR="0" lvl="0" indent="0" algn="l" rtl="0">
              <a:lnSpc>
                <a:spcPct val="147500"/>
              </a:lnSpc>
              <a:spcBef>
                <a:spcPts val="0"/>
              </a:spcBef>
              <a:spcAft>
                <a:spcPts val="0"/>
              </a:spcAft>
              <a:buNone/>
            </a:pPr>
            <a:r>
              <a:rPr lang="de-DE" sz="1600" b="1" i="0" dirty="0" err="1">
                <a:solidFill>
                  <a:schemeClr val="lt1"/>
                </a:solidFill>
                <a:latin typeface="DINOT-Bold" panose="020B0504020101020102" pitchFamily="34" charset="77"/>
                <a:ea typeface="Arial"/>
                <a:cs typeface="Arial"/>
                <a:sym typeface="Arial"/>
              </a:rPr>
              <a:t>One</a:t>
            </a:r>
            <a:r>
              <a:rPr lang="de-DE" sz="1600" b="1" i="0" dirty="0">
                <a:solidFill>
                  <a:schemeClr val="lt1"/>
                </a:solidFill>
                <a:latin typeface="DINOT-Bold" panose="020B0504020101020102" pitchFamily="34" charset="77"/>
                <a:ea typeface="Arial"/>
                <a:cs typeface="Arial"/>
                <a:sym typeface="Arial"/>
              </a:rPr>
              <a:t> after </a:t>
            </a:r>
            <a:r>
              <a:rPr lang="de-DE" sz="1600" b="1" i="0" dirty="0" err="1">
                <a:solidFill>
                  <a:schemeClr val="lt1"/>
                </a:solidFill>
                <a:latin typeface="DINOT-Bold" panose="020B0504020101020102" pitchFamily="34" charset="77"/>
                <a:ea typeface="Arial"/>
                <a:cs typeface="Arial"/>
                <a:sym typeface="Arial"/>
              </a:rPr>
              <a:t>another</a:t>
            </a:r>
            <a:r>
              <a:rPr lang="de-DE" sz="1600" b="1" i="0" dirty="0">
                <a:solidFill>
                  <a:schemeClr val="lt1"/>
                </a:solidFill>
                <a:latin typeface="DINOT-Bold" panose="020B0504020101020102" pitchFamily="34" charset="77"/>
                <a:ea typeface="Arial"/>
                <a:cs typeface="Arial"/>
                <a:sym typeface="Arial"/>
              </a:rPr>
              <a:t>: </a:t>
            </a:r>
            <a:endParaRPr b="1" i="0" dirty="0">
              <a:latin typeface="DINOT-Bold" panose="020B0504020101020102" pitchFamily="34" charset="77"/>
            </a:endParaRPr>
          </a:p>
          <a:p>
            <a:pPr marL="0" marR="0" lvl="0" indent="0" algn="l" rtl="0">
              <a:lnSpc>
                <a:spcPct val="147500"/>
              </a:lnSpc>
              <a:spcBef>
                <a:spcPts val="0"/>
              </a:spcBef>
              <a:spcAft>
                <a:spcPts val="0"/>
              </a:spcAft>
              <a:buNone/>
            </a:pPr>
            <a:r>
              <a:rPr lang="de-DE" sz="1600" b="1" i="0" dirty="0" err="1">
                <a:solidFill>
                  <a:schemeClr val="lt1"/>
                </a:solidFill>
                <a:latin typeface="DINOT-Bold" panose="020B0504020101020102" pitchFamily="34" charset="77"/>
                <a:ea typeface="Arial"/>
                <a:cs typeface="Arial"/>
                <a:sym typeface="Arial"/>
              </a:rPr>
              <a:t>Introduce</a:t>
            </a:r>
            <a:r>
              <a:rPr lang="de-DE" sz="1600" b="1" i="0" dirty="0">
                <a:solidFill>
                  <a:schemeClr val="lt1"/>
                </a:solidFill>
                <a:latin typeface="DINOT-Bold" panose="020B0504020101020102" pitchFamily="34" charset="77"/>
                <a:ea typeface="Arial"/>
                <a:cs typeface="Arial"/>
                <a:sym typeface="Arial"/>
              </a:rPr>
              <a:t> </a:t>
            </a:r>
            <a:r>
              <a:rPr lang="de-DE" sz="1600" b="1" i="0" dirty="0" err="1">
                <a:solidFill>
                  <a:schemeClr val="lt1"/>
                </a:solidFill>
                <a:latin typeface="DINOT-Bold" panose="020B0504020101020102" pitchFamily="34" charset="77"/>
                <a:ea typeface="Arial"/>
                <a:cs typeface="Arial"/>
                <a:sym typeface="Arial"/>
              </a:rPr>
              <a:t>yourself</a:t>
            </a:r>
            <a:r>
              <a:rPr lang="de-DE" sz="1600" b="1" i="0" dirty="0">
                <a:solidFill>
                  <a:schemeClr val="lt1"/>
                </a:solidFill>
                <a:latin typeface="DINOT-Bold" panose="020B0504020101020102" pitchFamily="34" charset="77"/>
                <a:ea typeface="Arial"/>
                <a:cs typeface="Arial"/>
                <a:sym typeface="Arial"/>
              </a:rPr>
              <a:t> </a:t>
            </a:r>
            <a:r>
              <a:rPr lang="de-DE" sz="1600" b="1" i="0" dirty="0" err="1">
                <a:solidFill>
                  <a:schemeClr val="lt1"/>
                </a:solidFill>
                <a:latin typeface="DINOT-Bold" panose="020B0504020101020102" pitchFamily="34" charset="77"/>
                <a:ea typeface="Arial"/>
                <a:cs typeface="Arial"/>
                <a:sym typeface="Arial"/>
              </a:rPr>
              <a:t>with</a:t>
            </a:r>
            <a:r>
              <a:rPr lang="de-DE" sz="1600" b="1" i="0" dirty="0">
                <a:solidFill>
                  <a:schemeClr val="lt1"/>
                </a:solidFill>
                <a:latin typeface="DINOT-Bold" panose="020B0504020101020102" pitchFamily="34" charset="77"/>
                <a:ea typeface="Arial"/>
                <a:cs typeface="Arial"/>
                <a:sym typeface="Arial"/>
              </a:rPr>
              <a:t> </a:t>
            </a:r>
            <a:r>
              <a:rPr lang="de-DE" sz="1600" b="1" i="0" dirty="0" err="1">
                <a:solidFill>
                  <a:schemeClr val="lt1"/>
                </a:solidFill>
                <a:latin typeface="DINOT-Bold" panose="020B0504020101020102" pitchFamily="34" charset="77"/>
                <a:ea typeface="Arial"/>
                <a:cs typeface="Arial"/>
                <a:sym typeface="Arial"/>
              </a:rPr>
              <a:t>your</a:t>
            </a:r>
            <a:r>
              <a:rPr lang="de-DE" sz="1600" b="1" i="0" dirty="0">
                <a:solidFill>
                  <a:schemeClr val="lt1"/>
                </a:solidFill>
                <a:latin typeface="DINOT-Bold" panose="020B0504020101020102" pitchFamily="34" charset="77"/>
                <a:ea typeface="Arial"/>
                <a:cs typeface="Arial"/>
                <a:sym typeface="Arial"/>
              </a:rPr>
              <a:t> </a:t>
            </a:r>
            <a:r>
              <a:rPr lang="de-DE" sz="1600" b="1" i="0" dirty="0" err="1">
                <a:solidFill>
                  <a:schemeClr val="lt1"/>
                </a:solidFill>
                <a:latin typeface="DINOT-Bold" panose="020B0504020101020102" pitchFamily="34" charset="77"/>
                <a:ea typeface="Arial"/>
                <a:cs typeface="Arial"/>
                <a:sym typeface="Arial"/>
              </a:rPr>
              <a:t>name</a:t>
            </a:r>
            <a:r>
              <a:rPr lang="de-DE" sz="1600" b="1" i="0" dirty="0">
                <a:solidFill>
                  <a:schemeClr val="lt1"/>
                </a:solidFill>
                <a:latin typeface="DINOT-Bold" panose="020B0504020101020102" pitchFamily="34" charset="77"/>
                <a:ea typeface="Arial"/>
                <a:cs typeface="Arial"/>
                <a:sym typeface="Arial"/>
              </a:rPr>
              <a:t>, </a:t>
            </a:r>
            <a:r>
              <a:rPr lang="de-DE" sz="1600" b="1" i="0" dirty="0" err="1">
                <a:solidFill>
                  <a:schemeClr val="lt1"/>
                </a:solidFill>
                <a:latin typeface="DINOT-Bold" panose="020B0504020101020102" pitchFamily="34" charset="77"/>
                <a:ea typeface="Arial"/>
                <a:cs typeface="Arial"/>
                <a:sym typeface="Arial"/>
              </a:rPr>
              <a:t>location</a:t>
            </a:r>
            <a:r>
              <a:rPr lang="de-DE" sz="1600" b="1" i="0" dirty="0">
                <a:solidFill>
                  <a:schemeClr val="lt1"/>
                </a:solidFill>
                <a:latin typeface="DINOT-Bold" panose="020B0504020101020102" pitchFamily="34" charset="77"/>
                <a:ea typeface="Arial"/>
                <a:cs typeface="Arial"/>
                <a:sym typeface="Arial"/>
              </a:rPr>
              <a:t>, and </a:t>
            </a:r>
            <a:r>
              <a:rPr lang="de-DE" sz="1600" b="1" i="0" dirty="0" err="1">
                <a:solidFill>
                  <a:schemeClr val="lt1"/>
                </a:solidFill>
                <a:latin typeface="DINOT-Bold" panose="020B0504020101020102" pitchFamily="34" charset="77"/>
                <a:ea typeface="Arial"/>
                <a:cs typeface="Arial"/>
                <a:sym typeface="Arial"/>
              </a:rPr>
              <a:t>research</a:t>
            </a:r>
            <a:r>
              <a:rPr lang="de-DE" sz="1600" b="1" i="0" dirty="0">
                <a:solidFill>
                  <a:schemeClr val="lt1"/>
                </a:solidFill>
                <a:latin typeface="DINOT-Bold" panose="020B0504020101020102" pitchFamily="34" charset="77"/>
                <a:ea typeface="Arial"/>
                <a:cs typeface="Arial"/>
                <a:sym typeface="Arial"/>
              </a:rPr>
              <a:t> </a:t>
            </a:r>
            <a:r>
              <a:rPr lang="de-DE" sz="1600" b="1" i="0" dirty="0" err="1">
                <a:solidFill>
                  <a:schemeClr val="lt1"/>
                </a:solidFill>
                <a:latin typeface="DINOT-Bold" panose="020B0504020101020102" pitchFamily="34" charset="77"/>
                <a:ea typeface="Arial"/>
                <a:cs typeface="Arial"/>
                <a:sym typeface="Arial"/>
              </a:rPr>
              <a:t>topic</a:t>
            </a:r>
            <a:r>
              <a:rPr lang="de-DE" sz="1600" b="1" i="0" dirty="0">
                <a:solidFill>
                  <a:schemeClr val="lt1"/>
                </a:solidFill>
                <a:latin typeface="DINOT-Bold" panose="020B0504020101020102" pitchFamily="34" charset="77"/>
                <a:ea typeface="Arial"/>
                <a:cs typeface="Arial"/>
                <a:sym typeface="Arial"/>
              </a:rPr>
              <a:t>. </a:t>
            </a:r>
            <a:br>
              <a:rPr lang="de-DE" sz="1600" b="1" i="0" dirty="0">
                <a:solidFill>
                  <a:schemeClr val="lt1"/>
                </a:solidFill>
                <a:latin typeface="DINOT-Bold" panose="020B0504020101020102" pitchFamily="34" charset="77"/>
                <a:ea typeface="Arial"/>
                <a:cs typeface="Arial"/>
                <a:sym typeface="Arial"/>
              </a:rPr>
            </a:br>
            <a:r>
              <a:rPr lang="de-DE" sz="1600" b="1" i="0" dirty="0" err="1">
                <a:solidFill>
                  <a:schemeClr val="lt1"/>
                </a:solidFill>
                <a:latin typeface="DINOT-Bold" panose="020B0504020101020102" pitchFamily="34" charset="77"/>
                <a:ea typeface="Arial"/>
                <a:cs typeface="Arial"/>
                <a:sym typeface="Arial"/>
              </a:rPr>
              <a:t>Then</a:t>
            </a:r>
            <a:r>
              <a:rPr lang="de-DE" sz="1600" b="1" i="0" dirty="0">
                <a:solidFill>
                  <a:schemeClr val="lt1"/>
                </a:solidFill>
                <a:latin typeface="DINOT-Bold" panose="020B0504020101020102" pitchFamily="34" charset="77"/>
                <a:ea typeface="Arial"/>
                <a:cs typeface="Arial"/>
                <a:sym typeface="Arial"/>
              </a:rPr>
              <a:t>, pass on </a:t>
            </a:r>
            <a:r>
              <a:rPr lang="de-DE" sz="1600" b="1" i="0" dirty="0" err="1">
                <a:solidFill>
                  <a:schemeClr val="lt1"/>
                </a:solidFill>
                <a:latin typeface="DINOT-Bold" panose="020B0504020101020102" pitchFamily="34" charset="77"/>
                <a:ea typeface="Arial"/>
                <a:cs typeface="Arial"/>
                <a:sym typeface="Arial"/>
              </a:rPr>
              <a:t>the</a:t>
            </a:r>
            <a:r>
              <a:rPr lang="de-DE" sz="1600" b="1" i="0" dirty="0">
                <a:solidFill>
                  <a:schemeClr val="lt1"/>
                </a:solidFill>
                <a:latin typeface="DINOT-Bold" panose="020B0504020101020102" pitchFamily="34" charset="77"/>
                <a:ea typeface="Arial"/>
                <a:cs typeface="Arial"/>
                <a:sym typeface="Arial"/>
              </a:rPr>
              <a:t> </a:t>
            </a:r>
            <a:r>
              <a:rPr lang="de-DE" sz="1600" b="1" i="0" dirty="0" err="1">
                <a:solidFill>
                  <a:schemeClr val="lt1"/>
                </a:solidFill>
                <a:latin typeface="DINOT-Bold" panose="020B0504020101020102" pitchFamily="34" charset="77"/>
                <a:ea typeface="Arial"/>
                <a:cs typeface="Arial"/>
                <a:sym typeface="Arial"/>
              </a:rPr>
              <a:t>speaking</a:t>
            </a:r>
            <a:r>
              <a:rPr lang="de-DE" sz="1600" b="1" i="0" dirty="0">
                <a:solidFill>
                  <a:schemeClr val="lt1"/>
                </a:solidFill>
                <a:latin typeface="DINOT-Bold" panose="020B0504020101020102" pitchFamily="34" charset="77"/>
                <a:ea typeface="Arial"/>
                <a:cs typeface="Arial"/>
                <a:sym typeface="Arial"/>
              </a:rPr>
              <a:t> ball </a:t>
            </a:r>
            <a:r>
              <a:rPr lang="de-DE" sz="1600" b="1" i="0" dirty="0" err="1">
                <a:solidFill>
                  <a:schemeClr val="lt1"/>
                </a:solidFill>
                <a:latin typeface="DINOT-Bold" panose="020B0504020101020102" pitchFamily="34" charset="77"/>
                <a:ea typeface="Arial"/>
                <a:cs typeface="Arial"/>
                <a:sym typeface="Arial"/>
              </a:rPr>
              <a:t>to</a:t>
            </a:r>
            <a:r>
              <a:rPr lang="de-DE" sz="1600" b="1" i="0" dirty="0">
                <a:solidFill>
                  <a:schemeClr val="lt1"/>
                </a:solidFill>
                <a:latin typeface="DINOT-Bold" panose="020B0504020101020102" pitchFamily="34" charset="77"/>
                <a:ea typeface="Arial"/>
                <a:cs typeface="Arial"/>
                <a:sym typeface="Arial"/>
              </a:rPr>
              <a:t> </a:t>
            </a:r>
            <a:r>
              <a:rPr lang="de-DE" sz="1600" b="1" i="0" dirty="0" err="1">
                <a:solidFill>
                  <a:schemeClr val="lt1"/>
                </a:solidFill>
                <a:latin typeface="DINOT-Bold" panose="020B0504020101020102" pitchFamily="34" charset="77"/>
                <a:ea typeface="Arial"/>
                <a:cs typeface="Arial"/>
                <a:sym typeface="Arial"/>
              </a:rPr>
              <a:t>somebody</a:t>
            </a:r>
            <a:r>
              <a:rPr lang="de-DE" sz="1600" b="1" i="0" dirty="0">
                <a:solidFill>
                  <a:schemeClr val="lt1"/>
                </a:solidFill>
                <a:latin typeface="DINOT-Bold" panose="020B0504020101020102" pitchFamily="34" charset="77"/>
                <a:ea typeface="Arial"/>
                <a:cs typeface="Arial"/>
                <a:sym typeface="Arial"/>
              </a:rPr>
              <a:t> </a:t>
            </a:r>
            <a:r>
              <a:rPr lang="de-DE" sz="1600" b="1" i="0" dirty="0" err="1">
                <a:solidFill>
                  <a:schemeClr val="lt1"/>
                </a:solidFill>
                <a:latin typeface="DINOT-Bold" panose="020B0504020101020102" pitchFamily="34" charset="77"/>
                <a:ea typeface="Arial"/>
                <a:cs typeface="Arial"/>
                <a:sym typeface="Arial"/>
              </a:rPr>
              <a:t>else</a:t>
            </a:r>
            <a:r>
              <a:rPr lang="de-DE" sz="1600" b="1" i="0" dirty="0">
                <a:solidFill>
                  <a:schemeClr val="lt1"/>
                </a:solidFill>
                <a:latin typeface="DINOT-Bold" panose="020B0504020101020102" pitchFamily="34" charset="77"/>
                <a:ea typeface="Arial"/>
                <a:cs typeface="Arial"/>
                <a:sym typeface="Arial"/>
              </a:rPr>
              <a:t>.</a:t>
            </a:r>
            <a:endParaRPr b="1" i="0" dirty="0">
              <a:latin typeface="DINOT-Bold" panose="020B0504020101020102" pitchFamily="34" charset="77"/>
            </a:endParaRPr>
          </a:p>
        </p:txBody>
      </p:sp>
      <p:sp>
        <p:nvSpPr>
          <p:cNvPr id="160" name="Google Shape;160;p61"/>
          <p:cNvSpPr/>
          <p:nvPr/>
        </p:nvSpPr>
        <p:spPr>
          <a:xfrm>
            <a:off x="5986400" y="1915726"/>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61"/>
          <p:cNvSpPr/>
          <p:nvPr/>
        </p:nvSpPr>
        <p:spPr>
          <a:xfrm rot="-895287">
            <a:off x="5916952" y="2089348"/>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61"/>
          <p:cNvSpPr/>
          <p:nvPr/>
        </p:nvSpPr>
        <p:spPr>
          <a:xfrm rot="-1049304">
            <a:off x="5916951" y="2273631"/>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61"/>
          <p:cNvSpPr txBox="1"/>
          <p:nvPr/>
        </p:nvSpPr>
        <p:spPr>
          <a:xfrm>
            <a:off x="330129"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dirty="0">
                <a:solidFill>
                  <a:schemeClr val="lt1"/>
                </a:solidFill>
                <a:latin typeface="DINOT-Bold" panose="020B0504020101020102" pitchFamily="34" charset="77"/>
                <a:ea typeface="Arial"/>
                <a:cs typeface="Arial"/>
                <a:sym typeface="Arial"/>
              </a:rPr>
              <a:t>1.</a:t>
            </a:r>
            <a:endParaRPr b="1" i="0" dirty="0">
              <a:latin typeface="DINOT-Bold" panose="020B0504020101020102" pitchFamily="34" charset="77"/>
            </a:endParaRPr>
          </a:p>
        </p:txBody>
      </p:sp>
      <p:sp>
        <p:nvSpPr>
          <p:cNvPr id="164" name="Google Shape;164;p61"/>
          <p:cNvSpPr txBox="1"/>
          <p:nvPr/>
        </p:nvSpPr>
        <p:spPr>
          <a:xfrm>
            <a:off x="4930618"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dirty="0">
                <a:solidFill>
                  <a:schemeClr val="lt1"/>
                </a:solidFill>
                <a:latin typeface="DINOT-Bold" panose="020B0504020101020102" pitchFamily="34" charset="77"/>
                <a:ea typeface="Arial"/>
                <a:cs typeface="Arial"/>
                <a:sym typeface="Arial"/>
              </a:rPr>
              <a:t>2.</a:t>
            </a:r>
            <a:endParaRPr b="1" i="0" dirty="0">
              <a:latin typeface="DINOT-Bold" panose="020B0504020101020102" pitchFamily="34" charset="77"/>
            </a:endParaRPr>
          </a:p>
        </p:txBody>
      </p:sp>
      <p:pic>
        <p:nvPicPr>
          <p:cNvPr id="165" name="Google Shape;165;p61"/>
          <p:cNvPicPr preferRelativeResize="0"/>
          <p:nvPr/>
        </p:nvPicPr>
        <p:blipFill rotWithShape="1">
          <a:blip r:embed="rId6">
            <a:alphaModFix/>
          </a:blip>
          <a:srcRect t="27643" b="2815"/>
          <a:stretch/>
        </p:blipFill>
        <p:spPr>
          <a:xfrm flipH="1">
            <a:off x="7024297" y="2424497"/>
            <a:ext cx="610102" cy="426736"/>
          </a:xfrm>
          <a:prstGeom prst="rect">
            <a:avLst/>
          </a:prstGeom>
          <a:noFill/>
          <a:ln>
            <a:noFill/>
          </a:ln>
        </p:spPr>
      </p:pic>
      <p:pic>
        <p:nvPicPr>
          <p:cNvPr id="166" name="Google Shape;166;p61"/>
          <p:cNvPicPr preferRelativeResize="0"/>
          <p:nvPr/>
        </p:nvPicPr>
        <p:blipFill rotWithShape="1">
          <a:blip r:embed="rId7">
            <a:alphaModFix/>
          </a:blip>
          <a:srcRect/>
          <a:stretch/>
        </p:blipFill>
        <p:spPr>
          <a:xfrm>
            <a:off x="7532169" y="392706"/>
            <a:ext cx="1387713" cy="384547"/>
          </a:xfrm>
          <a:prstGeom prst="rect">
            <a:avLst/>
          </a:prstGeom>
          <a:noFill/>
          <a:ln>
            <a:noFill/>
          </a:ln>
        </p:spPr>
      </p:pic>
    </p:spTree>
    <p:extLst>
      <p:ext uri="{BB962C8B-B14F-4D97-AF65-F5344CB8AC3E}">
        <p14:creationId xmlns:p14="http://schemas.microsoft.com/office/powerpoint/2010/main" val="15324481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Benutzerdefiniertes Layout">
  <p:cSld name="1_Benutzerdefiniertes Layout">
    <p:spTree>
      <p:nvGrpSpPr>
        <p:cNvPr id="1" name="Shape 167"/>
        <p:cNvGrpSpPr/>
        <p:nvPr/>
      </p:nvGrpSpPr>
      <p:grpSpPr>
        <a:xfrm>
          <a:off x="0" y="0"/>
          <a:ext cx="0" cy="0"/>
          <a:chOff x="0" y="0"/>
          <a:chExt cx="0" cy="0"/>
        </a:xfrm>
      </p:grpSpPr>
      <p:sp>
        <p:nvSpPr>
          <p:cNvPr id="168" name="Google Shape;168;p62"/>
          <p:cNvSpPr/>
          <p:nvPr/>
        </p:nvSpPr>
        <p:spPr>
          <a:xfrm>
            <a:off x="0" y="0"/>
            <a:ext cx="9144000" cy="5143500"/>
          </a:xfrm>
          <a:prstGeom prst="rect">
            <a:avLst/>
          </a:prstGeom>
          <a:solidFill>
            <a:srgbClr val="E30613"/>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169" name="Google Shape;169;p62"/>
          <p:cNvSpPr txBox="1"/>
          <p:nvPr/>
        </p:nvSpPr>
        <p:spPr>
          <a:xfrm>
            <a:off x="0" y="2571750"/>
            <a:ext cx="9144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i="0" dirty="0" err="1">
                <a:solidFill>
                  <a:schemeClr val="lt1"/>
                </a:solidFill>
                <a:latin typeface="DINOT-Bold" panose="020B0504020101020102" pitchFamily="34" charset="77"/>
                <a:ea typeface="Arial"/>
                <a:cs typeface="Arial"/>
                <a:sym typeface="Arial"/>
              </a:rPr>
              <a:t>Everybody</a:t>
            </a:r>
            <a:r>
              <a:rPr lang="de-DE" sz="2000" b="1" i="0" dirty="0">
                <a:solidFill>
                  <a:schemeClr val="lt1"/>
                </a:solidFill>
                <a:latin typeface="DINOT-Bold" panose="020B0504020101020102" pitchFamily="34" charset="77"/>
                <a:ea typeface="Arial"/>
                <a:cs typeface="Arial"/>
                <a:sym typeface="Arial"/>
              </a:rPr>
              <a:t>, </a:t>
            </a:r>
            <a:r>
              <a:rPr lang="de-DE" sz="2000" b="1" i="0" dirty="0" err="1">
                <a:solidFill>
                  <a:schemeClr val="lt1"/>
                </a:solidFill>
                <a:latin typeface="DINOT-Bold" panose="020B0504020101020102" pitchFamily="34" charset="77"/>
                <a:ea typeface="Arial"/>
                <a:cs typeface="Arial"/>
                <a:sym typeface="Arial"/>
              </a:rPr>
              <a:t>show</a:t>
            </a:r>
            <a:r>
              <a:rPr lang="de-DE" sz="2000" b="1" i="0" dirty="0">
                <a:solidFill>
                  <a:schemeClr val="lt1"/>
                </a:solidFill>
                <a:latin typeface="DINOT-Bold" panose="020B0504020101020102" pitchFamily="34" charset="77"/>
                <a:ea typeface="Arial"/>
                <a:cs typeface="Arial"/>
                <a:sym typeface="Arial"/>
              </a:rPr>
              <a:t> </a:t>
            </a:r>
            <a:r>
              <a:rPr lang="de-DE" sz="2000" b="1" i="0" dirty="0" err="1">
                <a:solidFill>
                  <a:schemeClr val="lt1"/>
                </a:solidFill>
                <a:latin typeface="DINOT-Bold" panose="020B0504020101020102" pitchFamily="34" charset="77"/>
                <a:ea typeface="Arial"/>
                <a:cs typeface="Arial"/>
                <a:sym typeface="Arial"/>
              </a:rPr>
              <a:t>us</a:t>
            </a:r>
            <a:r>
              <a:rPr lang="de-DE" sz="2000" b="1" i="0" dirty="0">
                <a:solidFill>
                  <a:schemeClr val="lt1"/>
                </a:solidFill>
                <a:latin typeface="DINOT-Bold" panose="020B0504020101020102" pitchFamily="34" charset="77"/>
                <a:ea typeface="Arial"/>
                <a:cs typeface="Arial"/>
                <a:sym typeface="Arial"/>
              </a:rPr>
              <a:t> </a:t>
            </a:r>
            <a:r>
              <a:rPr lang="de-DE" sz="2000" b="1" i="0" dirty="0" err="1">
                <a:solidFill>
                  <a:schemeClr val="lt1"/>
                </a:solidFill>
                <a:latin typeface="DINOT-Bold" panose="020B0504020101020102" pitchFamily="34" charset="77"/>
                <a:ea typeface="Arial"/>
                <a:cs typeface="Arial"/>
                <a:sym typeface="Arial"/>
              </a:rPr>
              <a:t>your</a:t>
            </a:r>
            <a:r>
              <a:rPr lang="de-DE" sz="2000" b="1" i="0" dirty="0">
                <a:solidFill>
                  <a:schemeClr val="lt1"/>
                </a:solidFill>
                <a:latin typeface="DINOT-Bold" panose="020B0504020101020102" pitchFamily="34" charset="77"/>
                <a:ea typeface="Arial"/>
                <a:cs typeface="Arial"/>
                <a:sym typeface="Arial"/>
              </a:rPr>
              <a:t> </a:t>
            </a:r>
            <a:br>
              <a:rPr lang="de-DE" sz="2000" b="1" i="0" dirty="0">
                <a:solidFill>
                  <a:schemeClr val="lt1"/>
                </a:solidFill>
                <a:latin typeface="DINOT-Bold" panose="020B0504020101020102" pitchFamily="34" charset="77"/>
                <a:ea typeface="Arial"/>
                <a:cs typeface="Arial"/>
                <a:sym typeface="Arial"/>
              </a:rPr>
            </a:br>
            <a:r>
              <a:rPr lang="de-DE" sz="2000" b="1" i="0" dirty="0" err="1">
                <a:solidFill>
                  <a:schemeClr val="lt1"/>
                </a:solidFill>
                <a:latin typeface="DINOT-Bold" panose="020B0504020101020102" pitchFamily="34" charset="77"/>
                <a:ea typeface="Arial"/>
                <a:cs typeface="Arial"/>
                <a:sym typeface="Arial"/>
              </a:rPr>
              <a:t>emoji</a:t>
            </a:r>
            <a:r>
              <a:rPr lang="de-DE" sz="2000" b="1" i="0" dirty="0">
                <a:solidFill>
                  <a:schemeClr val="lt1"/>
                </a:solidFill>
                <a:latin typeface="DINOT-Bold" panose="020B0504020101020102" pitchFamily="34" charset="77"/>
                <a:ea typeface="Arial"/>
                <a:cs typeface="Arial"/>
                <a:sym typeface="Arial"/>
              </a:rPr>
              <a:t> </a:t>
            </a:r>
            <a:r>
              <a:rPr lang="de-DE" sz="2000" b="1" i="0" dirty="0" err="1">
                <a:solidFill>
                  <a:schemeClr val="lt1"/>
                </a:solidFill>
                <a:latin typeface="DINOT-Bold" panose="020B0504020101020102" pitchFamily="34" charset="77"/>
                <a:ea typeface="Arial"/>
                <a:cs typeface="Arial"/>
                <a:sym typeface="Arial"/>
              </a:rPr>
              <a:t>mood</a:t>
            </a:r>
            <a:r>
              <a:rPr lang="de-DE" sz="2000" b="1" i="0" dirty="0">
                <a:solidFill>
                  <a:schemeClr val="lt1"/>
                </a:solidFill>
                <a:latin typeface="DINOT-Bold" panose="020B0504020101020102" pitchFamily="34" charset="77"/>
                <a:ea typeface="Arial"/>
                <a:cs typeface="Arial"/>
                <a:sym typeface="Arial"/>
              </a:rPr>
              <a:t>!</a:t>
            </a:r>
            <a:endParaRPr b="1" i="0" dirty="0">
              <a:latin typeface="DINOT-Bold" panose="020B0504020101020102" pitchFamily="34" charset="77"/>
            </a:endParaRPr>
          </a:p>
        </p:txBody>
      </p:sp>
      <p:sp>
        <p:nvSpPr>
          <p:cNvPr id="170" name="Google Shape;170;p62"/>
          <p:cNvSpPr txBox="1"/>
          <p:nvPr/>
        </p:nvSpPr>
        <p:spPr>
          <a:xfrm>
            <a:off x="387350" y="301966"/>
            <a:ext cx="6324735" cy="5847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de-DE" sz="3800" b="1" i="0" dirty="0">
                <a:solidFill>
                  <a:schemeClr val="lt1"/>
                </a:solidFill>
                <a:latin typeface="DINOT-Bold" panose="020B0504020101020102" pitchFamily="34" charset="77"/>
                <a:ea typeface="Arial"/>
                <a:cs typeface="Arial"/>
                <a:sym typeface="Arial"/>
              </a:rPr>
              <a:t>Emoji </a:t>
            </a:r>
            <a:r>
              <a:rPr lang="de-DE" sz="3800" b="1" i="0" dirty="0" err="1">
                <a:solidFill>
                  <a:schemeClr val="lt1"/>
                </a:solidFill>
                <a:latin typeface="DINOT-Bold" panose="020B0504020101020102" pitchFamily="34" charset="77"/>
                <a:ea typeface="Arial"/>
                <a:cs typeface="Arial"/>
                <a:sym typeface="Arial"/>
              </a:rPr>
              <a:t>check-in</a:t>
            </a:r>
            <a:endParaRPr b="1" i="0" dirty="0">
              <a:latin typeface="DINOT-Bold" panose="020B0504020101020102" pitchFamily="34" charset="77"/>
            </a:endParaRPr>
          </a:p>
        </p:txBody>
      </p:sp>
      <p:pic>
        <p:nvPicPr>
          <p:cNvPr id="171" name="Google Shape;171;p62"/>
          <p:cNvPicPr preferRelativeResize="0"/>
          <p:nvPr/>
        </p:nvPicPr>
        <p:blipFill rotWithShape="1">
          <a:blip r:embed="rId2">
            <a:alphaModFix/>
          </a:blip>
          <a:srcRect/>
          <a:stretch/>
        </p:blipFill>
        <p:spPr>
          <a:xfrm>
            <a:off x="2765196" y="1832975"/>
            <a:ext cx="426736" cy="532566"/>
          </a:xfrm>
          <a:prstGeom prst="rect">
            <a:avLst/>
          </a:prstGeom>
          <a:noFill/>
          <a:ln>
            <a:noFill/>
          </a:ln>
        </p:spPr>
      </p:pic>
      <p:pic>
        <p:nvPicPr>
          <p:cNvPr id="172" name="Google Shape;172;p62"/>
          <p:cNvPicPr preferRelativeResize="0"/>
          <p:nvPr/>
        </p:nvPicPr>
        <p:blipFill rotWithShape="1">
          <a:blip r:embed="rId3">
            <a:alphaModFix/>
          </a:blip>
          <a:srcRect/>
          <a:stretch/>
        </p:blipFill>
        <p:spPr>
          <a:xfrm>
            <a:off x="4466313" y="1401327"/>
            <a:ext cx="426736" cy="426736"/>
          </a:xfrm>
          <a:prstGeom prst="rect">
            <a:avLst/>
          </a:prstGeom>
          <a:noFill/>
          <a:ln>
            <a:noFill/>
          </a:ln>
        </p:spPr>
      </p:pic>
      <p:pic>
        <p:nvPicPr>
          <p:cNvPr id="173" name="Google Shape;173;p62"/>
          <p:cNvPicPr preferRelativeResize="0"/>
          <p:nvPr/>
        </p:nvPicPr>
        <p:blipFill rotWithShape="1">
          <a:blip r:embed="rId4">
            <a:alphaModFix/>
          </a:blip>
          <a:srcRect/>
          <a:stretch/>
        </p:blipFill>
        <p:spPr>
          <a:xfrm>
            <a:off x="5842529" y="1728147"/>
            <a:ext cx="458874" cy="458874"/>
          </a:xfrm>
          <a:prstGeom prst="rect">
            <a:avLst/>
          </a:prstGeom>
          <a:noFill/>
          <a:ln>
            <a:noFill/>
          </a:ln>
        </p:spPr>
      </p:pic>
      <p:pic>
        <p:nvPicPr>
          <p:cNvPr id="174" name="Google Shape;174;p62"/>
          <p:cNvPicPr preferRelativeResize="0"/>
          <p:nvPr/>
        </p:nvPicPr>
        <p:blipFill rotWithShape="1">
          <a:blip r:embed="rId5">
            <a:alphaModFix/>
          </a:blip>
          <a:srcRect/>
          <a:stretch/>
        </p:blipFill>
        <p:spPr>
          <a:xfrm>
            <a:off x="2947110" y="3527868"/>
            <a:ext cx="401728" cy="401728"/>
          </a:xfrm>
          <a:prstGeom prst="rect">
            <a:avLst/>
          </a:prstGeom>
          <a:noFill/>
          <a:ln>
            <a:noFill/>
          </a:ln>
        </p:spPr>
      </p:pic>
      <p:pic>
        <p:nvPicPr>
          <p:cNvPr id="175" name="Google Shape;175;p62"/>
          <p:cNvPicPr preferRelativeResize="0"/>
          <p:nvPr/>
        </p:nvPicPr>
        <p:blipFill rotWithShape="1">
          <a:blip r:embed="rId6">
            <a:alphaModFix/>
          </a:blip>
          <a:srcRect/>
          <a:stretch/>
        </p:blipFill>
        <p:spPr>
          <a:xfrm>
            <a:off x="4572001" y="4023324"/>
            <a:ext cx="392836" cy="392836"/>
          </a:xfrm>
          <a:prstGeom prst="rect">
            <a:avLst/>
          </a:prstGeom>
          <a:noFill/>
          <a:ln>
            <a:noFill/>
          </a:ln>
        </p:spPr>
      </p:pic>
      <p:pic>
        <p:nvPicPr>
          <p:cNvPr id="176" name="Google Shape;176;p62"/>
          <p:cNvPicPr preferRelativeResize="0"/>
          <p:nvPr/>
        </p:nvPicPr>
        <p:blipFill rotWithShape="1">
          <a:blip r:embed="rId7">
            <a:alphaModFix/>
          </a:blip>
          <a:srcRect/>
          <a:stretch/>
        </p:blipFill>
        <p:spPr>
          <a:xfrm>
            <a:off x="5947322" y="3186748"/>
            <a:ext cx="598194" cy="598194"/>
          </a:xfrm>
          <a:prstGeom prst="rect">
            <a:avLst/>
          </a:prstGeom>
          <a:noFill/>
          <a:ln>
            <a:noFill/>
          </a:ln>
        </p:spPr>
      </p:pic>
      <p:pic>
        <p:nvPicPr>
          <p:cNvPr id="177" name="Google Shape;177;p62"/>
          <p:cNvPicPr preferRelativeResize="0"/>
          <p:nvPr/>
        </p:nvPicPr>
        <p:blipFill rotWithShape="1">
          <a:blip r:embed="rId8">
            <a:alphaModFix/>
          </a:blip>
          <a:srcRect/>
          <a:stretch/>
        </p:blipFill>
        <p:spPr>
          <a:xfrm>
            <a:off x="7532169" y="392706"/>
            <a:ext cx="1387713" cy="384547"/>
          </a:xfrm>
          <a:prstGeom prst="rect">
            <a:avLst/>
          </a:prstGeom>
          <a:noFill/>
          <a:ln>
            <a:noFill/>
          </a:ln>
        </p:spPr>
      </p:pic>
    </p:spTree>
    <p:extLst>
      <p:ext uri="{BB962C8B-B14F-4D97-AF65-F5344CB8AC3E}">
        <p14:creationId xmlns:p14="http://schemas.microsoft.com/office/powerpoint/2010/main" val="19735475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_Benutzerdefiniertes Layout">
  <p:cSld name="2_Benutzerdefiniertes Layout">
    <p:spTree>
      <p:nvGrpSpPr>
        <p:cNvPr id="1" name="Shape 178"/>
        <p:cNvGrpSpPr/>
        <p:nvPr/>
      </p:nvGrpSpPr>
      <p:grpSpPr>
        <a:xfrm>
          <a:off x="0" y="0"/>
          <a:ext cx="0" cy="0"/>
          <a:chOff x="0" y="0"/>
          <a:chExt cx="0" cy="0"/>
        </a:xfrm>
      </p:grpSpPr>
      <p:sp>
        <p:nvSpPr>
          <p:cNvPr id="179" name="Google Shape;179;p63"/>
          <p:cNvSpPr/>
          <p:nvPr/>
        </p:nvSpPr>
        <p:spPr>
          <a:xfrm>
            <a:off x="0" y="0"/>
            <a:ext cx="9144000" cy="5143500"/>
          </a:xfrm>
          <a:prstGeom prst="rect">
            <a:avLst/>
          </a:prstGeom>
          <a:solidFill>
            <a:srgbClr val="E30613"/>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pic>
        <p:nvPicPr>
          <p:cNvPr id="180" name="Google Shape;180;p63"/>
          <p:cNvPicPr preferRelativeResize="0"/>
          <p:nvPr/>
        </p:nvPicPr>
        <p:blipFill rotWithShape="1">
          <a:blip r:embed="rId2">
            <a:alphaModFix/>
          </a:blip>
          <a:srcRect/>
          <a:stretch/>
        </p:blipFill>
        <p:spPr>
          <a:xfrm>
            <a:off x="4244746" y="1633713"/>
            <a:ext cx="565606" cy="677219"/>
          </a:xfrm>
          <a:prstGeom prst="rect">
            <a:avLst/>
          </a:prstGeom>
          <a:noFill/>
          <a:ln>
            <a:noFill/>
          </a:ln>
        </p:spPr>
      </p:pic>
      <p:sp>
        <p:nvSpPr>
          <p:cNvPr id="181" name="Google Shape;181;p63"/>
          <p:cNvSpPr txBox="1"/>
          <p:nvPr/>
        </p:nvSpPr>
        <p:spPr>
          <a:xfrm>
            <a:off x="387350" y="301966"/>
            <a:ext cx="6324735" cy="5847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de-DE" sz="3800" b="1" i="0" dirty="0">
                <a:solidFill>
                  <a:schemeClr val="lt1"/>
                </a:solidFill>
                <a:latin typeface="DINOT-Bold" panose="020B0504020101020102" pitchFamily="34" charset="77"/>
                <a:ea typeface="Arial"/>
                <a:cs typeface="Arial"/>
                <a:sym typeface="Arial"/>
              </a:rPr>
              <a:t>Sharing</a:t>
            </a:r>
            <a:endParaRPr b="1" i="0" dirty="0">
              <a:latin typeface="DINOT-Bold" panose="020B0504020101020102" pitchFamily="34" charset="77"/>
            </a:endParaRPr>
          </a:p>
        </p:txBody>
      </p:sp>
      <p:sp>
        <p:nvSpPr>
          <p:cNvPr id="182" name="Google Shape;182;p63"/>
          <p:cNvSpPr txBox="1">
            <a:spLocks noGrp="1"/>
          </p:cNvSpPr>
          <p:nvPr>
            <p:ph type="body" idx="1"/>
          </p:nvPr>
        </p:nvSpPr>
        <p:spPr>
          <a:xfrm>
            <a:off x="2252663" y="2579688"/>
            <a:ext cx="4638675" cy="965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lt1"/>
              </a:buClr>
              <a:buSzPts val="1800"/>
              <a:buFont typeface="Arial"/>
              <a:buNone/>
              <a:defRPr sz="1800" b="1" i="0" u="none" strike="noStrike" cap="none">
                <a:solidFill>
                  <a:schemeClr val="lt1"/>
                </a:solidFill>
                <a:latin typeface="DINOT-Bold" panose="020B0504020101020102" pitchFamily="34" charset="77"/>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pic>
        <p:nvPicPr>
          <p:cNvPr id="183" name="Google Shape;183;p63"/>
          <p:cNvPicPr preferRelativeResize="0"/>
          <p:nvPr/>
        </p:nvPicPr>
        <p:blipFill rotWithShape="1">
          <a:blip r:embed="rId3">
            <a:alphaModFix/>
          </a:blip>
          <a:srcRect/>
          <a:stretch/>
        </p:blipFill>
        <p:spPr>
          <a:xfrm>
            <a:off x="7532169" y="392706"/>
            <a:ext cx="1387713" cy="384547"/>
          </a:xfrm>
          <a:prstGeom prst="rect">
            <a:avLst/>
          </a:prstGeom>
          <a:noFill/>
          <a:ln>
            <a:noFill/>
          </a:ln>
        </p:spPr>
      </p:pic>
    </p:spTree>
    <p:extLst>
      <p:ext uri="{BB962C8B-B14F-4D97-AF65-F5344CB8AC3E}">
        <p14:creationId xmlns:p14="http://schemas.microsoft.com/office/powerpoint/2010/main" val="4262218706"/>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ptos_Headline_3Spalten">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3AF6F8F5-0869-6CD6-03AF-14CE0F399FA7}"/>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166315918"/>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image" Target="../media/image1.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12.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image" Target="../media/image1.png"/><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theme" Target="../theme/theme5.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25">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149247772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41" r:id="rId17"/>
    <p:sldLayoutId id="2147483735" r:id="rId18"/>
    <p:sldLayoutId id="2147483736" r:id="rId19"/>
    <p:sldLayoutId id="2147483737" r:id="rId20"/>
    <p:sldLayoutId id="2147483738" r:id="rId21"/>
    <p:sldLayoutId id="2147483739" r:id="rId22"/>
    <p:sldLayoutId id="2147483740"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372749988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32">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140075054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70" r:id="rId27"/>
    <p:sldLayoutId id="2147483779" r:id="rId28"/>
    <p:sldLayoutId id="2147483780" r:id="rId29"/>
    <p:sldLayoutId id="2147483801" r:id="rId3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239208050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pic>
        <p:nvPicPr>
          <p:cNvPr id="10" name="Google Shape;10;p43"/>
          <p:cNvPicPr preferRelativeResize="0"/>
          <p:nvPr/>
        </p:nvPicPr>
        <p:blipFill rotWithShape="1">
          <a:blip r:embed="rId21">
            <a:alphaModFix/>
          </a:blip>
          <a:srcRect/>
          <a:stretch/>
        </p:blipFill>
        <p:spPr>
          <a:xfrm>
            <a:off x="7422006" y="263707"/>
            <a:ext cx="1675519" cy="636565"/>
          </a:xfrm>
          <a:prstGeom prst="rect">
            <a:avLst/>
          </a:prstGeom>
          <a:noFill/>
          <a:ln>
            <a:noFill/>
          </a:ln>
        </p:spPr>
      </p:pic>
    </p:spTree>
    <p:extLst>
      <p:ext uri="{BB962C8B-B14F-4D97-AF65-F5344CB8AC3E}">
        <p14:creationId xmlns:p14="http://schemas.microsoft.com/office/powerpoint/2010/main" val="2689134843"/>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59">
          <p15:clr>
            <a:srgbClr val="F26B43"/>
          </p15:clr>
        </p15:guide>
        <p15:guide id="2" pos="22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42.jpg"/><Relationship Id="rId7" Type="http://schemas.openxmlformats.org/officeDocument/2006/relationships/customXml" Target="../ink/ink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customXml" Target="../ink/ink6.xml"/><Relationship Id="rId5" Type="http://schemas.openxmlformats.org/officeDocument/2006/relationships/image" Target="../media/image220.png"/><Relationship Id="rId10" Type="http://schemas.openxmlformats.org/officeDocument/2006/relationships/customXml" Target="../ink/ink5.xml"/><Relationship Id="rId4" Type="http://schemas.openxmlformats.org/officeDocument/2006/relationships/customXml" Target="../ink/ink1.xml"/><Relationship Id="rId9" Type="http://schemas.openxmlformats.org/officeDocument/2006/relationships/image" Target="../media/image23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00.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38.xml"/><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3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5.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54.xml"/><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E59_0.xml"/><Relationship Id="rId2" Type="http://schemas.openxmlformats.org/officeDocument/2006/relationships/notesSlide" Target="../notesSlides/notesSlide42.xml"/><Relationship Id="rId1" Type="http://schemas.openxmlformats.org/officeDocument/2006/relationships/slideLayout" Target="../slideLayouts/slideLayout38.xml"/><Relationship Id="rId4" Type="http://schemas.openxmlformats.org/officeDocument/2006/relationships/image" Target="../media/image83.jpg"/></Relationships>
</file>

<file path=ppt/slides/_rels/slide4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7.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38.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5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2.xm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5.xml"/><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6.xml"/><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50.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0.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64.xml"/><Relationship Id="rId1" Type="http://schemas.openxmlformats.org/officeDocument/2006/relationships/slideLayout" Target="../slideLayouts/slideLayout59.xml"/><Relationship Id="rId4" Type="http://schemas.openxmlformats.org/officeDocument/2006/relationships/image" Target="../media/image103.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7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8.xml"/><Relationship Id="rId1" Type="http://schemas.openxmlformats.org/officeDocument/2006/relationships/slideLayout" Target="../slideLayouts/slideLayout60.xml"/><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72.xml"/><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4.xml"/><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5.xml"/><Relationship Id="rId1" Type="http://schemas.openxmlformats.org/officeDocument/2006/relationships/slideLayout" Target="../slideLayouts/slideLayout59.xml"/><Relationship Id="rId4" Type="http://schemas.openxmlformats.org/officeDocument/2006/relationships/image" Target="../media/image108.sv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76.xml"/><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7.xml"/><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8.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40.xml"/><Relationship Id="rId4" Type="http://schemas.openxmlformats.org/officeDocument/2006/relationships/image" Target="../media/image113.png"/></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0.xml"/><Relationship Id="rId1" Type="http://schemas.openxmlformats.org/officeDocument/2006/relationships/slideLayout" Target="../slideLayouts/slideLayout38.xml"/><Relationship Id="rId5" Type="http://schemas.openxmlformats.org/officeDocument/2006/relationships/image" Target="../media/image113.png"/><Relationship Id="rId4" Type="http://schemas.openxmlformats.org/officeDocument/2006/relationships/image" Target="../media/image112.png"/></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1.xml"/><Relationship Id="rId1" Type="http://schemas.openxmlformats.org/officeDocument/2006/relationships/slideLayout" Target="../slideLayouts/slideLayout38.xml"/><Relationship Id="rId5" Type="http://schemas.openxmlformats.org/officeDocument/2006/relationships/image" Target="../media/image117.png"/><Relationship Id="rId4" Type="http://schemas.openxmlformats.org/officeDocument/2006/relationships/image" Target="../media/image116.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4.xml"/><Relationship Id="rId1" Type="http://schemas.openxmlformats.org/officeDocument/2006/relationships/slideLayout" Target="../slideLayouts/slideLayout38.xml"/><Relationship Id="rId5" Type="http://schemas.openxmlformats.org/officeDocument/2006/relationships/image" Target="../media/image120.png"/><Relationship Id="rId4" Type="http://schemas.openxmlformats.org/officeDocument/2006/relationships/image" Target="../media/image119.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86.xml"/><Relationship Id="rId1" Type="http://schemas.openxmlformats.org/officeDocument/2006/relationships/slideLayout" Target="../slideLayouts/slideLayout38.xml"/><Relationship Id="rId5" Type="http://schemas.openxmlformats.org/officeDocument/2006/relationships/image" Target="../media/image123.jpg"/><Relationship Id="rId4" Type="http://schemas.openxmlformats.org/officeDocument/2006/relationships/image" Target="../media/image122.png"/></Relationships>
</file>

<file path=ppt/slides/_rels/slide8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87.xml"/><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9.xml"/><Relationship Id="rId1" Type="http://schemas.openxmlformats.org/officeDocument/2006/relationships/slideLayout" Target="../slideLayouts/slideLayout49.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90.xml"/><Relationship Id="rId1" Type="http://schemas.openxmlformats.org/officeDocument/2006/relationships/slideLayout" Target="../slideLayouts/slideLayout4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4.xml"/></Relationships>
</file>

<file path=ppt/slides/_rels/slide9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3.xml"/><Relationship Id="rId1" Type="http://schemas.openxmlformats.org/officeDocument/2006/relationships/slideLayout" Target="../slideLayouts/slideLayout41.xml"/><Relationship Id="rId4" Type="http://schemas.openxmlformats.org/officeDocument/2006/relationships/image" Target="../media/image127.svg"/></Relationships>
</file>

<file path=ppt/slides/_rels/slide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4.xml"/><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95.xml"/><Relationship Id="rId1" Type="http://schemas.openxmlformats.org/officeDocument/2006/relationships/slideLayout" Target="../slideLayouts/slideLayout11.xml"/><Relationship Id="rId5" Type="http://schemas.openxmlformats.org/officeDocument/2006/relationships/image" Target="../media/image47.svg"/><Relationship Id="rId4" Type="http://schemas.openxmlformats.org/officeDocument/2006/relationships/image" Target="../media/image46.png"/></Relationships>
</file>

<file path=ppt/slides/_rels/slide97.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96.xml"/><Relationship Id="rId1" Type="http://schemas.openxmlformats.org/officeDocument/2006/relationships/slideLayout" Target="../slideLayouts/slideLayout11.xml"/><Relationship Id="rId4" Type="http://schemas.openxmlformats.org/officeDocument/2006/relationships/image" Target="../media/image131.jpg"/></Relationships>
</file>

<file path=ppt/slides/_rels/slide9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7.xml"/><Relationship Id="rId1" Type="http://schemas.openxmlformats.org/officeDocument/2006/relationships/slideLayout" Target="../slideLayouts/slideLayout11.xml"/><Relationship Id="rId5" Type="http://schemas.openxmlformats.org/officeDocument/2006/relationships/image" Target="../media/image134.jpg"/><Relationship Id="rId4" Type="http://schemas.openxmlformats.org/officeDocument/2006/relationships/image" Target="../media/image133.svg"/></Relationships>
</file>

<file path=ppt/slides/_rels/slide9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8.xml"/><Relationship Id="rId1" Type="http://schemas.openxmlformats.org/officeDocument/2006/relationships/slideLayout" Target="../slideLayouts/slideLayout11.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Kleidung, Person, Menschliches Gesicht, Mann enthält.&#10;&#10;Automatisch generierte Beschreibung">
            <a:extLst>
              <a:ext uri="{FF2B5EF4-FFF2-40B4-BE49-F238E27FC236}">
                <a16:creationId xmlns:a16="http://schemas.microsoft.com/office/drawing/2014/main" id="{B07B043E-6FCA-E505-0E62-F9CBC464AC37}"/>
              </a:ext>
            </a:extLst>
          </p:cNvPr>
          <p:cNvPicPr>
            <a:picLocks noGrp="1" noChangeAspect="1"/>
          </p:cNvPicPr>
          <p:nvPr>
            <p:ph type="pic" sz="quarter" idx="10"/>
          </p:nvPr>
        </p:nvPicPr>
        <p:blipFill>
          <a:blip r:embed="rId3"/>
          <a:srcRect l="17946" t="14577" r="24532" b="12948"/>
          <a:stretch/>
        </p:blipFill>
        <p:spPr>
          <a:xfrm>
            <a:off x="4572000" y="0"/>
            <a:ext cx="4572000" cy="3832412"/>
          </a:xfrm>
        </p:spPr>
      </p:pic>
      <p:sp>
        <p:nvSpPr>
          <p:cNvPr id="3" name="Textplatzhalter 2">
            <a:extLst>
              <a:ext uri="{FF2B5EF4-FFF2-40B4-BE49-F238E27FC236}">
                <a16:creationId xmlns:a16="http://schemas.microsoft.com/office/drawing/2014/main" id="{9E7CACCA-385F-79BA-3C3B-5A68BE1B498C}"/>
              </a:ext>
            </a:extLst>
          </p:cNvPr>
          <p:cNvSpPr>
            <a:spLocks noGrp="1"/>
          </p:cNvSpPr>
          <p:nvPr>
            <p:ph type="body" idx="1"/>
          </p:nvPr>
        </p:nvSpPr>
        <p:spPr>
          <a:xfrm>
            <a:off x="411351" y="333783"/>
            <a:ext cx="3903200" cy="1329595"/>
          </a:xfrm>
        </p:spPr>
        <p:txBody>
          <a:bodyPr/>
          <a:lstStyle/>
          <a:p>
            <a:r>
              <a:rPr lang="de-DE" dirty="0" err="1"/>
              <a:t>Pathway</a:t>
            </a:r>
            <a:r>
              <a:rPr lang="de-DE" dirty="0"/>
              <a:t> </a:t>
            </a:r>
            <a:r>
              <a:rPr lang="de-DE" dirty="0" err="1"/>
              <a:t>to</a:t>
            </a:r>
            <a:r>
              <a:rPr lang="de-DE" dirty="0"/>
              <a:t> Impact</a:t>
            </a:r>
          </a:p>
          <a:p>
            <a:endParaRPr lang="de-DE" dirty="0"/>
          </a:p>
          <a:p>
            <a:r>
              <a:rPr lang="de-DE" dirty="0"/>
              <a:t>Präsenz</a:t>
            </a: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F724589B-4D5D-607B-4F5A-D7BC912E65C8}"/>
                  </a:ext>
                </a:extLst>
              </p14:cNvPr>
              <p14:cNvContentPartPr/>
              <p14:nvPr/>
            </p14:nvContentPartPr>
            <p14:xfrm>
              <a:off x="2685217" y="4469197"/>
              <a:ext cx="360" cy="2160"/>
            </p14:xfrm>
          </p:contentPart>
        </mc:Choice>
        <mc:Fallback xmlns="">
          <p:pic>
            <p:nvPicPr>
              <p:cNvPr id="12" name="Ink 11">
                <a:extLst>
                  <a:ext uri="{FF2B5EF4-FFF2-40B4-BE49-F238E27FC236}">
                    <a16:creationId xmlns:a16="http://schemas.microsoft.com/office/drawing/2014/main" id="{F724589B-4D5D-607B-4F5A-D7BC912E65C8}"/>
                  </a:ext>
                </a:extLst>
              </p:cNvPr>
              <p:cNvPicPr/>
              <p:nvPr/>
            </p:nvPicPr>
            <p:blipFill>
              <a:blip r:embed="rId5"/>
              <a:stretch>
                <a:fillRect/>
              </a:stretch>
            </p:blipFill>
            <p:spPr>
              <a:xfrm>
                <a:off x="2679097" y="4463077"/>
                <a:ext cx="126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3E3F0C7A-D58B-37E9-5BB5-21364BB05B4B}"/>
                  </a:ext>
                </a:extLst>
              </p14:cNvPr>
              <p14:cNvContentPartPr/>
              <p14:nvPr/>
            </p14:nvContentPartPr>
            <p14:xfrm>
              <a:off x="431617" y="3201277"/>
              <a:ext cx="1800" cy="360"/>
            </p14:xfrm>
          </p:contentPart>
        </mc:Choice>
        <mc:Fallback xmlns="">
          <p:pic>
            <p:nvPicPr>
              <p:cNvPr id="13" name="Ink 12">
                <a:extLst>
                  <a:ext uri="{FF2B5EF4-FFF2-40B4-BE49-F238E27FC236}">
                    <a16:creationId xmlns:a16="http://schemas.microsoft.com/office/drawing/2014/main" id="{3E3F0C7A-D58B-37E9-5BB5-21364BB05B4B}"/>
                  </a:ext>
                </a:extLst>
              </p:cNvPr>
              <p:cNvPicPr/>
              <p:nvPr/>
            </p:nvPicPr>
            <p:blipFill>
              <a:blip r:embed="rId5"/>
              <a:stretch>
                <a:fillRect/>
              </a:stretch>
            </p:blipFill>
            <p:spPr>
              <a:xfrm>
                <a:off x="425497" y="3195157"/>
                <a:ext cx="1404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CF4D825E-D715-8B01-EE97-E5DD34B53431}"/>
                  </a:ext>
                </a:extLst>
              </p14:cNvPr>
              <p14:cNvContentPartPr/>
              <p14:nvPr/>
            </p14:nvContentPartPr>
            <p14:xfrm>
              <a:off x="2768017" y="4728757"/>
              <a:ext cx="2160" cy="360"/>
            </p14:xfrm>
          </p:contentPart>
        </mc:Choice>
        <mc:Fallback xmlns="">
          <p:pic>
            <p:nvPicPr>
              <p:cNvPr id="14" name="Ink 13">
                <a:extLst>
                  <a:ext uri="{FF2B5EF4-FFF2-40B4-BE49-F238E27FC236}">
                    <a16:creationId xmlns:a16="http://schemas.microsoft.com/office/drawing/2014/main" id="{CF4D825E-D715-8B01-EE97-E5DD34B53431}"/>
                  </a:ext>
                </a:extLst>
              </p:cNvPr>
              <p:cNvPicPr/>
              <p:nvPr/>
            </p:nvPicPr>
            <p:blipFill>
              <a:blip r:embed="rId5"/>
              <a:stretch>
                <a:fillRect/>
              </a:stretch>
            </p:blipFill>
            <p:spPr>
              <a:xfrm>
                <a:off x="2761897" y="4722637"/>
                <a:ext cx="144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6B604C47-C379-2494-E9D9-4A9659D5540C}"/>
                  </a:ext>
                </a:extLst>
              </p14:cNvPr>
              <p14:cNvContentPartPr/>
              <p14:nvPr/>
            </p14:nvContentPartPr>
            <p14:xfrm>
              <a:off x="5296785" y="4180710"/>
              <a:ext cx="360" cy="360"/>
            </p14:xfrm>
          </p:contentPart>
        </mc:Choice>
        <mc:Fallback xmlns="">
          <p:pic>
            <p:nvPicPr>
              <p:cNvPr id="15" name="Ink 14">
                <a:extLst>
                  <a:ext uri="{FF2B5EF4-FFF2-40B4-BE49-F238E27FC236}">
                    <a16:creationId xmlns:a16="http://schemas.microsoft.com/office/drawing/2014/main" id="{6B604C47-C379-2494-E9D9-4A9659D5540C}"/>
                  </a:ext>
                </a:extLst>
              </p:cNvPr>
              <p:cNvPicPr/>
              <p:nvPr/>
            </p:nvPicPr>
            <p:blipFill>
              <a:blip r:embed="rId9"/>
              <a:stretch>
                <a:fillRect/>
              </a:stretch>
            </p:blipFill>
            <p:spPr>
              <a:xfrm>
                <a:off x="5290665" y="417459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51D710F6-633A-4136-90AE-A55A12EC1142}"/>
                  </a:ext>
                </a:extLst>
              </p14:cNvPr>
              <p14:cNvContentPartPr/>
              <p14:nvPr/>
            </p14:nvContentPartPr>
            <p14:xfrm>
              <a:off x="5152425" y="4122390"/>
              <a:ext cx="360" cy="360"/>
            </p14:xfrm>
          </p:contentPart>
        </mc:Choice>
        <mc:Fallback xmlns="">
          <p:pic>
            <p:nvPicPr>
              <p:cNvPr id="16" name="Ink 15">
                <a:extLst>
                  <a:ext uri="{FF2B5EF4-FFF2-40B4-BE49-F238E27FC236}">
                    <a16:creationId xmlns:a16="http://schemas.microsoft.com/office/drawing/2014/main" id="{51D710F6-633A-4136-90AE-A55A12EC1142}"/>
                  </a:ext>
                </a:extLst>
              </p:cNvPr>
              <p:cNvPicPr/>
              <p:nvPr/>
            </p:nvPicPr>
            <p:blipFill>
              <a:blip r:embed="rId9"/>
              <a:stretch>
                <a:fillRect/>
              </a:stretch>
            </p:blipFill>
            <p:spPr>
              <a:xfrm>
                <a:off x="5146305" y="411627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C53A79BC-7025-2B93-F27A-A9EEDFA52E27}"/>
                  </a:ext>
                </a:extLst>
              </p14:cNvPr>
              <p14:cNvContentPartPr/>
              <p14:nvPr/>
            </p14:nvContentPartPr>
            <p14:xfrm>
              <a:off x="598065" y="4127430"/>
              <a:ext cx="360" cy="360"/>
            </p14:xfrm>
          </p:contentPart>
        </mc:Choice>
        <mc:Fallback xmlns="">
          <p:pic>
            <p:nvPicPr>
              <p:cNvPr id="17" name="Ink 16">
                <a:extLst>
                  <a:ext uri="{FF2B5EF4-FFF2-40B4-BE49-F238E27FC236}">
                    <a16:creationId xmlns:a16="http://schemas.microsoft.com/office/drawing/2014/main" id="{C53A79BC-7025-2B93-F27A-A9EEDFA52E27}"/>
                  </a:ext>
                </a:extLst>
              </p:cNvPr>
              <p:cNvPicPr/>
              <p:nvPr/>
            </p:nvPicPr>
            <p:blipFill>
              <a:blip r:embed="rId9"/>
              <a:stretch>
                <a:fillRect/>
              </a:stretch>
            </p:blipFill>
            <p:spPr>
              <a:xfrm>
                <a:off x="591945" y="4121310"/>
                <a:ext cx="12600" cy="12600"/>
              </a:xfrm>
              <a:prstGeom prst="rect">
                <a:avLst/>
              </a:prstGeom>
            </p:spPr>
          </p:pic>
        </mc:Fallback>
      </mc:AlternateContent>
    </p:spTree>
    <p:extLst>
      <p:ext uri="{BB962C8B-B14F-4D97-AF65-F5344CB8AC3E}">
        <p14:creationId xmlns:p14="http://schemas.microsoft.com/office/powerpoint/2010/main" val="4078812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8"/>
          <p:cNvSpPr txBox="1">
            <a:spLocks noGrp="1"/>
          </p:cNvSpPr>
          <p:nvPr>
            <p:ph type="body" idx="1"/>
          </p:nvPr>
        </p:nvSpPr>
        <p:spPr>
          <a:xfrm>
            <a:off x="419999" y="341855"/>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Learning </a:t>
            </a:r>
            <a:r>
              <a:rPr lang="de-DE" dirty="0" err="1"/>
              <a:t>goals</a:t>
            </a:r>
            <a:endParaRPr dirty="0"/>
          </a:p>
        </p:txBody>
      </p:sp>
      <p:sp>
        <p:nvSpPr>
          <p:cNvPr id="303" name="Google Shape;303;p8"/>
          <p:cNvSpPr txBox="1">
            <a:spLocks noGrp="1"/>
          </p:cNvSpPr>
          <p:nvPr>
            <p:ph type="body" sz="quarter" idx="13"/>
          </p:nvPr>
        </p:nvSpPr>
        <p:spPr>
          <a:prstGeom prst="rect">
            <a:avLst/>
          </a:prstGeom>
          <a:noFill/>
          <a:ln>
            <a:noFill/>
          </a:ln>
        </p:spPr>
        <p:txBody>
          <a:bodyPr spcFirstLastPara="1" wrap="square" lIns="0" tIns="0" rIns="0" bIns="0" anchor="t" anchorCtr="0">
            <a:noAutofit/>
          </a:bodyPr>
          <a:lstStyle/>
          <a:p>
            <a:pPr lvl="0" algn="l" rtl="0">
              <a:lnSpc>
                <a:spcPct val="137500"/>
              </a:lnSpc>
              <a:spcBef>
                <a:spcPts val="0"/>
              </a:spcBef>
              <a:spcAft>
                <a:spcPts val="0"/>
              </a:spcAft>
              <a:buClr>
                <a:srgbClr val="000000"/>
              </a:buClr>
              <a:buSzPts val="1600"/>
            </a:pPr>
            <a:r>
              <a:rPr lang="de-DE" dirty="0" err="1"/>
              <a:t>Learn</a:t>
            </a:r>
            <a:r>
              <a:rPr lang="de-DE" dirty="0"/>
              <a:t> </a:t>
            </a:r>
            <a:r>
              <a:rPr lang="de-DE" dirty="0" err="1"/>
              <a:t>about</a:t>
            </a:r>
            <a:r>
              <a:rPr lang="de-DE" dirty="0"/>
              <a:t> </a:t>
            </a:r>
            <a:r>
              <a:rPr lang="de-DE" dirty="0" err="1"/>
              <a:t>the</a:t>
            </a:r>
            <a:r>
              <a:rPr lang="de-DE" dirty="0"/>
              <a:t> golden </a:t>
            </a:r>
            <a:r>
              <a:rPr lang="de-DE" dirty="0" err="1"/>
              <a:t>circle</a:t>
            </a:r>
            <a:r>
              <a:rPr lang="de-DE" dirty="0"/>
              <a:t> and </a:t>
            </a:r>
            <a:r>
              <a:rPr lang="de-DE" dirty="0" err="1"/>
              <a:t>the</a:t>
            </a:r>
            <a:r>
              <a:rPr lang="de-DE" dirty="0"/>
              <a:t> </a:t>
            </a:r>
            <a:r>
              <a:rPr lang="de-DE" dirty="0" err="1"/>
              <a:t>concepts</a:t>
            </a:r>
            <a:r>
              <a:rPr lang="de-DE" dirty="0"/>
              <a:t> </a:t>
            </a:r>
            <a:r>
              <a:rPr lang="de-DE" dirty="0" err="1"/>
              <a:t>of</a:t>
            </a:r>
            <a:r>
              <a:rPr lang="de-DE" dirty="0"/>
              <a:t> </a:t>
            </a:r>
            <a:r>
              <a:rPr lang="de-DE" dirty="0" err="1"/>
              <a:t>purpose</a:t>
            </a:r>
            <a:r>
              <a:rPr lang="de-DE" dirty="0"/>
              <a:t> and </a:t>
            </a:r>
            <a:r>
              <a:rPr lang="de-DE" dirty="0" err="1"/>
              <a:t>impact</a:t>
            </a:r>
            <a:endParaRPr dirty="0"/>
          </a:p>
          <a:p>
            <a:pPr lvl="0" algn="l" rtl="0">
              <a:lnSpc>
                <a:spcPct val="137500"/>
              </a:lnSpc>
              <a:spcBef>
                <a:spcPts val="1200"/>
              </a:spcBef>
              <a:spcAft>
                <a:spcPts val="0"/>
              </a:spcAft>
              <a:buClr>
                <a:srgbClr val="000000"/>
              </a:buClr>
              <a:buSzPts val="1600"/>
            </a:pPr>
            <a:r>
              <a:rPr lang="de-DE" dirty="0" err="1"/>
              <a:t>Reflect</a:t>
            </a:r>
            <a:r>
              <a:rPr lang="de-DE" dirty="0"/>
              <a:t> on </a:t>
            </a:r>
            <a:r>
              <a:rPr lang="de-DE" dirty="0" err="1"/>
              <a:t>the</a:t>
            </a:r>
            <a:r>
              <a:rPr lang="de-DE" dirty="0"/>
              <a:t> WHY </a:t>
            </a:r>
            <a:r>
              <a:rPr lang="de-DE" dirty="0" err="1"/>
              <a:t>behind</a:t>
            </a:r>
            <a:r>
              <a:rPr lang="de-DE" dirty="0"/>
              <a:t> </a:t>
            </a:r>
            <a:r>
              <a:rPr lang="de-DE" dirty="0" err="1"/>
              <a:t>your</a:t>
            </a:r>
            <a:r>
              <a:rPr lang="de-DE" dirty="0"/>
              <a:t> </a:t>
            </a:r>
            <a:r>
              <a:rPr lang="de-DE" dirty="0" err="1"/>
              <a:t>research</a:t>
            </a:r>
            <a:r>
              <a:rPr lang="de-DE" dirty="0"/>
              <a:t> </a:t>
            </a:r>
            <a:r>
              <a:rPr lang="de-DE" dirty="0" err="1"/>
              <a:t>work</a:t>
            </a:r>
            <a:endParaRPr dirty="0"/>
          </a:p>
          <a:p>
            <a:pPr lvl="0" algn="l" rtl="0">
              <a:lnSpc>
                <a:spcPct val="137500"/>
              </a:lnSpc>
              <a:spcBef>
                <a:spcPts val="1200"/>
              </a:spcBef>
              <a:spcAft>
                <a:spcPts val="0"/>
              </a:spcAft>
              <a:buClr>
                <a:srgbClr val="000000"/>
              </a:buClr>
              <a:buSzPts val="1600"/>
            </a:pPr>
            <a:r>
              <a:rPr lang="de-DE" dirty="0" err="1"/>
              <a:t>Get</a:t>
            </a:r>
            <a:r>
              <a:rPr lang="de-DE" dirty="0"/>
              <a:t> </a:t>
            </a:r>
            <a:r>
              <a:rPr lang="de-DE" dirty="0" err="1"/>
              <a:t>to</a:t>
            </a:r>
            <a:r>
              <a:rPr lang="de-DE" dirty="0"/>
              <a:t> </a:t>
            </a:r>
            <a:r>
              <a:rPr lang="de-DE" dirty="0" err="1"/>
              <a:t>know</a:t>
            </a:r>
            <a:r>
              <a:rPr lang="de-DE" dirty="0"/>
              <a:t> </a:t>
            </a:r>
            <a:r>
              <a:rPr lang="de-DE" dirty="0" err="1"/>
              <a:t>the</a:t>
            </a:r>
            <a:r>
              <a:rPr lang="de-DE" dirty="0"/>
              <a:t> </a:t>
            </a:r>
            <a:r>
              <a:rPr lang="de-DE" dirty="0" err="1"/>
              <a:t>Sustainable</a:t>
            </a:r>
            <a:r>
              <a:rPr lang="de-DE" dirty="0"/>
              <a:t> Development Goals (SDGs)</a:t>
            </a:r>
            <a:endParaRPr dirty="0"/>
          </a:p>
          <a:p>
            <a:pPr lvl="0" algn="l" rtl="0">
              <a:lnSpc>
                <a:spcPct val="137500"/>
              </a:lnSpc>
              <a:spcBef>
                <a:spcPts val="1200"/>
              </a:spcBef>
              <a:spcAft>
                <a:spcPts val="0"/>
              </a:spcAft>
              <a:buClr>
                <a:srgbClr val="000000"/>
              </a:buClr>
              <a:buSzPts val="1600"/>
            </a:pPr>
            <a:r>
              <a:rPr lang="de-DE" dirty="0"/>
              <a:t>Think </a:t>
            </a:r>
            <a:r>
              <a:rPr lang="de-DE" dirty="0" err="1"/>
              <a:t>about</a:t>
            </a:r>
            <a:r>
              <a:rPr lang="de-DE" dirty="0"/>
              <a:t> potential </a:t>
            </a:r>
            <a:r>
              <a:rPr lang="de-DE" dirty="0" err="1"/>
              <a:t>areas</a:t>
            </a:r>
            <a:r>
              <a:rPr lang="de-DE" dirty="0"/>
              <a:t> </a:t>
            </a:r>
            <a:r>
              <a:rPr lang="de-DE" dirty="0" err="1"/>
              <a:t>of</a:t>
            </a:r>
            <a:r>
              <a:rPr lang="de-DE" dirty="0"/>
              <a:t> </a:t>
            </a:r>
            <a:r>
              <a:rPr lang="de-DE" dirty="0" err="1"/>
              <a:t>impact</a:t>
            </a:r>
            <a:r>
              <a:rPr lang="de-DE" dirty="0"/>
              <a:t> </a:t>
            </a:r>
            <a:r>
              <a:rPr lang="de-DE" dirty="0" err="1"/>
              <a:t>that</a:t>
            </a:r>
            <a:r>
              <a:rPr lang="de-DE" dirty="0"/>
              <a:t> </a:t>
            </a:r>
            <a:r>
              <a:rPr lang="de-DE" dirty="0" err="1"/>
              <a:t>your</a:t>
            </a:r>
            <a:r>
              <a:rPr lang="de-DE" dirty="0"/>
              <a:t> </a:t>
            </a:r>
            <a:r>
              <a:rPr lang="de-DE" dirty="0" err="1"/>
              <a:t>research</a:t>
            </a:r>
            <a:r>
              <a:rPr lang="de-DE" dirty="0"/>
              <a:t> </a:t>
            </a:r>
            <a:r>
              <a:rPr lang="de-DE" dirty="0" err="1"/>
              <a:t>can</a:t>
            </a:r>
            <a:r>
              <a:rPr lang="de-DE" dirty="0"/>
              <a:t> </a:t>
            </a:r>
            <a:r>
              <a:rPr lang="de-DE" dirty="0" err="1"/>
              <a:t>contribute</a:t>
            </a:r>
            <a:r>
              <a:rPr lang="de-DE" dirty="0"/>
              <a:t> </a:t>
            </a:r>
            <a:r>
              <a:rPr lang="de-DE" dirty="0" err="1"/>
              <a:t>to</a:t>
            </a:r>
            <a:r>
              <a:rPr lang="de-DE" dirty="0"/>
              <a:t> </a:t>
            </a:r>
            <a:endParaRPr lang="en-DE"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1C922-4A42-16AC-B851-4A04DABA4098}"/>
            </a:ext>
          </a:extLst>
        </p:cNvPr>
        <p:cNvGrpSpPr/>
        <p:nvPr/>
      </p:nvGrpSpPr>
      <p:grpSpPr>
        <a:xfrm>
          <a:off x="0" y="0"/>
          <a:ext cx="0" cy="0"/>
          <a:chOff x="0" y="0"/>
          <a:chExt cx="0" cy="0"/>
        </a:xfrm>
      </p:grpSpPr>
      <p:pic>
        <p:nvPicPr>
          <p:cNvPr id="5" name="Grafik 4" descr="Ein Bild, das Person, Kleidung, Wand, Menschliches Gesicht enthält.&#10;&#10;Automatisch generierte Beschreibung">
            <a:extLst>
              <a:ext uri="{FF2B5EF4-FFF2-40B4-BE49-F238E27FC236}">
                <a16:creationId xmlns:a16="http://schemas.microsoft.com/office/drawing/2014/main" id="{DB572E55-6EC8-248F-FC1F-CB299EA0BF2C}"/>
              </a:ext>
            </a:extLst>
          </p:cNvPr>
          <p:cNvPicPr>
            <a:picLocks noChangeAspect="1"/>
          </p:cNvPicPr>
          <p:nvPr/>
        </p:nvPicPr>
        <p:blipFill>
          <a:blip r:embed="rId3"/>
          <a:srcRect t="15730"/>
          <a:stretch/>
        </p:blipFill>
        <p:spPr>
          <a:xfrm>
            <a:off x="20" y="10"/>
            <a:ext cx="9143980" cy="5143490"/>
          </a:xfrm>
          <a:prstGeom prst="rect">
            <a:avLst/>
          </a:prstGeom>
          <a:noFill/>
        </p:spPr>
      </p:pic>
      <p:sp>
        <p:nvSpPr>
          <p:cNvPr id="3" name="Textplatzhalter 2">
            <a:extLst>
              <a:ext uri="{FF2B5EF4-FFF2-40B4-BE49-F238E27FC236}">
                <a16:creationId xmlns:a16="http://schemas.microsoft.com/office/drawing/2014/main" id="{8C73BF3D-DF0C-8FE1-B929-01EAA93981BC}"/>
              </a:ext>
            </a:extLst>
          </p:cNvPr>
          <p:cNvSpPr>
            <a:spLocks noGrp="1"/>
          </p:cNvSpPr>
          <p:nvPr>
            <p:ph type="body" sz="quarter" idx="11"/>
          </p:nvPr>
        </p:nvSpPr>
        <p:spPr>
          <a:xfrm>
            <a:off x="304800" y="285263"/>
            <a:ext cx="1905000" cy="485204"/>
          </a:xfrm>
        </p:spPr>
        <p:txBody>
          <a:bodyPr wrap="square" anchor="b">
            <a:normAutofit/>
          </a:bodyPr>
          <a:lstStyle/>
          <a:p>
            <a:pPr>
              <a:lnSpc>
                <a:spcPct val="90000"/>
              </a:lnSpc>
              <a:spcAft>
                <a:spcPts val="600"/>
              </a:spcAft>
            </a:pPr>
            <a:r>
              <a:rPr lang="de-DE" dirty="0"/>
              <a:t>THE END</a:t>
            </a:r>
          </a:p>
        </p:txBody>
      </p:sp>
    </p:spTree>
    <p:extLst>
      <p:ext uri="{BB962C8B-B14F-4D97-AF65-F5344CB8AC3E}">
        <p14:creationId xmlns:p14="http://schemas.microsoft.com/office/powerpoint/2010/main" val="1473170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307"/>
        <p:cNvGrpSpPr/>
        <p:nvPr/>
      </p:nvGrpSpPr>
      <p:grpSpPr>
        <a:xfrm>
          <a:off x="0" y="0"/>
          <a:ext cx="0" cy="0"/>
          <a:chOff x="0" y="0"/>
          <a:chExt cx="0" cy="0"/>
        </a:xfrm>
      </p:grpSpPr>
      <p:sp>
        <p:nvSpPr>
          <p:cNvPr id="308" name="Google Shape;308;p9"/>
          <p:cNvSpPr txBox="1">
            <a:spLocks noGrp="1"/>
          </p:cNvSpPr>
          <p:nvPr>
            <p:ph type="body" idx="1"/>
          </p:nvPr>
        </p:nvSpPr>
        <p:spPr>
          <a:xfrm>
            <a:off x="410696" y="334924"/>
            <a:ext cx="5631516"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ea typeface="Arial"/>
                <a:sym typeface="Arial"/>
              </a:rPr>
              <a:t>How</a:t>
            </a:r>
            <a:r>
              <a:rPr lang="de-DE" dirty="0">
                <a:ea typeface="Arial"/>
                <a:sym typeface="Arial"/>
              </a:rPr>
              <a:t> </a:t>
            </a:r>
            <a:r>
              <a:rPr lang="de-DE" dirty="0" err="1">
                <a:ea typeface="Arial"/>
                <a:sym typeface="Arial"/>
              </a:rPr>
              <a:t>purpose-driven</a:t>
            </a:r>
            <a:r>
              <a:rPr lang="de-DE" dirty="0">
                <a:ea typeface="Arial"/>
                <a:sym typeface="Arial"/>
              </a:rPr>
              <a:t> </a:t>
            </a:r>
            <a:r>
              <a:rPr lang="de-DE" dirty="0" err="1">
                <a:ea typeface="Arial"/>
                <a:sym typeface="Arial"/>
              </a:rPr>
              <a:t>are</a:t>
            </a:r>
            <a:r>
              <a:rPr lang="de-DE" dirty="0">
                <a:ea typeface="Arial"/>
                <a:sym typeface="Arial"/>
              </a:rPr>
              <a:t> </a:t>
            </a:r>
            <a:r>
              <a:rPr lang="de-DE" dirty="0" err="1">
                <a:ea typeface="Arial"/>
                <a:sym typeface="Arial"/>
              </a:rPr>
              <a:t>you</a:t>
            </a:r>
            <a:r>
              <a:rPr lang="de-DE" dirty="0">
                <a:ea typeface="Arial"/>
                <a:sym typeface="Arial"/>
              </a:rPr>
              <a:t>?</a:t>
            </a:r>
            <a:endParaRPr dirty="0"/>
          </a:p>
        </p:txBody>
      </p:sp>
      <p:cxnSp>
        <p:nvCxnSpPr>
          <p:cNvPr id="309" name="Google Shape;309;p9"/>
          <p:cNvCxnSpPr>
            <a:cxnSpLocks/>
            <a:stCxn id="310" idx="2"/>
            <a:endCxn id="311" idx="6"/>
          </p:cNvCxnSpPr>
          <p:nvPr/>
        </p:nvCxnSpPr>
        <p:spPr>
          <a:xfrm flipH="1">
            <a:off x="1733965" y="2519555"/>
            <a:ext cx="5432408" cy="0"/>
          </a:xfrm>
          <a:prstGeom prst="straightConnector1">
            <a:avLst/>
          </a:prstGeom>
          <a:noFill/>
          <a:ln w="22225" cap="flat" cmpd="sng">
            <a:solidFill>
              <a:srgbClr val="E30613"/>
            </a:solidFill>
            <a:prstDash val="solid"/>
            <a:miter lim="800000"/>
            <a:headEnd type="none" w="sm" len="sm"/>
            <a:tailEnd type="none" w="sm" len="sm"/>
          </a:ln>
        </p:spPr>
      </p:cxnSp>
      <p:sp>
        <p:nvSpPr>
          <p:cNvPr id="310" name="Google Shape;310;p9"/>
          <p:cNvSpPr/>
          <p:nvPr/>
        </p:nvSpPr>
        <p:spPr>
          <a:xfrm>
            <a:off x="7166373" y="2417851"/>
            <a:ext cx="214811" cy="203407"/>
          </a:xfrm>
          <a:prstGeom prst="ellipse">
            <a:avLst/>
          </a:prstGeom>
          <a:solidFill>
            <a:srgbClr val="E30613"/>
          </a:solidFill>
          <a:ln>
            <a:noFill/>
          </a:ln>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sp>
        <p:nvSpPr>
          <p:cNvPr id="311" name="Google Shape;311;p9"/>
          <p:cNvSpPr/>
          <p:nvPr/>
        </p:nvSpPr>
        <p:spPr>
          <a:xfrm>
            <a:off x="1524001" y="2417851"/>
            <a:ext cx="209964" cy="203407"/>
          </a:xfrm>
          <a:prstGeom prst="ellipse">
            <a:avLst/>
          </a:prstGeom>
          <a:solidFill>
            <a:srgbClr val="E30613"/>
          </a:solidFill>
          <a:ln>
            <a:noFill/>
          </a:ln>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sp>
        <p:nvSpPr>
          <p:cNvPr id="312" name="Google Shape;312;p9"/>
          <p:cNvSpPr txBox="1"/>
          <p:nvPr/>
        </p:nvSpPr>
        <p:spPr>
          <a:xfrm>
            <a:off x="6408834" y="2862546"/>
            <a:ext cx="1723794" cy="503540"/>
          </a:xfrm>
          <a:prstGeom prst="rect">
            <a:avLst/>
          </a:prstGeom>
          <a:noFill/>
          <a:ln>
            <a:noFill/>
          </a:ln>
        </p:spPr>
        <p:txBody>
          <a:bodyPr spcFirstLastPara="1" wrap="square" lIns="35975" tIns="35975" rIns="35975" bIns="359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I live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for</a:t>
            </a:r>
            <a:r>
              <a:rPr kumimoji="0" lang="de-DE"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br>
              <a:rPr kumimoji="0" lang="de-DE"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my</a:t>
            </a:r>
            <a:r>
              <a:rPr kumimoji="0" lang="de-DE"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purpose</a:t>
            </a:r>
            <a:endParaRPr kumimoji="0"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313" name="Google Shape;313;p9"/>
          <p:cNvSpPr txBox="1"/>
          <p:nvPr/>
        </p:nvSpPr>
        <p:spPr>
          <a:xfrm>
            <a:off x="905855" y="2862546"/>
            <a:ext cx="1435314" cy="508840"/>
          </a:xfrm>
          <a:prstGeom prst="rect">
            <a:avLst/>
          </a:prstGeom>
          <a:noFill/>
          <a:ln>
            <a:noFill/>
          </a:ln>
        </p:spPr>
        <p:txBody>
          <a:bodyPr spcFirstLastPara="1" wrap="square" lIns="35975" tIns="35975" rIns="35975" bIns="359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I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don’t</a:t>
            </a:r>
            <a:r>
              <a:rPr kumimoji="0" lang="de-DE"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care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about</a:t>
            </a:r>
            <a:r>
              <a:rPr kumimoji="0" lang="de-DE"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purpose</a:t>
            </a:r>
            <a:endParaRPr kumimoji="0"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314" name="Google Shape;314;p9"/>
          <p:cNvSpPr/>
          <p:nvPr/>
        </p:nvSpPr>
        <p:spPr>
          <a:xfrm>
            <a:off x="4345187" y="2423861"/>
            <a:ext cx="209964" cy="203407"/>
          </a:xfrm>
          <a:prstGeom prst="ellipse">
            <a:avLst/>
          </a:prstGeom>
          <a:solidFill>
            <a:srgbClr val="E30613"/>
          </a:solidFill>
          <a:ln>
            <a:noFill/>
          </a:ln>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sp>
        <p:nvSpPr>
          <p:cNvPr id="315" name="Google Shape;315;p9"/>
          <p:cNvSpPr txBox="1"/>
          <p:nvPr/>
        </p:nvSpPr>
        <p:spPr>
          <a:xfrm>
            <a:off x="3458579" y="2862546"/>
            <a:ext cx="1983179" cy="508840"/>
          </a:xfrm>
          <a:prstGeom prst="rect">
            <a:avLst/>
          </a:prstGeom>
          <a:noFill/>
          <a:ln>
            <a:noFill/>
          </a:ln>
        </p:spPr>
        <p:txBody>
          <a:bodyPr spcFirstLastPara="1" wrap="square" lIns="35975" tIns="35975" rIns="35975" bIns="359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Purpose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is</a:t>
            </a:r>
            <a:r>
              <a:rPr kumimoji="0" lang="de-DE"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somehow</a:t>
            </a:r>
            <a:r>
              <a:rPr kumimoji="0" lang="de-DE"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important</a:t>
            </a:r>
            <a:r>
              <a:rPr kumimoji="0" lang="de-DE"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to</a:t>
            </a:r>
            <a:r>
              <a:rPr kumimoji="0" lang="de-DE"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me</a:t>
            </a:r>
            <a:endParaRPr kumimoji="0"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316" name="Google Shape;316;p9"/>
          <p:cNvSpPr txBox="1"/>
          <p:nvPr/>
        </p:nvSpPr>
        <p:spPr>
          <a:xfrm>
            <a:off x="304800" y="913043"/>
            <a:ext cx="7669265" cy="399829"/>
          </a:xfrm>
          <a:prstGeom prst="rect">
            <a:avLst/>
          </a:prstGeom>
          <a:noFill/>
          <a:ln>
            <a:noFill/>
          </a:ln>
        </p:spPr>
        <p:txBody>
          <a:bodyPr spcFirstLastPara="1" wrap="square" lIns="108000" tIns="0" rIns="108000" bIns="0" anchor="ctr" anchorCtr="0">
            <a:noAutofit/>
          </a:bodyPr>
          <a:lstStyle/>
          <a:p>
            <a:pPr marL="0" marR="0" lvl="0" indent="0" algn="l" defTabSz="914400" rtl="0" eaLnBrk="1" fontAlgn="auto" latinLnBrk="0" hangingPunct="1">
              <a:lnSpc>
                <a:spcPct val="100000"/>
              </a:lnSpc>
              <a:spcBef>
                <a:spcPts val="0"/>
              </a:spcBef>
              <a:spcAft>
                <a:spcPts val="0"/>
              </a:spcAft>
              <a:buClr>
                <a:srgbClr val="E30613"/>
              </a:buClr>
              <a:buSzPts val="1600"/>
              <a:buFont typeface="Arial"/>
              <a:buNone/>
              <a:tabLst/>
              <a:defRPr/>
            </a:pP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Please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use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the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annotate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function</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to</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place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mark</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of</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your</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choice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endParaRPr kumimoji="0" sz="1400" b="0"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pic>
        <p:nvPicPr>
          <p:cNvPr id="317" name="Google Shape;317;p9"/>
          <p:cNvPicPr preferRelativeResize="0"/>
          <p:nvPr/>
        </p:nvPicPr>
        <p:blipFill rotWithShape="1">
          <a:blip r:embed="rId3">
            <a:alphaModFix/>
          </a:blip>
          <a:srcRect/>
          <a:stretch/>
        </p:blipFill>
        <p:spPr>
          <a:xfrm>
            <a:off x="6968724" y="3592579"/>
            <a:ext cx="604013" cy="604013"/>
          </a:xfrm>
          <a:prstGeom prst="rect">
            <a:avLst/>
          </a:prstGeom>
          <a:noFill/>
          <a:ln>
            <a:noFill/>
          </a:ln>
        </p:spPr>
      </p:pic>
      <p:pic>
        <p:nvPicPr>
          <p:cNvPr id="318" name="Google Shape;318;p9"/>
          <p:cNvPicPr preferRelativeResize="0"/>
          <p:nvPr/>
        </p:nvPicPr>
        <p:blipFill rotWithShape="1">
          <a:blip r:embed="rId4">
            <a:alphaModFix/>
          </a:blip>
          <a:srcRect/>
          <a:stretch/>
        </p:blipFill>
        <p:spPr>
          <a:xfrm>
            <a:off x="4131487" y="3592579"/>
            <a:ext cx="604013" cy="604013"/>
          </a:xfrm>
          <a:prstGeom prst="rect">
            <a:avLst/>
          </a:prstGeom>
          <a:noFill/>
          <a:ln>
            <a:noFill/>
          </a:ln>
        </p:spPr>
      </p:pic>
      <p:pic>
        <p:nvPicPr>
          <p:cNvPr id="319" name="Google Shape;319;p9"/>
          <p:cNvPicPr preferRelativeResize="0"/>
          <p:nvPr/>
        </p:nvPicPr>
        <p:blipFill rotWithShape="1">
          <a:blip r:embed="rId5">
            <a:alphaModFix/>
          </a:blip>
          <a:srcRect/>
          <a:stretch/>
        </p:blipFill>
        <p:spPr>
          <a:xfrm>
            <a:off x="1217486" y="3549680"/>
            <a:ext cx="680777" cy="6807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18" name="Google Shape;621;p41">
            <a:extLst>
              <a:ext uri="{FF2B5EF4-FFF2-40B4-BE49-F238E27FC236}">
                <a16:creationId xmlns:a16="http://schemas.microsoft.com/office/drawing/2014/main" id="{EAF1739C-5B97-7012-0D71-DB2FE40B77D3}"/>
              </a:ext>
            </a:extLst>
          </p:cNvPr>
          <p:cNvSpPr/>
          <p:nvPr/>
        </p:nvSpPr>
        <p:spPr>
          <a:xfrm>
            <a:off x="2695247" y="1339311"/>
            <a:ext cx="1956078" cy="1918856"/>
          </a:xfrm>
          <a:prstGeom prst="ellipse">
            <a:avLst/>
          </a:prstGeom>
          <a:solidFill>
            <a:srgbClr val="69CCA4">
              <a:alpha val="66666"/>
            </a:srgbClr>
          </a:solidFill>
          <a:ln>
            <a:noFill/>
          </a:ln>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sp>
        <p:nvSpPr>
          <p:cNvPr id="19" name="Google Shape;622;p41">
            <a:extLst>
              <a:ext uri="{FF2B5EF4-FFF2-40B4-BE49-F238E27FC236}">
                <a16:creationId xmlns:a16="http://schemas.microsoft.com/office/drawing/2014/main" id="{F2F97BE8-1AE7-658E-9587-D4AE261392D1}"/>
              </a:ext>
            </a:extLst>
          </p:cNvPr>
          <p:cNvSpPr/>
          <p:nvPr/>
        </p:nvSpPr>
        <p:spPr>
          <a:xfrm>
            <a:off x="4016409" y="2393602"/>
            <a:ext cx="1984594" cy="1931153"/>
          </a:xfrm>
          <a:prstGeom prst="ellipse">
            <a:avLst/>
          </a:prstGeom>
          <a:solidFill>
            <a:srgbClr val="FFC000">
              <a:alpha val="66666"/>
            </a:srgbClr>
          </a:solidFill>
          <a:ln>
            <a:noFill/>
          </a:ln>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sp>
        <p:nvSpPr>
          <p:cNvPr id="20" name="Google Shape;623;p41">
            <a:extLst>
              <a:ext uri="{FF2B5EF4-FFF2-40B4-BE49-F238E27FC236}">
                <a16:creationId xmlns:a16="http://schemas.microsoft.com/office/drawing/2014/main" id="{7119F642-D988-F550-C171-0F329C1BB305}"/>
              </a:ext>
            </a:extLst>
          </p:cNvPr>
          <p:cNvSpPr/>
          <p:nvPr/>
        </p:nvSpPr>
        <p:spPr>
          <a:xfrm>
            <a:off x="2702721" y="2393602"/>
            <a:ext cx="1937873" cy="1931153"/>
          </a:xfrm>
          <a:prstGeom prst="ellipse">
            <a:avLst/>
          </a:prstGeom>
          <a:solidFill>
            <a:srgbClr val="3365FF">
              <a:alpha val="74901"/>
            </a:srgbClr>
          </a:solidFill>
          <a:ln>
            <a:noFill/>
          </a:ln>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0" cap="none" spc="0" normalizeH="0" baseline="0" noProof="0" dirty="0">
              <a:ln>
                <a:noFill/>
              </a:ln>
              <a:solidFill>
                <a:srgbClr val="000000"/>
              </a:solidFill>
              <a:effectLst/>
              <a:uLnTx/>
              <a:uFillTx/>
              <a:latin typeface="Noticia Text"/>
              <a:ea typeface="Noticia Text"/>
              <a:cs typeface="Noticia Text"/>
              <a:sym typeface="Noticia Text"/>
            </a:endParaRPr>
          </a:p>
        </p:txBody>
      </p:sp>
      <p:sp>
        <p:nvSpPr>
          <p:cNvPr id="21" name="Google Shape;624;p41">
            <a:extLst>
              <a:ext uri="{FF2B5EF4-FFF2-40B4-BE49-F238E27FC236}">
                <a16:creationId xmlns:a16="http://schemas.microsoft.com/office/drawing/2014/main" id="{398ABF9C-D991-9728-9FA3-6566E6B485CD}"/>
              </a:ext>
            </a:extLst>
          </p:cNvPr>
          <p:cNvSpPr/>
          <p:nvPr/>
        </p:nvSpPr>
        <p:spPr>
          <a:xfrm>
            <a:off x="4015498" y="1350784"/>
            <a:ext cx="1921666" cy="1916032"/>
          </a:xfrm>
          <a:prstGeom prst="ellipse">
            <a:avLst/>
          </a:prstGeom>
          <a:solidFill>
            <a:srgbClr val="7030A0">
              <a:alpha val="63921"/>
            </a:srgbClr>
          </a:solidFill>
          <a:ln>
            <a:noFill/>
          </a:ln>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sp>
        <p:nvSpPr>
          <p:cNvPr id="324" name="Google Shape;324;p10"/>
          <p:cNvSpPr txBox="1">
            <a:spLocks noGrp="1"/>
          </p:cNvSpPr>
          <p:nvPr>
            <p:ph type="body" idx="1"/>
          </p:nvPr>
        </p:nvSpPr>
        <p:spPr>
          <a:xfrm>
            <a:off x="419659" y="325959"/>
            <a:ext cx="7424457"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300"/>
              <a:buNone/>
            </a:pPr>
            <a:r>
              <a:rPr lang="de-DE" sz="3300" dirty="0" err="1"/>
              <a:t>Why</a:t>
            </a:r>
            <a:r>
              <a:rPr lang="de-DE" sz="3300" dirty="0"/>
              <a:t> </a:t>
            </a:r>
            <a:r>
              <a:rPr lang="de-DE" sz="3300" dirty="0" err="1"/>
              <a:t>does</a:t>
            </a:r>
            <a:r>
              <a:rPr lang="de-DE" sz="3300" dirty="0"/>
              <a:t> </a:t>
            </a:r>
            <a:r>
              <a:rPr lang="de-DE" sz="3300" dirty="0" err="1"/>
              <a:t>innovation</a:t>
            </a:r>
            <a:r>
              <a:rPr lang="de-DE" sz="3300" dirty="0"/>
              <a:t> </a:t>
            </a:r>
            <a:r>
              <a:rPr lang="de-DE" sz="3300" dirty="0" err="1"/>
              <a:t>need</a:t>
            </a:r>
            <a:r>
              <a:rPr lang="de-DE" sz="3300" dirty="0"/>
              <a:t> </a:t>
            </a:r>
            <a:r>
              <a:rPr lang="de-DE" sz="3300" dirty="0" err="1"/>
              <a:t>purpose</a:t>
            </a:r>
            <a:r>
              <a:rPr lang="de-DE" sz="3300" dirty="0"/>
              <a:t>?</a:t>
            </a:r>
            <a:endParaRPr dirty="0"/>
          </a:p>
        </p:txBody>
      </p:sp>
      <p:sp>
        <p:nvSpPr>
          <p:cNvPr id="2" name="Google Shape;614;p41">
            <a:extLst>
              <a:ext uri="{FF2B5EF4-FFF2-40B4-BE49-F238E27FC236}">
                <a16:creationId xmlns:a16="http://schemas.microsoft.com/office/drawing/2014/main" id="{EA73C79B-7EE7-3B9A-1712-69E8A61BB321}"/>
              </a:ext>
            </a:extLst>
          </p:cNvPr>
          <p:cNvSpPr txBox="1"/>
          <p:nvPr/>
        </p:nvSpPr>
        <p:spPr>
          <a:xfrm>
            <a:off x="722264" y="1051309"/>
            <a:ext cx="2153653" cy="56169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What’s</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the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b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business</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case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 name="Google Shape;615;p41">
            <a:extLst>
              <a:ext uri="{FF2B5EF4-FFF2-40B4-BE49-F238E27FC236}">
                <a16:creationId xmlns:a16="http://schemas.microsoft.com/office/drawing/2014/main" id="{D24AF326-BBBF-54DF-A063-BE0661250F5B}"/>
              </a:ext>
            </a:extLst>
          </p:cNvPr>
          <p:cNvSpPr txBox="1"/>
          <p:nvPr/>
        </p:nvSpPr>
        <p:spPr>
          <a:xfrm>
            <a:off x="5820333" y="4126379"/>
            <a:ext cx="2556057" cy="56169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What</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impact</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can</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you</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create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with</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your</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purpose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4" name="Google Shape;616;p41">
            <a:extLst>
              <a:ext uri="{FF2B5EF4-FFF2-40B4-BE49-F238E27FC236}">
                <a16:creationId xmlns:a16="http://schemas.microsoft.com/office/drawing/2014/main" id="{DA6EF998-24EC-042C-8560-052B6B05EB7D}"/>
              </a:ext>
            </a:extLst>
          </p:cNvPr>
          <p:cNvSpPr txBox="1"/>
          <p:nvPr/>
        </p:nvSpPr>
        <p:spPr>
          <a:xfrm>
            <a:off x="668225" y="4124948"/>
            <a:ext cx="2153653" cy="56169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Can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you</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make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it</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b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and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deliver</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it</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5" name="Google Shape;617;p41">
            <a:extLst>
              <a:ext uri="{FF2B5EF4-FFF2-40B4-BE49-F238E27FC236}">
                <a16:creationId xmlns:a16="http://schemas.microsoft.com/office/drawing/2014/main" id="{88B45DED-548E-8DB7-957D-9EB47E13A3C1}"/>
              </a:ext>
            </a:extLst>
          </p:cNvPr>
          <p:cNvSpPr txBox="1"/>
          <p:nvPr/>
        </p:nvSpPr>
        <p:spPr>
          <a:xfrm>
            <a:off x="5820333" y="1053682"/>
            <a:ext cx="2153653" cy="56169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Who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wants</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it</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b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and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why</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6" name="Google Shape;618;p41">
            <a:extLst>
              <a:ext uri="{FF2B5EF4-FFF2-40B4-BE49-F238E27FC236}">
                <a16:creationId xmlns:a16="http://schemas.microsoft.com/office/drawing/2014/main" id="{DF00A2B9-8B6E-EB54-0BA5-86F718A52EAB}"/>
              </a:ext>
            </a:extLst>
          </p:cNvPr>
          <p:cNvSpPr txBox="1"/>
          <p:nvPr/>
        </p:nvSpPr>
        <p:spPr>
          <a:xfrm>
            <a:off x="6616671" y="2367218"/>
            <a:ext cx="2282183" cy="500107"/>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INNOVATION</a:t>
            </a:r>
            <a:endParaRPr kumimoji="0" sz="28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cxnSp>
        <p:nvCxnSpPr>
          <p:cNvPr id="17" name="Google Shape;629;p41">
            <a:extLst>
              <a:ext uri="{FF2B5EF4-FFF2-40B4-BE49-F238E27FC236}">
                <a16:creationId xmlns:a16="http://schemas.microsoft.com/office/drawing/2014/main" id="{FB7876B1-958A-138E-7C53-196B8D8A7CCC}"/>
              </a:ext>
            </a:extLst>
          </p:cNvPr>
          <p:cNvCxnSpPr>
            <a:cxnSpLocks/>
            <a:endCxn id="6" idx="1"/>
          </p:cNvCxnSpPr>
          <p:nvPr/>
        </p:nvCxnSpPr>
        <p:spPr>
          <a:xfrm flipV="1">
            <a:off x="4312024" y="2617272"/>
            <a:ext cx="2304647" cy="214761"/>
          </a:xfrm>
          <a:prstGeom prst="straightConnector1">
            <a:avLst/>
          </a:prstGeom>
          <a:noFill/>
          <a:ln w="19050" cap="flat" cmpd="sng">
            <a:solidFill>
              <a:srgbClr val="FF0000"/>
            </a:solidFill>
            <a:prstDash val="dash"/>
            <a:miter lim="800000"/>
            <a:headEnd type="stealth" w="med" len="med"/>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1"/>
          <p:cNvSpPr txBox="1">
            <a:spLocks noGrp="1"/>
          </p:cNvSpPr>
          <p:nvPr>
            <p:ph type="body" idx="1"/>
          </p:nvPr>
        </p:nvSpPr>
        <p:spPr>
          <a:xfrm>
            <a:off x="419661" y="334585"/>
            <a:ext cx="3897965"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dirty="0" err="1"/>
              <a:t>Let’s</a:t>
            </a:r>
            <a:r>
              <a:rPr lang="de-DE" dirty="0"/>
              <a:t> </a:t>
            </a:r>
            <a:r>
              <a:rPr lang="de-DE" dirty="0" err="1"/>
              <a:t>talk</a:t>
            </a:r>
            <a:r>
              <a:rPr lang="de-DE" dirty="0"/>
              <a:t> </a:t>
            </a:r>
            <a:r>
              <a:rPr lang="de-DE" dirty="0" err="1"/>
              <a:t>about</a:t>
            </a:r>
            <a:r>
              <a:rPr lang="de-DE" dirty="0"/>
              <a:t> </a:t>
            </a:r>
            <a:r>
              <a:rPr lang="de-DE" dirty="0" err="1"/>
              <a:t>the</a:t>
            </a:r>
            <a:r>
              <a:rPr lang="de-DE" dirty="0"/>
              <a:t> WHY</a:t>
            </a:r>
            <a:endParaRPr dirty="0"/>
          </a:p>
        </p:txBody>
      </p:sp>
      <p:pic>
        <p:nvPicPr>
          <p:cNvPr id="346" name="Google Shape;346;p11"/>
          <p:cNvPicPr preferRelativeResize="0"/>
          <p:nvPr/>
        </p:nvPicPr>
        <p:blipFill rotWithShape="1">
          <a:blip r:embed="rId3">
            <a:alphaModFix/>
          </a:blip>
          <a:srcRect/>
          <a:stretch/>
        </p:blipFill>
        <p:spPr>
          <a:xfrm>
            <a:off x="4853411" y="829943"/>
            <a:ext cx="3725405" cy="37254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4" name="Google Shape;635;p42">
            <a:extLst>
              <a:ext uri="{FF2B5EF4-FFF2-40B4-BE49-F238E27FC236}">
                <a16:creationId xmlns:a16="http://schemas.microsoft.com/office/drawing/2014/main" id="{85F85FCC-B5A3-C77C-EC17-17239F7228BD}"/>
              </a:ext>
            </a:extLst>
          </p:cNvPr>
          <p:cNvPicPr preferRelativeResize="0"/>
          <p:nvPr/>
        </p:nvPicPr>
        <p:blipFill rotWithShape="1">
          <a:blip r:embed="rId3">
            <a:alphaModFix/>
          </a:blip>
          <a:srcRect r="45233"/>
          <a:stretch/>
        </p:blipFill>
        <p:spPr>
          <a:xfrm>
            <a:off x="0" y="0"/>
            <a:ext cx="5007876" cy="5143500"/>
          </a:xfrm>
          <a:prstGeom prst="rect">
            <a:avLst/>
          </a:prstGeom>
          <a:noFill/>
          <a:ln>
            <a:noFill/>
          </a:ln>
        </p:spPr>
      </p:pic>
      <p:sp>
        <p:nvSpPr>
          <p:cNvPr id="352" name="Google Shape;352;p12"/>
          <p:cNvSpPr txBox="1"/>
          <p:nvPr/>
        </p:nvSpPr>
        <p:spPr>
          <a:xfrm>
            <a:off x="2072640" y="1280160"/>
            <a:ext cx="1060704" cy="369330"/>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E30613"/>
              </a:buClr>
              <a:buSzPts val="1800"/>
              <a:buFont typeface="Arial"/>
              <a:buNone/>
              <a:tabLst/>
              <a:defRPr/>
            </a:pPr>
            <a:r>
              <a:rPr kumimoji="0" lang="de-DE" sz="18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WHAT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53" name="Google Shape;353;p12"/>
          <p:cNvSpPr txBox="1">
            <a:spLocks noGrp="1"/>
          </p:cNvSpPr>
          <p:nvPr>
            <p:ph type="body" idx="1"/>
          </p:nvPr>
        </p:nvSpPr>
        <p:spPr>
          <a:xfrm>
            <a:off x="428625" y="33492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ea typeface="Arial"/>
                <a:sym typeface="Arial"/>
              </a:rPr>
              <a:t>THE GOLDEN CIRCLE</a:t>
            </a:r>
            <a:endParaRPr dirty="0"/>
          </a:p>
        </p:txBody>
      </p:sp>
      <p:sp>
        <p:nvSpPr>
          <p:cNvPr id="354" name="Google Shape;354;p12"/>
          <p:cNvSpPr txBox="1"/>
          <p:nvPr/>
        </p:nvSpPr>
        <p:spPr>
          <a:xfrm>
            <a:off x="5007876" y="1280160"/>
            <a:ext cx="3425952" cy="1569658"/>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Every individual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or</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organisation</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knows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they</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do. </a:t>
            </a:r>
            <a:endParaRPr kumimoji="0"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describes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e.g.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your</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research</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topic</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or</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products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and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services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companies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offer</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5" name="Google Shape;635;p42">
            <a:extLst>
              <a:ext uri="{FF2B5EF4-FFF2-40B4-BE49-F238E27FC236}">
                <a16:creationId xmlns:a16="http://schemas.microsoft.com/office/drawing/2014/main" id="{CAA75CC1-D282-A79A-BD60-436D5754378B}"/>
              </a:ext>
            </a:extLst>
          </p:cNvPr>
          <p:cNvPicPr preferRelativeResize="0"/>
          <p:nvPr/>
        </p:nvPicPr>
        <p:blipFill rotWithShape="1">
          <a:blip r:embed="rId3">
            <a:alphaModFix/>
          </a:blip>
          <a:srcRect r="45233"/>
          <a:stretch/>
        </p:blipFill>
        <p:spPr>
          <a:xfrm>
            <a:off x="0" y="0"/>
            <a:ext cx="5007876" cy="5143500"/>
          </a:xfrm>
          <a:prstGeom prst="rect">
            <a:avLst/>
          </a:prstGeom>
          <a:noFill/>
          <a:ln>
            <a:noFill/>
          </a:ln>
        </p:spPr>
      </p:pic>
      <p:sp>
        <p:nvSpPr>
          <p:cNvPr id="361" name="Google Shape;361;p13"/>
          <p:cNvSpPr txBox="1"/>
          <p:nvPr/>
        </p:nvSpPr>
        <p:spPr>
          <a:xfrm>
            <a:off x="5007876" y="1540718"/>
            <a:ext cx="3425952" cy="2062063"/>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Some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individuals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or</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organisations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can</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say</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how</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they</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do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they</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do. </a:t>
            </a:r>
            <a:endParaRPr kumimoji="0"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This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might</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their</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USP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unique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selling</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proposition</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The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how</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makes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e.g.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products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and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services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special</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and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sets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them</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apart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from</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competition</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362" name="Google Shape;362;p13"/>
          <p:cNvSpPr txBox="1"/>
          <p:nvPr/>
        </p:nvSpPr>
        <p:spPr>
          <a:xfrm>
            <a:off x="2072640" y="1280160"/>
            <a:ext cx="1060704" cy="369330"/>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CFA322"/>
              </a:buClr>
              <a:buSzPts val="1800"/>
              <a:buFont typeface="Arial"/>
              <a:buNone/>
              <a:tabLst/>
              <a:defRPr/>
            </a:pPr>
            <a:r>
              <a:rPr kumimoji="0" lang="de-DE" sz="1800" b="1" i="0" u="none" strike="noStrike" kern="0" cap="none" spc="0" normalizeH="0" baseline="0" noProof="0" dirty="0">
                <a:ln>
                  <a:noFill/>
                </a:ln>
                <a:solidFill>
                  <a:srgbClr val="CFA322"/>
                </a:solidFill>
                <a:effectLst/>
                <a:uLnTx/>
                <a:uFillTx/>
                <a:latin typeface="Aptos" panose="020B0004020202020204" pitchFamily="34" charset="0"/>
                <a:cs typeface="Arial"/>
                <a:sym typeface="Arial"/>
              </a:rPr>
              <a:t>WHAT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63" name="Google Shape;363;p13"/>
          <p:cNvSpPr txBox="1"/>
          <p:nvPr/>
        </p:nvSpPr>
        <p:spPr>
          <a:xfrm>
            <a:off x="2072640" y="1853184"/>
            <a:ext cx="1060704" cy="369330"/>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E30613"/>
              </a:buClr>
              <a:buSzPts val="1800"/>
              <a:buFont typeface="Arial"/>
              <a:buNone/>
              <a:tabLst/>
              <a:defRPr/>
            </a:pPr>
            <a:r>
              <a:rPr kumimoji="0" lang="de-DE" sz="18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HOW</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4" name="Google Shape;353;p12">
            <a:extLst>
              <a:ext uri="{FF2B5EF4-FFF2-40B4-BE49-F238E27FC236}">
                <a16:creationId xmlns:a16="http://schemas.microsoft.com/office/drawing/2014/main" id="{5B81EB1A-1728-B9DB-16E7-106585765F4E}"/>
              </a:ext>
            </a:extLst>
          </p:cNvPr>
          <p:cNvSpPr txBox="1">
            <a:spLocks noGrp="1"/>
          </p:cNvSpPr>
          <p:nvPr>
            <p:ph type="body" idx="1"/>
          </p:nvPr>
        </p:nvSpPr>
        <p:spPr>
          <a:xfrm>
            <a:off x="428625" y="33492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ea typeface="Arial"/>
                <a:sym typeface="Arial"/>
              </a:rPr>
              <a:t>THE GOLDEN CIRCLE</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4" name="Google Shape;635;p42">
            <a:extLst>
              <a:ext uri="{FF2B5EF4-FFF2-40B4-BE49-F238E27FC236}">
                <a16:creationId xmlns:a16="http://schemas.microsoft.com/office/drawing/2014/main" id="{58D09462-1E9A-BCE0-4BF4-002875CDC71A}"/>
              </a:ext>
            </a:extLst>
          </p:cNvPr>
          <p:cNvPicPr preferRelativeResize="0"/>
          <p:nvPr/>
        </p:nvPicPr>
        <p:blipFill rotWithShape="1">
          <a:blip r:embed="rId3">
            <a:alphaModFix/>
          </a:blip>
          <a:srcRect r="45233"/>
          <a:stretch/>
        </p:blipFill>
        <p:spPr>
          <a:xfrm>
            <a:off x="0" y="335"/>
            <a:ext cx="5007876" cy="5143500"/>
          </a:xfrm>
          <a:prstGeom prst="rect">
            <a:avLst/>
          </a:prstGeom>
          <a:noFill/>
          <a:ln>
            <a:noFill/>
          </a:ln>
        </p:spPr>
      </p:pic>
      <p:sp>
        <p:nvSpPr>
          <p:cNvPr id="371" name="Google Shape;371;p14"/>
          <p:cNvSpPr txBox="1"/>
          <p:nvPr/>
        </p:nvSpPr>
        <p:spPr>
          <a:xfrm>
            <a:off x="5007876" y="1788382"/>
            <a:ext cx="3126448" cy="2308284"/>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But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very</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few</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can</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articulate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why</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they</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do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they</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do. </a:t>
            </a:r>
            <a:b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Earning</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money</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only</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result</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your</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actions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endParaRPr kumimoji="0"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Your</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why</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should</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give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answer</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your</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purpose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cause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and beliefs.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Why</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do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get</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out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bed</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morning</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p:txBody>
      </p:sp>
      <p:sp>
        <p:nvSpPr>
          <p:cNvPr id="372" name="Google Shape;372;p14"/>
          <p:cNvSpPr txBox="1"/>
          <p:nvPr/>
        </p:nvSpPr>
        <p:spPr>
          <a:xfrm>
            <a:off x="2072640" y="1280160"/>
            <a:ext cx="1060704" cy="369330"/>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CFA322"/>
              </a:buClr>
              <a:buSzPts val="1800"/>
              <a:buFont typeface="Arial"/>
              <a:buNone/>
              <a:tabLst/>
              <a:defRPr/>
            </a:pPr>
            <a:r>
              <a:rPr kumimoji="0" lang="de-DE" sz="1800" b="1" i="0" u="none" strike="noStrike" kern="0" cap="none" spc="0" normalizeH="0" baseline="0" noProof="0" dirty="0">
                <a:ln>
                  <a:noFill/>
                </a:ln>
                <a:solidFill>
                  <a:srgbClr val="CFA322"/>
                </a:solidFill>
                <a:effectLst/>
                <a:uLnTx/>
                <a:uFillTx/>
                <a:latin typeface="Aptos" panose="020B0004020202020204" pitchFamily="34" charset="0"/>
                <a:cs typeface="Arial"/>
                <a:sym typeface="Arial"/>
              </a:rPr>
              <a:t>WHAT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73" name="Google Shape;373;p14"/>
          <p:cNvSpPr txBox="1"/>
          <p:nvPr/>
        </p:nvSpPr>
        <p:spPr>
          <a:xfrm>
            <a:off x="2072640" y="1853184"/>
            <a:ext cx="1060704" cy="369330"/>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CFA322"/>
              </a:buClr>
              <a:buSzPts val="1800"/>
              <a:buFont typeface="Arial"/>
              <a:buNone/>
              <a:tabLst/>
              <a:defRPr/>
            </a:pPr>
            <a:r>
              <a:rPr kumimoji="0" lang="de-DE" sz="1800" b="1" i="0" u="none" strike="noStrike" kern="0" cap="none" spc="0" normalizeH="0" baseline="0" noProof="0" dirty="0">
                <a:ln>
                  <a:noFill/>
                </a:ln>
                <a:solidFill>
                  <a:srgbClr val="CFA322"/>
                </a:solidFill>
                <a:effectLst/>
                <a:uLnTx/>
                <a:uFillTx/>
                <a:latin typeface="Aptos" panose="020B0004020202020204" pitchFamily="34" charset="0"/>
                <a:cs typeface="Arial"/>
                <a:sym typeface="Arial"/>
              </a:rPr>
              <a:t>HOW</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74" name="Google Shape;374;p14"/>
          <p:cNvSpPr txBox="1"/>
          <p:nvPr/>
        </p:nvSpPr>
        <p:spPr>
          <a:xfrm>
            <a:off x="2072640" y="2755392"/>
            <a:ext cx="1060704" cy="369330"/>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E30613"/>
              </a:buClr>
              <a:buSzPts val="1800"/>
              <a:buFont typeface="Arial"/>
              <a:buNone/>
              <a:tabLst/>
              <a:defRPr/>
            </a:pPr>
            <a:r>
              <a:rPr kumimoji="0" lang="de-DE" sz="18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WHY</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 name="Google Shape;353;p12">
            <a:extLst>
              <a:ext uri="{FF2B5EF4-FFF2-40B4-BE49-F238E27FC236}">
                <a16:creationId xmlns:a16="http://schemas.microsoft.com/office/drawing/2014/main" id="{F0781536-4F78-DDD5-921A-80221BD74500}"/>
              </a:ext>
            </a:extLst>
          </p:cNvPr>
          <p:cNvSpPr txBox="1">
            <a:spLocks noGrp="1"/>
          </p:cNvSpPr>
          <p:nvPr>
            <p:ph type="body" idx="1"/>
          </p:nvPr>
        </p:nvSpPr>
        <p:spPr>
          <a:xfrm>
            <a:off x="428625" y="33492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ea typeface="Arial"/>
                <a:sym typeface="Arial"/>
              </a:rPr>
              <a:t>THE GOLDEN CIRCLE</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6" name="Google Shape;635;p42">
            <a:extLst>
              <a:ext uri="{FF2B5EF4-FFF2-40B4-BE49-F238E27FC236}">
                <a16:creationId xmlns:a16="http://schemas.microsoft.com/office/drawing/2014/main" id="{F44C000C-DD2F-6C64-4561-BCEEC20109B7}"/>
              </a:ext>
            </a:extLst>
          </p:cNvPr>
          <p:cNvPicPr preferRelativeResize="0"/>
          <p:nvPr/>
        </p:nvPicPr>
        <p:blipFill rotWithShape="1">
          <a:blip r:embed="rId3">
            <a:alphaModFix/>
          </a:blip>
          <a:srcRect r="45233"/>
          <a:stretch/>
        </p:blipFill>
        <p:spPr>
          <a:xfrm>
            <a:off x="0" y="0"/>
            <a:ext cx="5007876" cy="5143500"/>
          </a:xfrm>
          <a:prstGeom prst="rect">
            <a:avLst/>
          </a:prstGeom>
          <a:noFill/>
          <a:ln>
            <a:noFill/>
          </a:ln>
        </p:spPr>
      </p:pic>
      <p:sp>
        <p:nvSpPr>
          <p:cNvPr id="382" name="Google Shape;382;p15"/>
          <p:cNvSpPr txBox="1"/>
          <p:nvPr/>
        </p:nvSpPr>
        <p:spPr>
          <a:xfrm>
            <a:off x="5007876" y="2709225"/>
            <a:ext cx="3425952" cy="461663"/>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2400"/>
              <a:buFont typeface="Arial"/>
              <a:buNone/>
              <a:tabLst/>
              <a:defRPr/>
            </a:pPr>
            <a:r>
              <a:rPr kumimoji="0" lang="de-DE" sz="2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Begin </a:t>
            </a:r>
            <a:r>
              <a:rPr kumimoji="0" lang="de-DE" sz="2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with</a:t>
            </a:r>
            <a:r>
              <a:rPr kumimoji="0" lang="de-DE" sz="2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24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why</a:t>
            </a:r>
            <a:r>
              <a:rPr kumimoji="0" lang="de-DE" sz="2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84" name="Google Shape;384;p15"/>
          <p:cNvSpPr txBox="1"/>
          <p:nvPr/>
        </p:nvSpPr>
        <p:spPr>
          <a:xfrm>
            <a:off x="2072640" y="2755392"/>
            <a:ext cx="1060704" cy="369330"/>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E30613"/>
              </a:buClr>
              <a:buSzPts val="1800"/>
              <a:buFont typeface="Arial"/>
              <a:buNone/>
              <a:tabLst/>
              <a:defRPr/>
            </a:pPr>
            <a:r>
              <a:rPr kumimoji="0" lang="de-DE" sz="18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WHY</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85" name="Google Shape;385;p15"/>
          <p:cNvSpPr txBox="1"/>
          <p:nvPr/>
        </p:nvSpPr>
        <p:spPr>
          <a:xfrm>
            <a:off x="2072640" y="1853184"/>
            <a:ext cx="1060704" cy="369330"/>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CFA322"/>
              </a:buClr>
              <a:buSzPts val="1800"/>
              <a:buFont typeface="Arial"/>
              <a:buNone/>
              <a:tabLst/>
              <a:defRPr/>
            </a:pPr>
            <a:r>
              <a:rPr kumimoji="0" lang="de-DE" sz="1800" b="1" i="0" u="none" strike="noStrike" kern="0" cap="none" spc="0" normalizeH="0" baseline="0" noProof="0" dirty="0">
                <a:ln>
                  <a:noFill/>
                </a:ln>
                <a:solidFill>
                  <a:srgbClr val="CFA322"/>
                </a:solidFill>
                <a:effectLst/>
                <a:uLnTx/>
                <a:uFillTx/>
                <a:latin typeface="Aptos" panose="020B0004020202020204" pitchFamily="34" charset="0"/>
                <a:cs typeface="Arial"/>
                <a:sym typeface="Arial"/>
              </a:rPr>
              <a:t>HOW</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86" name="Google Shape;386;p15"/>
          <p:cNvSpPr txBox="1"/>
          <p:nvPr/>
        </p:nvSpPr>
        <p:spPr>
          <a:xfrm>
            <a:off x="2072640" y="1280160"/>
            <a:ext cx="1060704" cy="369330"/>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CFA322"/>
              </a:buClr>
              <a:buSzPts val="1800"/>
              <a:buFont typeface="Arial"/>
              <a:buNone/>
              <a:tabLst/>
              <a:defRPr/>
            </a:pPr>
            <a:r>
              <a:rPr kumimoji="0" lang="de-DE" sz="1800" b="1" i="0" u="none" strike="noStrike" kern="0" cap="none" spc="0" normalizeH="0" baseline="0" noProof="0" dirty="0">
                <a:ln>
                  <a:noFill/>
                </a:ln>
                <a:solidFill>
                  <a:srgbClr val="CFA322"/>
                </a:solidFill>
                <a:effectLst/>
                <a:uLnTx/>
                <a:uFillTx/>
                <a:latin typeface="Aptos" panose="020B0004020202020204" pitchFamily="34" charset="0"/>
                <a:cs typeface="Arial"/>
                <a:sym typeface="Arial"/>
              </a:rPr>
              <a:t>WHAT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5" name="Google Shape;353;p12">
            <a:extLst>
              <a:ext uri="{FF2B5EF4-FFF2-40B4-BE49-F238E27FC236}">
                <a16:creationId xmlns:a16="http://schemas.microsoft.com/office/drawing/2014/main" id="{9EFA95E3-CB2F-DDFD-6AD0-3D3009E48271}"/>
              </a:ext>
            </a:extLst>
          </p:cNvPr>
          <p:cNvSpPr txBox="1">
            <a:spLocks noGrp="1"/>
          </p:cNvSpPr>
          <p:nvPr>
            <p:ph type="body" idx="1"/>
          </p:nvPr>
        </p:nvSpPr>
        <p:spPr>
          <a:xfrm>
            <a:off x="428625" y="33492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ea typeface="Arial"/>
                <a:sym typeface="Arial"/>
              </a:rPr>
              <a:t>THE GOLDEN CIRCLE</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E46D517-F1D4-B2F8-B7D8-EB0C500E3EA4}"/>
              </a:ext>
            </a:extLst>
          </p:cNvPr>
          <p:cNvSpPr>
            <a:spLocks noGrp="1"/>
          </p:cNvSpPr>
          <p:nvPr>
            <p:ph type="pic" idx="2"/>
          </p:nvPr>
        </p:nvSpPr>
        <p:spPr/>
        <p:txBody>
          <a:bodyPr/>
          <a:lstStyle/>
          <a:p>
            <a:endParaRPr lang="en-GB"/>
          </a:p>
        </p:txBody>
      </p:sp>
      <p:sp>
        <p:nvSpPr>
          <p:cNvPr id="391" name="Google Shape;391;p16"/>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000"/>
              <a:buNone/>
            </a:pPr>
            <a:r>
              <a:rPr lang="en-US" b="1" dirty="0">
                <a:latin typeface="+mj-lt"/>
              </a:rPr>
              <a:t>The Why of TRACELESS</a:t>
            </a:r>
            <a:endParaRPr b="1" dirty="0">
              <a:latin typeface="+mj-lt"/>
            </a:endParaRPr>
          </a:p>
        </p:txBody>
      </p:sp>
      <p:sp>
        <p:nvSpPr>
          <p:cNvPr id="4" name="Text Placeholder 3">
            <a:extLst>
              <a:ext uri="{FF2B5EF4-FFF2-40B4-BE49-F238E27FC236}">
                <a16:creationId xmlns:a16="http://schemas.microsoft.com/office/drawing/2014/main" id="{DF7CBAEF-E97B-3511-2A67-59B7760F48B6}"/>
              </a:ext>
            </a:extLst>
          </p:cNvPr>
          <p:cNvSpPr>
            <a:spLocks noGrp="1"/>
          </p:cNvSpPr>
          <p:nvPr>
            <p:ph type="body" sz="quarter" idx="13"/>
          </p:nvPr>
        </p:nvSpPr>
        <p:spPr>
          <a:xfrm>
            <a:off x="4855771" y="2581812"/>
            <a:ext cx="3635502" cy="686818"/>
          </a:xfrm>
        </p:spPr>
        <p:txBody>
          <a:bodyPr/>
          <a:lstStyle/>
          <a:p>
            <a:r>
              <a:rPr lang="en-GB" dirty="0"/>
              <a:t>“We want to create a world free of pollution and waste.”</a:t>
            </a:r>
          </a:p>
        </p:txBody>
      </p:sp>
      <p:sp>
        <p:nvSpPr>
          <p:cNvPr id="8" name="Text Placeholder 7">
            <a:extLst>
              <a:ext uri="{FF2B5EF4-FFF2-40B4-BE49-F238E27FC236}">
                <a16:creationId xmlns:a16="http://schemas.microsoft.com/office/drawing/2014/main" id="{31A7CD6F-D1E3-23A1-FD92-5BA8740CFE77}"/>
              </a:ext>
            </a:extLst>
          </p:cNvPr>
          <p:cNvSpPr>
            <a:spLocks noGrp="1"/>
          </p:cNvSpPr>
          <p:nvPr>
            <p:ph type="body" idx="3"/>
          </p:nvPr>
        </p:nvSpPr>
        <p:spPr>
          <a:xfrm>
            <a:off x="4855771" y="1562952"/>
            <a:ext cx="3635502" cy="471962"/>
          </a:xfrm>
        </p:spPr>
        <p:txBody>
          <a:bodyPr/>
          <a:lstStyle/>
          <a:p>
            <a:r>
              <a:rPr lang="en-GB" dirty="0"/>
              <a:t>Circular bioeconomy startup offering a holistically sustainable alternative to conventional plastics. </a:t>
            </a:r>
          </a:p>
        </p:txBody>
      </p:sp>
      <p:sp>
        <p:nvSpPr>
          <p:cNvPr id="3" name="Text Placeholder 2">
            <a:extLst>
              <a:ext uri="{FF2B5EF4-FFF2-40B4-BE49-F238E27FC236}">
                <a16:creationId xmlns:a16="http://schemas.microsoft.com/office/drawing/2014/main" id="{CE1516A6-58F7-6BAD-B90A-73ADFC8243A8}"/>
              </a:ext>
            </a:extLst>
          </p:cNvPr>
          <p:cNvSpPr>
            <a:spLocks noGrp="1"/>
          </p:cNvSpPr>
          <p:nvPr>
            <p:ph type="body" idx="4"/>
          </p:nvPr>
        </p:nvSpPr>
        <p:spPr>
          <a:xfrm>
            <a:off x="4855771" y="4688618"/>
            <a:ext cx="2966325" cy="249676"/>
          </a:xfrm>
        </p:spPr>
        <p:txBody>
          <a:bodyPr/>
          <a:lstStyle/>
          <a:p>
            <a:r>
              <a:rPr lang="en-GB" b="1" dirty="0" err="1">
                <a:latin typeface="Aptos" panose="020B0004020202020204" pitchFamily="34" charset="0"/>
              </a:rPr>
              <a:t>traceless.eu</a:t>
            </a:r>
            <a:endParaRPr lang="en-GB" b="1" dirty="0">
              <a:latin typeface="Aptos" panose="020B0004020202020204" pitchFamily="34" charset="0"/>
            </a:endParaRPr>
          </a:p>
        </p:txBody>
      </p:sp>
      <p:pic>
        <p:nvPicPr>
          <p:cNvPr id="393" name="Google Shape;393;p16"/>
          <p:cNvPicPr preferRelativeResize="0"/>
          <p:nvPr/>
        </p:nvPicPr>
        <p:blipFill rotWithShape="1">
          <a:blip r:embed="rId3">
            <a:alphaModFix/>
          </a:blip>
          <a:srcRect/>
          <a:stretch/>
        </p:blipFill>
        <p:spPr>
          <a:xfrm>
            <a:off x="0" y="-1"/>
            <a:ext cx="4572000" cy="5143501"/>
          </a:xfrm>
          <a:prstGeom prst="rect">
            <a:avLst/>
          </a:prstGeom>
          <a:noFill/>
          <a:ln>
            <a:noFill/>
          </a:ln>
        </p:spPr>
      </p:pic>
      <p:sp>
        <p:nvSpPr>
          <p:cNvPr id="395" name="Google Shape;395;p16"/>
          <p:cNvSpPr txBox="1"/>
          <p:nvPr/>
        </p:nvSpPr>
        <p:spPr>
          <a:xfrm>
            <a:off x="322729" y="4687328"/>
            <a:ext cx="3437467" cy="2365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40000"/>
              </a:lnSpc>
              <a:spcBef>
                <a:spcPts val="0"/>
              </a:spcBef>
              <a:spcAft>
                <a:spcPts val="0"/>
              </a:spcAft>
              <a:buClr>
                <a:prstClr val="white"/>
              </a:buClr>
              <a:buSzPts val="1000"/>
              <a:buFont typeface="Arial"/>
              <a:buNone/>
              <a:tabLst/>
              <a:defRPr/>
            </a:pPr>
            <a:r>
              <a:rPr kumimoji="0" lang="de-DE" sz="1000" b="0" i="0" u="none" strike="noStrike" kern="0" cap="none" spc="0" normalizeH="0" baseline="0" noProof="0" dirty="0">
                <a:ln>
                  <a:noFill/>
                </a:ln>
                <a:solidFill>
                  <a:prstClr val="white"/>
                </a:solidFill>
                <a:effectLst/>
                <a:uLnTx/>
                <a:uFillTx/>
                <a:latin typeface="Aptos" panose="020B0004020202020204" pitchFamily="34" charset="0"/>
                <a:ea typeface="Noticia Text"/>
                <a:cs typeface="Noticia Text"/>
                <a:sym typeface="Noticia Text"/>
              </a:rPr>
              <a:t>Dr. Anna </a:t>
            </a:r>
            <a:r>
              <a:rPr kumimoji="0" lang="de-DE" sz="1000" b="0" i="0" u="none" strike="noStrike" kern="0" cap="none" spc="0" normalizeH="0" baseline="0" noProof="0" dirty="0" err="1">
                <a:ln>
                  <a:noFill/>
                </a:ln>
                <a:solidFill>
                  <a:prstClr val="white"/>
                </a:solidFill>
                <a:effectLst/>
                <a:uLnTx/>
                <a:uFillTx/>
                <a:latin typeface="Aptos" panose="020B0004020202020204" pitchFamily="34" charset="0"/>
                <a:ea typeface="Noticia Text"/>
                <a:cs typeface="Noticia Text"/>
                <a:sym typeface="Noticia Text"/>
              </a:rPr>
              <a:t>Lamp</a:t>
            </a:r>
            <a:r>
              <a:rPr kumimoji="0" lang="de-DE" sz="1000" b="0" i="0" u="none" strike="noStrike" kern="0" cap="none" spc="0" normalizeH="0" baseline="0" noProof="0" dirty="0">
                <a:ln>
                  <a:noFill/>
                </a:ln>
                <a:solidFill>
                  <a:prstClr val="white"/>
                </a:solidFill>
                <a:effectLst/>
                <a:uLnTx/>
                <a:uFillTx/>
                <a:latin typeface="Aptos" panose="020B0004020202020204" pitchFamily="34" charset="0"/>
                <a:ea typeface="Noticia Text"/>
                <a:cs typeface="Noticia Text"/>
                <a:sym typeface="Noticia Text"/>
              </a:rPr>
              <a:t> at </a:t>
            </a:r>
            <a:r>
              <a:rPr kumimoji="0" lang="de-DE" sz="1000" b="0" i="0" u="none" strike="noStrike" kern="0" cap="none" spc="0" normalizeH="0" baseline="0" noProof="0" dirty="0" err="1">
                <a:ln>
                  <a:noFill/>
                </a:ln>
                <a:solidFill>
                  <a:prstClr val="white"/>
                </a:solidFill>
                <a:effectLst/>
                <a:uLnTx/>
                <a:uFillTx/>
                <a:latin typeface="Aptos" panose="020B0004020202020204" pitchFamily="34" charset="0"/>
                <a:ea typeface="Noticia Text"/>
                <a:cs typeface="Noticia Text"/>
                <a:sym typeface="Noticia Text"/>
              </a:rPr>
              <a:t>Falling</a:t>
            </a:r>
            <a:r>
              <a:rPr kumimoji="0" lang="de-DE" sz="1000" b="0" i="0" u="none" strike="noStrike" kern="0" cap="none" spc="0" normalizeH="0" baseline="0" noProof="0" dirty="0">
                <a:ln>
                  <a:noFill/>
                </a:ln>
                <a:solidFill>
                  <a:prstClr val="white"/>
                </a:solidFill>
                <a:effectLst/>
                <a:uLnTx/>
                <a:uFillTx/>
                <a:latin typeface="Aptos" panose="020B0004020202020204" pitchFamily="34" charset="0"/>
                <a:ea typeface="Noticia Text"/>
                <a:cs typeface="Noticia Text"/>
                <a:sym typeface="Noticia Text"/>
              </a:rPr>
              <a:t> Walls Science Summit 2022</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572543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825E5CA-69F0-5CE1-7F5C-7610FB66A0DC}"/>
              </a:ext>
            </a:extLst>
          </p:cNvPr>
          <p:cNvSpPr>
            <a:spLocks noGrp="1"/>
          </p:cNvSpPr>
          <p:nvPr>
            <p:ph type="pic" idx="2"/>
          </p:nvPr>
        </p:nvSpPr>
        <p:spPr/>
        <p:txBody>
          <a:bodyPr/>
          <a:lstStyle/>
          <a:p>
            <a:endParaRPr lang="en-DE"/>
          </a:p>
        </p:txBody>
      </p:sp>
      <p:sp>
        <p:nvSpPr>
          <p:cNvPr id="402" name="Google Shape;402;p17"/>
          <p:cNvSpPr txBox="1">
            <a:spLocks noGrp="1"/>
          </p:cNvSpPr>
          <p:nvPr>
            <p:ph type="body" idx="1"/>
          </p:nvPr>
        </p:nvSpPr>
        <p:spPr>
          <a:xfrm>
            <a:off x="4855771" y="335733"/>
            <a:ext cx="3635503" cy="54107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000"/>
              <a:buNone/>
            </a:pPr>
            <a:r>
              <a:rPr lang="de-DE" b="1" dirty="0">
                <a:latin typeface="+mj-lt"/>
                <a:ea typeface="Arial"/>
                <a:sym typeface="Arial"/>
              </a:rPr>
              <a:t>The </a:t>
            </a:r>
            <a:r>
              <a:rPr lang="de-DE" b="1" dirty="0" err="1">
                <a:latin typeface="+mj-lt"/>
                <a:ea typeface="Arial"/>
                <a:sym typeface="Arial"/>
              </a:rPr>
              <a:t>Why</a:t>
            </a:r>
            <a:r>
              <a:rPr lang="de-DE" b="1" dirty="0">
                <a:latin typeface="+mj-lt"/>
                <a:ea typeface="Arial"/>
                <a:sym typeface="Arial"/>
              </a:rPr>
              <a:t> </a:t>
            </a:r>
            <a:r>
              <a:rPr lang="de-DE" b="1" dirty="0" err="1">
                <a:latin typeface="+mj-lt"/>
                <a:ea typeface="Arial"/>
                <a:sym typeface="Arial"/>
              </a:rPr>
              <a:t>of</a:t>
            </a:r>
            <a:r>
              <a:rPr lang="de-DE" b="1" dirty="0">
                <a:latin typeface="+mj-lt"/>
                <a:ea typeface="Arial"/>
                <a:sym typeface="Arial"/>
              </a:rPr>
              <a:t> </a:t>
            </a:r>
            <a:br>
              <a:rPr lang="de-DE" b="1" dirty="0">
                <a:latin typeface="+mj-lt"/>
                <a:ea typeface="Arial"/>
                <a:sym typeface="Arial"/>
              </a:rPr>
            </a:br>
            <a:r>
              <a:rPr lang="de-DE" b="1" dirty="0">
                <a:latin typeface="+mj-lt"/>
                <a:ea typeface="Arial"/>
                <a:sym typeface="Arial"/>
              </a:rPr>
              <a:t>LESAN.AI</a:t>
            </a:r>
            <a:endParaRPr b="1" dirty="0">
              <a:latin typeface="+mj-lt"/>
            </a:endParaRPr>
          </a:p>
        </p:txBody>
      </p:sp>
      <p:pic>
        <p:nvPicPr>
          <p:cNvPr id="407" name="Google Shape;407;p17"/>
          <p:cNvPicPr preferRelativeResize="0"/>
          <p:nvPr/>
        </p:nvPicPr>
        <p:blipFill rotWithShape="1">
          <a:blip r:embed="rId3">
            <a:alphaModFix/>
          </a:blip>
          <a:srcRect t="7135" r="17620" b="10485"/>
          <a:stretch/>
        </p:blipFill>
        <p:spPr>
          <a:xfrm>
            <a:off x="0" y="0"/>
            <a:ext cx="4572000" cy="5143500"/>
          </a:xfrm>
          <a:prstGeom prst="rect">
            <a:avLst/>
          </a:prstGeom>
          <a:noFill/>
          <a:ln>
            <a:noFill/>
          </a:ln>
        </p:spPr>
      </p:pic>
      <p:sp>
        <p:nvSpPr>
          <p:cNvPr id="408" name="Google Shape;408;p17"/>
          <p:cNvSpPr txBox="1"/>
          <p:nvPr/>
        </p:nvSpPr>
        <p:spPr>
          <a:xfrm>
            <a:off x="304800" y="4684067"/>
            <a:ext cx="2703509" cy="2365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40000"/>
              </a:lnSpc>
              <a:spcBef>
                <a:spcPts val="0"/>
              </a:spcBef>
              <a:spcAft>
                <a:spcPts val="0"/>
              </a:spcAft>
              <a:buClr>
                <a:prstClr val="white"/>
              </a:buClr>
              <a:buSzPts val="1000"/>
              <a:buFont typeface="Arial"/>
              <a:buNone/>
              <a:tabLst/>
              <a:defRPr/>
            </a:pPr>
            <a:r>
              <a:rPr kumimoji="0" lang="de-DE" sz="10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Asmelash</a:t>
            </a:r>
            <a:r>
              <a:rPr kumimoji="0" lang="de-DE" sz="10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Teka</a:t>
            </a:r>
            <a:r>
              <a:rPr kumimoji="0" lang="de-DE" sz="10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 YES </a:t>
            </a:r>
            <a:r>
              <a:rPr kumimoji="0" lang="de-DE" sz="10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seminar</a:t>
            </a:r>
            <a:endParaRPr kumimoji="0"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6" name="Text Placeholder 3">
            <a:extLst>
              <a:ext uri="{FF2B5EF4-FFF2-40B4-BE49-F238E27FC236}">
                <a16:creationId xmlns:a16="http://schemas.microsoft.com/office/drawing/2014/main" id="{5B5ECB44-D49E-8F3D-8E07-91B2C07ABC95}"/>
              </a:ext>
            </a:extLst>
          </p:cNvPr>
          <p:cNvSpPr txBox="1">
            <a:spLocks/>
          </p:cNvSpPr>
          <p:nvPr/>
        </p:nvSpPr>
        <p:spPr>
          <a:xfrm>
            <a:off x="4855771" y="2581812"/>
            <a:ext cx="3635502" cy="686818"/>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800" b="1" i="0" kern="1200">
                <a:solidFill>
                  <a:schemeClr val="tx1"/>
                </a:solidFill>
                <a:latin typeface="Aptos" panose="020B0004020202020204" pitchFamily="34" charset="0"/>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800" b="1" i="0" kern="1200">
                <a:solidFill>
                  <a:schemeClr val="tx1"/>
                </a:solidFill>
                <a:latin typeface="Aptos" panose="020B0004020202020204" pitchFamily="34" charset="0"/>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500" b="1" i="0" kern="1200">
                <a:solidFill>
                  <a:schemeClr val="tx1"/>
                </a:solidFill>
                <a:latin typeface="Aptos" panose="020B0004020202020204" pitchFamily="34" charset="0"/>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350" b="1" i="0" kern="1200">
                <a:solidFill>
                  <a:schemeClr val="tx1"/>
                </a:solidFill>
                <a:latin typeface="Aptos" panose="020B0004020202020204" pitchFamily="34" charset="0"/>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350" b="1" i="0" kern="1200">
                <a:solidFill>
                  <a:schemeClr val="tx1"/>
                </a:solidFill>
                <a:latin typeface="Aptos" panose="020B00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
                <a:srgbClr val="000000"/>
              </a:buClr>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“We want to make sure that everyone has equal access to information to help them understand the world.”</a:t>
            </a:r>
          </a:p>
        </p:txBody>
      </p:sp>
      <p:sp>
        <p:nvSpPr>
          <p:cNvPr id="7" name="Text Placeholder 7">
            <a:extLst>
              <a:ext uri="{FF2B5EF4-FFF2-40B4-BE49-F238E27FC236}">
                <a16:creationId xmlns:a16="http://schemas.microsoft.com/office/drawing/2014/main" id="{B8663433-8EE1-47DC-E9E6-13342980490A}"/>
              </a:ext>
            </a:extLst>
          </p:cNvPr>
          <p:cNvSpPr>
            <a:spLocks noGrp="1"/>
          </p:cNvSpPr>
          <p:nvPr>
            <p:ph type="body" idx="3"/>
          </p:nvPr>
        </p:nvSpPr>
        <p:spPr>
          <a:xfrm>
            <a:off x="4855771" y="1562952"/>
            <a:ext cx="3635502" cy="471962"/>
          </a:xfrm>
        </p:spPr>
        <p:txBody>
          <a:bodyPr/>
          <a:lstStyle/>
          <a:p>
            <a:pPr marL="0" marR="0" lvl="0" indent="0" algn="l" rtl="0">
              <a:spcBef>
                <a:spcPts val="0"/>
              </a:spcBef>
              <a:spcAft>
                <a:spcPts val="0"/>
              </a:spcAft>
              <a:buNone/>
            </a:pPr>
            <a:r>
              <a:rPr lang="de-DE" sz="1100" dirty="0">
                <a:solidFill>
                  <a:schemeClr val="dk1"/>
                </a:solidFill>
                <a:latin typeface="Aptos" panose="020B0004020202020204" pitchFamily="34" charset="0"/>
                <a:ea typeface="Noticia Text"/>
                <a:cs typeface="Noticia Text"/>
                <a:sym typeface="Noticia Text"/>
              </a:rPr>
              <a:t>Building </a:t>
            </a:r>
            <a:r>
              <a:rPr lang="de-DE" sz="1100" dirty="0" err="1">
                <a:solidFill>
                  <a:schemeClr val="dk1"/>
                </a:solidFill>
                <a:latin typeface="Aptos" panose="020B0004020202020204" pitchFamily="34" charset="0"/>
                <a:ea typeface="Noticia Text"/>
                <a:cs typeface="Noticia Text"/>
                <a:sym typeface="Noticia Text"/>
              </a:rPr>
              <a:t>translation</a:t>
            </a:r>
            <a:r>
              <a:rPr lang="de-DE" sz="1100" dirty="0">
                <a:solidFill>
                  <a:schemeClr val="dk1"/>
                </a:solidFill>
                <a:latin typeface="Aptos" panose="020B0004020202020204" pitchFamily="34" charset="0"/>
                <a:ea typeface="Noticia Text"/>
                <a:cs typeface="Noticia Text"/>
                <a:sym typeface="Noticia Text"/>
              </a:rPr>
              <a:t> APIs </a:t>
            </a:r>
            <a:r>
              <a:rPr lang="de-DE" sz="1100" dirty="0" err="1">
                <a:solidFill>
                  <a:schemeClr val="dk1"/>
                </a:solidFill>
                <a:latin typeface="Aptos" panose="020B0004020202020204" pitchFamily="34" charset="0"/>
                <a:ea typeface="Noticia Text"/>
                <a:cs typeface="Noticia Text"/>
                <a:sym typeface="Noticia Text"/>
              </a:rPr>
              <a:t>for</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under-represented</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languages</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starting</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with</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Ethopian</a:t>
            </a:r>
            <a:endParaRPr lang="de-DE" sz="1100" dirty="0">
              <a:solidFill>
                <a:schemeClr val="dk1"/>
              </a:solidFill>
              <a:latin typeface="Aptos" panose="020B0004020202020204" pitchFamily="34" charset="0"/>
              <a:ea typeface="Noticia Text"/>
              <a:cs typeface="Noticia Text"/>
              <a:sym typeface="Noticia Text"/>
            </a:endParaRPr>
          </a:p>
        </p:txBody>
      </p:sp>
      <p:sp>
        <p:nvSpPr>
          <p:cNvPr id="8" name="Text Placeholder 2">
            <a:extLst>
              <a:ext uri="{FF2B5EF4-FFF2-40B4-BE49-F238E27FC236}">
                <a16:creationId xmlns:a16="http://schemas.microsoft.com/office/drawing/2014/main" id="{465E9F1E-DCC6-13E7-94ED-065969029E85}"/>
              </a:ext>
            </a:extLst>
          </p:cNvPr>
          <p:cNvSpPr>
            <a:spLocks noGrp="1"/>
          </p:cNvSpPr>
          <p:nvPr>
            <p:ph type="body" idx="4"/>
          </p:nvPr>
        </p:nvSpPr>
        <p:spPr>
          <a:xfrm>
            <a:off x="4855771" y="4688618"/>
            <a:ext cx="2966325" cy="249676"/>
          </a:xfrm>
        </p:spPr>
        <p:txBody>
          <a:bodyPr/>
          <a:lstStyle/>
          <a:p>
            <a:r>
              <a:rPr lang="en-GB" b="1" dirty="0" err="1">
                <a:latin typeface="Aptos" panose="020B0004020202020204" pitchFamily="34" charset="0"/>
              </a:rPr>
              <a:t>lesan.ai</a:t>
            </a:r>
            <a:endParaRPr lang="en-GB" b="1" dirty="0">
              <a:latin typeface="Aptos" panose="020B0004020202020204" pitchFamily="34" charset="0"/>
            </a:endParaRPr>
          </a:p>
        </p:txBody>
      </p:sp>
      <p:sp>
        <p:nvSpPr>
          <p:cNvPr id="9" name="Text Placeholder 2">
            <a:extLst>
              <a:ext uri="{FF2B5EF4-FFF2-40B4-BE49-F238E27FC236}">
                <a16:creationId xmlns:a16="http://schemas.microsoft.com/office/drawing/2014/main" id="{C56E7FCF-F3EB-BF88-8F4B-AFE9A32CD686}"/>
              </a:ext>
            </a:extLst>
          </p:cNvPr>
          <p:cNvSpPr txBox="1">
            <a:spLocks/>
          </p:cNvSpPr>
          <p:nvPr/>
        </p:nvSpPr>
        <p:spPr>
          <a:xfrm>
            <a:off x="4855771" y="4538596"/>
            <a:ext cx="2966325" cy="249676"/>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127272"/>
              </a:lnSpc>
              <a:spcBef>
                <a:spcPts val="0"/>
              </a:spcBef>
              <a:spcAft>
                <a:spcPts val="0"/>
              </a:spcAft>
              <a:buClr>
                <a:srgbClr val="000000"/>
              </a:buClr>
              <a:buSzPts val="1100"/>
              <a:buFont typeface="Arial"/>
              <a:buNone/>
              <a:defRPr sz="1100" b="0" i="0" u="none" strike="noStrike" kern="1200" cap="none">
                <a:solidFill>
                  <a:srgbClr val="000000"/>
                </a:solidFill>
                <a:latin typeface="+mn-lt"/>
                <a:ea typeface="Noticia Text"/>
                <a:cs typeface="Noticia Text"/>
                <a:sym typeface="Noticia Text"/>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000000"/>
                </a:solidFill>
                <a:effectLst/>
                <a:uLnTx/>
                <a:uFillTx/>
                <a:latin typeface="Aptos" panose="020B0004020202020204" pitchFamily="34" charset="0"/>
                <a:sym typeface="Noticia Text"/>
              </a:rPr>
              <a:t>Check out our interview at: </a:t>
            </a:r>
            <a:r>
              <a:rPr kumimoji="0" lang="en-GB" sz="1100" b="0" i="0" u="none" strike="noStrike" kern="1200" cap="none" spc="0" normalizeH="0" baseline="0" noProof="0" dirty="0" err="1">
                <a:ln>
                  <a:noFill/>
                </a:ln>
                <a:solidFill>
                  <a:srgbClr val="000000"/>
                </a:solidFill>
                <a:effectLst/>
                <a:uLnTx/>
                <a:uFillTx/>
                <a:latin typeface="Aptos" panose="020B0004020202020204" pitchFamily="34" charset="0"/>
                <a:sym typeface="Noticia Text"/>
              </a:rPr>
              <a:t>bit.ly</a:t>
            </a:r>
            <a:r>
              <a:rPr kumimoji="0" lang="en-GB" sz="1100" b="0" i="0" u="none" strike="noStrike" kern="1200" cap="none" spc="0" normalizeH="0" baseline="0" noProof="0" dirty="0">
                <a:ln>
                  <a:noFill/>
                </a:ln>
                <a:solidFill>
                  <a:srgbClr val="000000"/>
                </a:solidFill>
                <a:effectLst/>
                <a:uLnTx/>
                <a:uFillTx/>
                <a:latin typeface="Aptos" panose="020B0004020202020204" pitchFamily="34" charset="0"/>
                <a:sym typeface="Noticia Text"/>
              </a:rPr>
              <a:t>/</a:t>
            </a:r>
            <a:r>
              <a:rPr kumimoji="0" lang="en-GB" sz="1100" b="0" i="0" u="none" strike="noStrike" kern="1200" cap="none" spc="0" normalizeH="0" baseline="0" noProof="0" dirty="0" err="1">
                <a:ln>
                  <a:noFill/>
                </a:ln>
                <a:solidFill>
                  <a:srgbClr val="000000"/>
                </a:solidFill>
                <a:effectLst/>
                <a:uLnTx/>
                <a:uFillTx/>
                <a:latin typeface="Aptos" panose="020B0004020202020204" pitchFamily="34" charset="0"/>
                <a:sym typeface="Noticia Text"/>
              </a:rPr>
              <a:t>yeslesanai</a:t>
            </a:r>
            <a:endParaRPr kumimoji="0" lang="en-GB" sz="1100" b="0" i="0" u="none" strike="noStrike" kern="1200" cap="none" spc="0" normalizeH="0" baseline="0" noProof="0" dirty="0">
              <a:ln>
                <a:noFill/>
              </a:ln>
              <a:solidFill>
                <a:srgbClr val="000000"/>
              </a:solidFill>
              <a:effectLst/>
              <a:uLnTx/>
              <a:uFillTx/>
              <a:latin typeface="Aptos" panose="020B0004020202020204" pitchFamily="34" charset="0"/>
              <a:sym typeface="Noticia Text"/>
            </a:endParaRPr>
          </a:p>
          <a:p>
            <a:pPr marL="0" marR="0" lvl="0" indent="0" algn="l" defTabSz="685800" rtl="0" eaLnBrk="1" fontAlgn="auto" latinLnBrk="0" hangingPunct="1">
              <a:lnSpc>
                <a:spcPct val="100000"/>
              </a:lnSpc>
              <a:spcBef>
                <a:spcPts val="0"/>
              </a:spcBef>
              <a:spcAft>
                <a:spcPts val="0"/>
              </a:spcAft>
              <a:buClr>
                <a:srgbClr val="000000"/>
              </a:buClr>
              <a:buSzPts val="1100"/>
              <a:buFont typeface="Arial"/>
              <a:buNone/>
              <a:tabLst/>
              <a:defRPr/>
            </a:pPr>
            <a:endParaRPr kumimoji="0" lang="en-GB" sz="1100" b="0" i="0" u="none" strike="noStrike" kern="1200" cap="none" spc="0" normalizeH="0" baseline="0" noProof="0" dirty="0" err="1">
              <a:ln>
                <a:noFill/>
              </a:ln>
              <a:solidFill>
                <a:srgbClr val="000000"/>
              </a:solidFill>
              <a:effectLst/>
              <a:uLnTx/>
              <a:uFillTx/>
              <a:latin typeface="Aptos" panose="020B0004020202020204" pitchFamily="34" charset="0"/>
              <a:sym typeface="Noticia Text"/>
            </a:endParaRPr>
          </a:p>
        </p:txBody>
      </p:sp>
    </p:spTree>
    <p:extLst>
      <p:ext uri="{BB962C8B-B14F-4D97-AF65-F5344CB8AC3E}">
        <p14:creationId xmlns:p14="http://schemas.microsoft.com/office/powerpoint/2010/main" val="3978576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Ein Bild, das drinnen, Person, Personen, Tisch enthält.&#10;&#10;Automatisch generierte Beschreibung">
            <a:extLst>
              <a:ext uri="{FF2B5EF4-FFF2-40B4-BE49-F238E27FC236}">
                <a16:creationId xmlns:a16="http://schemas.microsoft.com/office/drawing/2014/main" id="{329CE463-CF43-1CD8-5D4E-1541C0C88B6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2" y="0"/>
            <a:ext cx="9143995" cy="5143500"/>
          </a:xfrm>
          <a:prstGeom prst="rect">
            <a:avLst/>
          </a:prstGeom>
          <a:noFill/>
        </p:spPr>
      </p:pic>
      <p:sp>
        <p:nvSpPr>
          <p:cNvPr id="3" name="Textplatzhalter 2">
            <a:extLst>
              <a:ext uri="{FF2B5EF4-FFF2-40B4-BE49-F238E27FC236}">
                <a16:creationId xmlns:a16="http://schemas.microsoft.com/office/drawing/2014/main" id="{61442ECE-CD5F-DC7B-F45E-CC2D25C05CBF}"/>
              </a:ext>
            </a:extLst>
          </p:cNvPr>
          <p:cNvSpPr>
            <a:spLocks noGrp="1"/>
          </p:cNvSpPr>
          <p:nvPr>
            <p:ph type="body" sz="quarter" idx="11"/>
          </p:nvPr>
        </p:nvSpPr>
        <p:spPr>
          <a:xfrm>
            <a:off x="304800" y="285263"/>
            <a:ext cx="2209800" cy="485204"/>
          </a:xfrm>
        </p:spPr>
        <p:txBody>
          <a:bodyPr wrap="square" anchor="b">
            <a:normAutofit/>
          </a:bodyPr>
          <a:lstStyle/>
          <a:p>
            <a:pPr>
              <a:lnSpc>
                <a:spcPct val="90000"/>
              </a:lnSpc>
              <a:spcAft>
                <a:spcPts val="600"/>
              </a:spcAft>
            </a:pPr>
            <a:r>
              <a:rPr lang="de-DE" dirty="0"/>
              <a:t>WELCOME</a:t>
            </a:r>
          </a:p>
        </p:txBody>
      </p:sp>
    </p:spTree>
    <p:extLst>
      <p:ext uri="{BB962C8B-B14F-4D97-AF65-F5344CB8AC3E}">
        <p14:creationId xmlns:p14="http://schemas.microsoft.com/office/powerpoint/2010/main" val="294826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5" name="Google Shape;415;p18"/>
          <p:cNvPicPr preferRelativeResize="0">
            <a:picLocks noGrp="1"/>
          </p:cNvPicPr>
          <p:nvPr>
            <p:ph type="pic" sz="quarter" idx="10"/>
          </p:nvPr>
        </p:nvPicPr>
        <p:blipFill rotWithShape="1">
          <a:blip r:embed="rId3">
            <a:alphaModFix/>
          </a:blip>
          <a:srcRect l="4901" t="3817" r="3804" b="4914"/>
          <a:stretch/>
        </p:blipFill>
        <p:spPr>
          <a:xfrm>
            <a:off x="4572000" y="0"/>
            <a:ext cx="4572000" cy="5143500"/>
          </a:xfrm>
          <a:prstGeom prst="rect">
            <a:avLst/>
          </a:prstGeom>
          <a:noFill/>
          <a:ln>
            <a:noFill/>
          </a:ln>
        </p:spPr>
      </p:pic>
      <p:sp>
        <p:nvSpPr>
          <p:cNvPr id="414" name="Google Shape;414;p18"/>
          <p:cNvSpPr txBox="1">
            <a:spLocks noGrp="1"/>
          </p:cNvSpPr>
          <p:nvPr>
            <p:ph type="body" idx="1"/>
          </p:nvPr>
        </p:nvSpPr>
        <p:spPr>
          <a:xfrm>
            <a:off x="419661" y="334924"/>
            <a:ext cx="3897965"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dirty="0"/>
              <a:t>Think </a:t>
            </a:r>
            <a:r>
              <a:rPr lang="de-DE" dirty="0" err="1"/>
              <a:t>about</a:t>
            </a:r>
            <a:r>
              <a:rPr lang="de-DE" dirty="0"/>
              <a:t> </a:t>
            </a:r>
            <a:r>
              <a:rPr lang="de-DE" dirty="0" err="1"/>
              <a:t>the</a:t>
            </a:r>
            <a:r>
              <a:rPr lang="de-DE" dirty="0"/>
              <a:t> </a:t>
            </a:r>
            <a:br>
              <a:rPr lang="de-DE" dirty="0"/>
            </a:br>
            <a:r>
              <a:rPr lang="de-DE" dirty="0"/>
              <a:t>WHY </a:t>
            </a:r>
            <a:r>
              <a:rPr lang="de-DE" dirty="0" err="1"/>
              <a:t>of</a:t>
            </a:r>
            <a:r>
              <a:rPr lang="de-DE" dirty="0"/>
              <a:t> </a:t>
            </a:r>
            <a:r>
              <a:rPr lang="de-DE" dirty="0" err="1"/>
              <a:t>your</a:t>
            </a:r>
            <a:r>
              <a:rPr lang="de-DE" dirty="0"/>
              <a:t> </a:t>
            </a:r>
            <a:r>
              <a:rPr lang="de-DE" dirty="0" err="1"/>
              <a:t>research</a:t>
            </a:r>
            <a:r>
              <a:rPr lang="de-DE" dirty="0"/>
              <a:t>…</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
            <a:extLst>
              <a:ext uri="{FF2B5EF4-FFF2-40B4-BE49-F238E27FC236}">
                <a16:creationId xmlns:a16="http://schemas.microsoft.com/office/drawing/2014/main" id="{E53D3A69-90F1-2009-C2DB-B18DA5D539B8}"/>
              </a:ext>
            </a:extLst>
          </p:cNvPr>
          <p:cNvSpPr>
            <a:spLocks noGrp="1"/>
          </p:cNvSpPr>
          <p:nvPr>
            <p:ph type="body" sz="quarter" idx="14"/>
          </p:nvPr>
        </p:nvSpPr>
        <p:spPr>
          <a:xfrm>
            <a:off x="1158197" y="1762630"/>
            <a:ext cx="1924050" cy="303609"/>
          </a:xfrm>
          <a:prstGeom prst="rect">
            <a:avLst/>
          </a:prstGeom>
        </p:spPr>
        <p:txBody>
          <a:bodyPr/>
          <a:lstStyle/>
          <a:p>
            <a:r>
              <a:rPr lang="en-GB"/>
              <a:t>Solo work</a:t>
            </a:r>
          </a:p>
        </p:txBody>
      </p:sp>
      <p:sp>
        <p:nvSpPr>
          <p:cNvPr id="15" name="Textplatzhalter 15">
            <a:extLst>
              <a:ext uri="{FF2B5EF4-FFF2-40B4-BE49-F238E27FC236}">
                <a16:creationId xmlns:a16="http://schemas.microsoft.com/office/drawing/2014/main" id="{37BF5BEF-F577-FFC1-EDA1-C043458F9B55}"/>
              </a:ext>
            </a:extLst>
          </p:cNvPr>
          <p:cNvSpPr>
            <a:spLocks noGrp="1"/>
          </p:cNvSpPr>
          <p:nvPr>
            <p:ph type="body" sz="quarter" idx="15"/>
          </p:nvPr>
        </p:nvSpPr>
        <p:spPr>
          <a:xfrm>
            <a:off x="3432627" y="1762630"/>
            <a:ext cx="1924050" cy="303609"/>
          </a:xfrm>
        </p:spPr>
        <p:txBody>
          <a:bodyPr/>
          <a:lstStyle/>
          <a:p>
            <a:r>
              <a:rPr lang="en-GB" dirty="0"/>
              <a:t>Reflect on the WHY of your research</a:t>
            </a:r>
          </a:p>
        </p:txBody>
      </p:sp>
      <p:sp>
        <p:nvSpPr>
          <p:cNvPr id="16" name="Textplatzhalter 17">
            <a:extLst>
              <a:ext uri="{FF2B5EF4-FFF2-40B4-BE49-F238E27FC236}">
                <a16:creationId xmlns:a16="http://schemas.microsoft.com/office/drawing/2014/main" id="{84769EC6-8326-FD07-E041-B1470F70E058}"/>
              </a:ext>
            </a:extLst>
          </p:cNvPr>
          <p:cNvSpPr>
            <a:spLocks noGrp="1"/>
          </p:cNvSpPr>
          <p:nvPr>
            <p:ph type="body" sz="quarter" idx="17"/>
          </p:nvPr>
        </p:nvSpPr>
        <p:spPr>
          <a:xfrm>
            <a:off x="6336108" y="1762630"/>
            <a:ext cx="1924050" cy="303609"/>
          </a:xfrm>
        </p:spPr>
        <p:txBody>
          <a:bodyPr/>
          <a:lstStyle/>
          <a:p>
            <a:r>
              <a:rPr lang="en-GB" dirty="0"/>
              <a:t>10 min</a:t>
            </a:r>
          </a:p>
        </p:txBody>
      </p:sp>
      <p:sp>
        <p:nvSpPr>
          <p:cNvPr id="17" name="Textplatzhalter 18">
            <a:extLst>
              <a:ext uri="{FF2B5EF4-FFF2-40B4-BE49-F238E27FC236}">
                <a16:creationId xmlns:a16="http://schemas.microsoft.com/office/drawing/2014/main" id="{78790231-4AAF-ACDD-2661-1FAB44E55531}"/>
              </a:ext>
            </a:extLst>
          </p:cNvPr>
          <p:cNvSpPr>
            <a:spLocks noGrp="1"/>
          </p:cNvSpPr>
          <p:nvPr>
            <p:ph type="body" sz="quarter" idx="19"/>
          </p:nvPr>
        </p:nvSpPr>
        <p:spPr>
          <a:xfrm>
            <a:off x="1158197" y="2286000"/>
            <a:ext cx="1924050" cy="2103835"/>
          </a:xfrm>
        </p:spPr>
        <p:txBody>
          <a:bodyPr/>
          <a:lstStyle/>
          <a:p>
            <a:endParaRPr lang="en-GB"/>
          </a:p>
        </p:txBody>
      </p:sp>
      <p:sp>
        <p:nvSpPr>
          <p:cNvPr id="18" name="Textplatzhalter 19">
            <a:extLst>
              <a:ext uri="{FF2B5EF4-FFF2-40B4-BE49-F238E27FC236}">
                <a16:creationId xmlns:a16="http://schemas.microsoft.com/office/drawing/2014/main" id="{EA4132BC-2589-4FE6-3E2E-1095CF305903}"/>
              </a:ext>
            </a:extLst>
          </p:cNvPr>
          <p:cNvSpPr>
            <a:spLocks noGrp="1"/>
          </p:cNvSpPr>
          <p:nvPr>
            <p:ph type="body" sz="quarter" idx="20"/>
          </p:nvPr>
        </p:nvSpPr>
        <p:spPr>
          <a:xfrm>
            <a:off x="3432627" y="2286000"/>
            <a:ext cx="2629128" cy="2103835"/>
          </a:xfrm>
        </p:spPr>
        <p:txBody>
          <a:bodyPr/>
          <a:lstStyle/>
          <a:p>
            <a:pPr marL="0" lvl="0" indent="0" algn="l" rtl="0">
              <a:lnSpc>
                <a:spcPct val="100000"/>
              </a:lnSpc>
              <a:spcBef>
                <a:spcPts val="0"/>
              </a:spcBef>
              <a:spcAft>
                <a:spcPts val="0"/>
              </a:spcAft>
              <a:buClr>
                <a:srgbClr val="262626"/>
              </a:buClr>
              <a:buSzPts val="1200"/>
              <a:buNone/>
            </a:pPr>
            <a:r>
              <a:rPr lang="de-DE" sz="1400" b="1" dirty="0">
                <a:solidFill>
                  <a:schemeClr val="tx1"/>
                </a:solidFill>
                <a:latin typeface="Aptos" panose="020B0004020202020204" pitchFamily="34" charset="0"/>
              </a:rPr>
              <a:t>Take a </a:t>
            </a:r>
            <a:r>
              <a:rPr lang="de-DE" sz="1400" b="1" dirty="0" err="1">
                <a:solidFill>
                  <a:schemeClr val="tx1"/>
                </a:solidFill>
                <a:latin typeface="Aptos" panose="020B0004020202020204" pitchFamily="34" charset="0"/>
              </a:rPr>
              <a:t>moment</a:t>
            </a:r>
            <a:r>
              <a:rPr lang="de-DE" sz="1400" b="1" dirty="0">
                <a:solidFill>
                  <a:schemeClr val="tx1"/>
                </a:solidFill>
                <a:latin typeface="Aptos" panose="020B0004020202020204" pitchFamily="34" charset="0"/>
              </a:rPr>
              <a:t> and </a:t>
            </a:r>
            <a:r>
              <a:rPr lang="de-DE" sz="1400" b="1" dirty="0" err="1">
                <a:solidFill>
                  <a:schemeClr val="tx1"/>
                </a:solidFill>
                <a:latin typeface="Aptos" panose="020B0004020202020204" pitchFamily="34" charset="0"/>
              </a:rPr>
              <a:t>make</a:t>
            </a:r>
            <a:r>
              <a:rPr lang="de-DE" sz="1400" b="1" dirty="0">
                <a:solidFill>
                  <a:schemeClr val="tx1"/>
                </a:solidFill>
                <a:latin typeface="Aptos" panose="020B0004020202020204" pitchFamily="34" charset="0"/>
              </a:rPr>
              <a:t> </a:t>
            </a:r>
            <a:r>
              <a:rPr lang="de-DE" sz="1400" b="1" dirty="0" err="1">
                <a:solidFill>
                  <a:schemeClr val="tx1"/>
                </a:solidFill>
                <a:latin typeface="Aptos" panose="020B0004020202020204" pitchFamily="34" charset="0"/>
              </a:rPr>
              <a:t>notes</a:t>
            </a:r>
            <a:r>
              <a:rPr lang="de-DE" sz="1400" b="1" dirty="0">
                <a:solidFill>
                  <a:schemeClr val="tx1"/>
                </a:solidFill>
                <a:latin typeface="Aptos" panose="020B0004020202020204" pitchFamily="34" charset="0"/>
              </a:rPr>
              <a:t> </a:t>
            </a:r>
            <a:r>
              <a:rPr lang="de-DE" sz="1400" b="1" dirty="0" err="1">
                <a:solidFill>
                  <a:schemeClr val="tx1"/>
                </a:solidFill>
                <a:latin typeface="Aptos" panose="020B0004020202020204" pitchFamily="34" charset="0"/>
              </a:rPr>
              <a:t>to</a:t>
            </a:r>
            <a:r>
              <a:rPr lang="de-DE" sz="1400" b="1" dirty="0">
                <a:solidFill>
                  <a:schemeClr val="tx1"/>
                </a:solidFill>
                <a:latin typeface="Aptos" panose="020B0004020202020204" pitchFamily="34" charset="0"/>
              </a:rPr>
              <a:t> </a:t>
            </a:r>
            <a:r>
              <a:rPr lang="de-DE" sz="1400" b="1" dirty="0" err="1">
                <a:solidFill>
                  <a:schemeClr val="tx1"/>
                </a:solidFill>
                <a:latin typeface="Aptos" panose="020B0004020202020204" pitchFamily="34" charset="0"/>
              </a:rPr>
              <a:t>following</a:t>
            </a:r>
            <a:r>
              <a:rPr lang="de-DE" sz="1400" b="1" dirty="0">
                <a:solidFill>
                  <a:schemeClr val="tx1"/>
                </a:solidFill>
                <a:latin typeface="Aptos" panose="020B0004020202020204" pitchFamily="34" charset="0"/>
              </a:rPr>
              <a:t> </a:t>
            </a:r>
            <a:r>
              <a:rPr lang="de-DE" sz="1400" b="1" dirty="0" err="1">
                <a:solidFill>
                  <a:schemeClr val="tx1"/>
                </a:solidFill>
                <a:latin typeface="Aptos" panose="020B0004020202020204" pitchFamily="34" charset="0"/>
              </a:rPr>
              <a:t>questions</a:t>
            </a:r>
            <a:r>
              <a:rPr lang="de-DE" sz="1400" b="1" dirty="0">
                <a:solidFill>
                  <a:schemeClr val="tx1"/>
                </a:solidFill>
                <a:latin typeface="Aptos" panose="020B0004020202020204" pitchFamily="34" charset="0"/>
              </a:rPr>
              <a:t>:</a:t>
            </a:r>
          </a:p>
          <a:p>
            <a:pPr marL="285750" lvl="0" indent="-285750" algn="l" rtl="0">
              <a:lnSpc>
                <a:spcPct val="100000"/>
              </a:lnSpc>
              <a:spcBef>
                <a:spcPts val="1200"/>
              </a:spcBef>
              <a:spcAft>
                <a:spcPts val="0"/>
              </a:spcAft>
              <a:buClr>
                <a:srgbClr val="262626"/>
              </a:buClr>
              <a:buSzPct val="100000"/>
              <a:buFont typeface="Arial" panose="020B0604020202020204" pitchFamily="34" charset="0"/>
              <a:buChar char="•"/>
            </a:pPr>
            <a:r>
              <a:rPr lang="de-DE" sz="1400" b="0" dirty="0" err="1">
                <a:solidFill>
                  <a:schemeClr val="tx1"/>
                </a:solidFill>
                <a:latin typeface="Aptos" panose="020B0004020202020204" pitchFamily="34" charset="0"/>
              </a:rPr>
              <a:t>What</a:t>
            </a:r>
            <a:r>
              <a:rPr lang="de-DE" sz="1400" b="0" dirty="0">
                <a:solidFill>
                  <a:schemeClr val="tx1"/>
                </a:solidFill>
                <a:latin typeface="Aptos" panose="020B0004020202020204" pitchFamily="34" charset="0"/>
              </a:rPr>
              <a:t> was </a:t>
            </a:r>
            <a:r>
              <a:rPr lang="de-DE" sz="1400" b="0" dirty="0" err="1">
                <a:solidFill>
                  <a:schemeClr val="tx1"/>
                </a:solidFill>
                <a:latin typeface="Aptos" panose="020B0004020202020204" pitchFamily="34" charset="0"/>
              </a:rPr>
              <a:t>your</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motivation</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to</a:t>
            </a:r>
            <a:r>
              <a:rPr lang="de-DE" sz="1400" b="0" dirty="0">
                <a:solidFill>
                  <a:schemeClr val="tx1"/>
                </a:solidFill>
                <a:latin typeface="Aptos" panose="020B0004020202020204" pitchFamily="34" charset="0"/>
              </a:rPr>
              <a:t> do </a:t>
            </a:r>
            <a:r>
              <a:rPr lang="de-DE" sz="1400" b="0" dirty="0" err="1">
                <a:solidFill>
                  <a:schemeClr val="tx1"/>
                </a:solidFill>
                <a:latin typeface="Aptos" panose="020B0004020202020204" pitchFamily="34" charset="0"/>
              </a:rPr>
              <a:t>research</a:t>
            </a:r>
            <a:r>
              <a:rPr lang="de-DE" sz="1400" b="0" dirty="0">
                <a:solidFill>
                  <a:schemeClr val="tx1"/>
                </a:solidFill>
                <a:latin typeface="Aptos" panose="020B0004020202020204" pitchFamily="34" charset="0"/>
              </a:rPr>
              <a:t> in </a:t>
            </a:r>
            <a:r>
              <a:rPr lang="de-DE" sz="1400" b="0" dirty="0" err="1">
                <a:solidFill>
                  <a:schemeClr val="tx1"/>
                </a:solidFill>
                <a:latin typeface="Aptos" panose="020B0004020202020204" pitchFamily="34" charset="0"/>
              </a:rPr>
              <a:t>your</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field</a:t>
            </a:r>
            <a:r>
              <a:rPr lang="de-DE" sz="1400" b="0" dirty="0">
                <a:solidFill>
                  <a:schemeClr val="tx1"/>
                </a:solidFill>
                <a:latin typeface="Aptos" panose="020B0004020202020204" pitchFamily="34" charset="0"/>
              </a:rPr>
              <a:t>?</a:t>
            </a:r>
          </a:p>
          <a:p>
            <a:pPr marL="285750" lvl="0" indent="-285750" algn="l" rtl="0">
              <a:lnSpc>
                <a:spcPct val="100000"/>
              </a:lnSpc>
              <a:spcBef>
                <a:spcPts val="1200"/>
              </a:spcBef>
              <a:spcAft>
                <a:spcPts val="0"/>
              </a:spcAft>
              <a:buClr>
                <a:srgbClr val="262626"/>
              </a:buClr>
              <a:buSzPct val="100000"/>
              <a:buFont typeface="Arial" panose="020B0604020202020204" pitchFamily="34" charset="0"/>
              <a:buChar char="•"/>
            </a:pPr>
            <a:r>
              <a:rPr lang="de-DE" sz="1400" b="0" dirty="0" err="1">
                <a:solidFill>
                  <a:schemeClr val="tx1"/>
                </a:solidFill>
                <a:latin typeface="Aptos" panose="020B0004020202020204" pitchFamily="34" charset="0"/>
              </a:rPr>
              <a:t>Why</a:t>
            </a:r>
            <a:r>
              <a:rPr lang="de-DE" sz="1400" b="0" dirty="0">
                <a:solidFill>
                  <a:schemeClr val="tx1"/>
                </a:solidFill>
                <a:latin typeface="Aptos" panose="020B0004020202020204" pitchFamily="34" charset="0"/>
              </a:rPr>
              <a:t> do </a:t>
            </a:r>
            <a:r>
              <a:rPr lang="de-DE" sz="1400" b="0" dirty="0" err="1">
                <a:solidFill>
                  <a:schemeClr val="tx1"/>
                </a:solidFill>
                <a:latin typeface="Aptos" panose="020B0004020202020204" pitchFamily="34" charset="0"/>
              </a:rPr>
              <a:t>you</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get</a:t>
            </a:r>
            <a:r>
              <a:rPr lang="de-DE" sz="1400" b="0" dirty="0">
                <a:solidFill>
                  <a:schemeClr val="tx1"/>
                </a:solidFill>
                <a:latin typeface="Aptos" panose="020B0004020202020204" pitchFamily="34" charset="0"/>
              </a:rPr>
              <a:t> out </a:t>
            </a:r>
            <a:r>
              <a:rPr lang="de-DE" sz="1400" b="0" dirty="0" err="1">
                <a:solidFill>
                  <a:schemeClr val="tx1"/>
                </a:solidFill>
                <a:latin typeface="Aptos" panose="020B0004020202020204" pitchFamily="34" charset="0"/>
              </a:rPr>
              <a:t>of</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bed</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every</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day</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to</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work</a:t>
            </a:r>
            <a:r>
              <a:rPr lang="de-DE" sz="1400" b="0" dirty="0">
                <a:solidFill>
                  <a:schemeClr val="tx1"/>
                </a:solidFill>
                <a:latin typeface="Aptos" panose="020B0004020202020204" pitchFamily="34" charset="0"/>
              </a:rPr>
              <a:t> on </a:t>
            </a:r>
            <a:r>
              <a:rPr lang="de-DE" sz="1400" b="0" dirty="0" err="1">
                <a:solidFill>
                  <a:schemeClr val="tx1"/>
                </a:solidFill>
                <a:latin typeface="Aptos" panose="020B0004020202020204" pitchFamily="34" charset="0"/>
              </a:rPr>
              <a:t>your</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research</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topic</a:t>
            </a:r>
            <a:r>
              <a:rPr lang="de-DE" sz="1400" b="0" dirty="0">
                <a:solidFill>
                  <a:schemeClr val="tx1"/>
                </a:solidFill>
                <a:latin typeface="Aptos" panose="020B0004020202020204" pitchFamily="34" charset="0"/>
              </a:rPr>
              <a:t>(s)?</a:t>
            </a:r>
          </a:p>
          <a:p>
            <a:pPr>
              <a:lnSpc>
                <a:spcPts val="1800"/>
              </a:lnSpc>
            </a:pPr>
            <a:endParaRPr lang="de-DE" dirty="0"/>
          </a:p>
          <a:p>
            <a:endParaRPr lang="en-GB" dirty="0"/>
          </a:p>
        </p:txBody>
      </p:sp>
      <p:sp>
        <p:nvSpPr>
          <p:cNvPr id="19" name="Textplatzhalter 3">
            <a:extLst>
              <a:ext uri="{FF2B5EF4-FFF2-40B4-BE49-F238E27FC236}">
                <a16:creationId xmlns:a16="http://schemas.microsoft.com/office/drawing/2014/main" id="{E23962FF-1ACC-081A-BF24-0114C81E56C8}"/>
              </a:ext>
            </a:extLst>
          </p:cNvPr>
          <p:cNvSpPr>
            <a:spLocks noGrp="1"/>
          </p:cNvSpPr>
          <p:nvPr>
            <p:ph type="body" sz="quarter" idx="21"/>
          </p:nvPr>
        </p:nvSpPr>
        <p:spPr>
          <a:xfrm>
            <a:off x="6336108" y="2286000"/>
            <a:ext cx="2353866" cy="2103835"/>
          </a:xfrm>
        </p:spPr>
        <p:txBody>
          <a:bodyPr/>
          <a:lstStyle/>
          <a:p>
            <a:endParaRPr lang="de-DE"/>
          </a:p>
        </p:txBody>
      </p:sp>
    </p:spTree>
    <p:extLst>
      <p:ext uri="{BB962C8B-B14F-4D97-AF65-F5344CB8AC3E}">
        <p14:creationId xmlns:p14="http://schemas.microsoft.com/office/powerpoint/2010/main" val="4152881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1800"/>
              <a:buNone/>
            </a:pPr>
            <a:r>
              <a:rPr lang="de-DE" b="1" dirty="0">
                <a:latin typeface="Aptos" panose="020B0004020202020204" pitchFamily="34" charset="0"/>
                <a:ea typeface="Arial"/>
                <a:sym typeface="Arial"/>
              </a:rPr>
              <a:t>Share </a:t>
            </a:r>
            <a:r>
              <a:rPr lang="de-DE" b="1" dirty="0" err="1">
                <a:latin typeface="Aptos" panose="020B0004020202020204" pitchFamily="34" charset="0"/>
                <a:ea typeface="Arial"/>
                <a:sym typeface="Arial"/>
              </a:rPr>
              <a:t>your</a:t>
            </a:r>
            <a:r>
              <a:rPr lang="de-DE" b="1" dirty="0">
                <a:latin typeface="Aptos" panose="020B0004020202020204" pitchFamily="34" charset="0"/>
                <a:ea typeface="Arial"/>
                <a:sym typeface="Arial"/>
              </a:rPr>
              <a:t> WHY </a:t>
            </a:r>
            <a:r>
              <a:rPr lang="de-DE" b="1" dirty="0" err="1">
                <a:latin typeface="Aptos" panose="020B0004020202020204" pitchFamily="34" charset="0"/>
                <a:ea typeface="Arial"/>
                <a:sym typeface="Arial"/>
              </a:rPr>
              <a:t>behind</a:t>
            </a:r>
            <a:r>
              <a:rPr lang="de-DE" b="1" dirty="0">
                <a:latin typeface="Aptos" panose="020B0004020202020204" pitchFamily="34" charset="0"/>
                <a:ea typeface="Arial"/>
                <a:sym typeface="Arial"/>
              </a:rPr>
              <a:t> </a:t>
            </a:r>
            <a:r>
              <a:rPr lang="de-DE" b="1" dirty="0" err="1">
                <a:latin typeface="Aptos" panose="020B0004020202020204" pitchFamily="34" charset="0"/>
                <a:ea typeface="Arial"/>
                <a:sym typeface="Arial"/>
              </a:rPr>
              <a:t>your</a:t>
            </a:r>
            <a:r>
              <a:rPr lang="de-DE" b="1" dirty="0">
                <a:latin typeface="Aptos" panose="020B0004020202020204" pitchFamily="34" charset="0"/>
                <a:ea typeface="Arial"/>
                <a:sym typeface="Arial"/>
              </a:rPr>
              <a:t> </a:t>
            </a:r>
            <a:r>
              <a:rPr lang="de-DE" b="1" dirty="0" err="1">
                <a:latin typeface="Aptos" panose="020B0004020202020204" pitchFamily="34" charset="0"/>
                <a:ea typeface="Arial"/>
                <a:sym typeface="Arial"/>
              </a:rPr>
              <a:t>research</a:t>
            </a:r>
            <a:r>
              <a:rPr lang="de-DE" b="1" dirty="0">
                <a:latin typeface="Aptos" panose="020B0004020202020204" pitchFamily="34" charset="0"/>
                <a:ea typeface="Arial"/>
                <a:sym typeface="Arial"/>
              </a:rPr>
              <a:t>!</a:t>
            </a:r>
            <a:endParaRPr b="1" dirty="0">
              <a:latin typeface="Aptos" panose="020B00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6" name="Google Shape;436;p21"/>
          <p:cNvPicPr preferRelativeResize="0">
            <a:picLocks noGrp="1"/>
          </p:cNvPicPr>
          <p:nvPr>
            <p:ph type="pic" sz="quarter" idx="10"/>
          </p:nvPr>
        </p:nvPicPr>
        <p:blipFill rotWithShape="1">
          <a:blip r:embed="rId3">
            <a:alphaModFix/>
          </a:blip>
          <a:srcRect t="21" b="21"/>
          <a:stretch/>
        </p:blipFill>
        <p:spPr>
          <a:prstGeom prst="rect">
            <a:avLst/>
          </a:prstGeom>
          <a:noFill/>
          <a:ln>
            <a:noFill/>
          </a:ln>
        </p:spPr>
      </p:pic>
      <p:sp>
        <p:nvSpPr>
          <p:cNvPr id="435" name="Google Shape;435;p21"/>
          <p:cNvSpPr txBox="1">
            <a:spLocks noGrp="1"/>
          </p:cNvSpPr>
          <p:nvPr>
            <p:ph type="body" idx="1"/>
          </p:nvPr>
        </p:nvSpPr>
        <p:spPr>
          <a:xfrm>
            <a:off x="419661" y="334923"/>
            <a:ext cx="3897965" cy="126079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dirty="0" err="1"/>
              <a:t>From</a:t>
            </a:r>
            <a:r>
              <a:rPr lang="de-DE" dirty="0"/>
              <a:t> </a:t>
            </a:r>
            <a:r>
              <a:rPr lang="de-DE" dirty="0" err="1"/>
              <a:t>purpose</a:t>
            </a:r>
            <a:r>
              <a:rPr lang="de-DE" dirty="0"/>
              <a:t> </a:t>
            </a:r>
            <a:br>
              <a:rPr lang="de-DE" dirty="0"/>
            </a:br>
            <a:r>
              <a:rPr lang="de-DE" dirty="0" err="1"/>
              <a:t>to</a:t>
            </a:r>
            <a:r>
              <a:rPr lang="de-DE" dirty="0"/>
              <a:t> </a:t>
            </a:r>
            <a:r>
              <a:rPr lang="de-DE" dirty="0" err="1"/>
              <a:t>impact</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1800"/>
              <a:buNone/>
            </a:pPr>
            <a:r>
              <a:rPr lang="de-DE" b="1" dirty="0" err="1">
                <a:latin typeface="Aptos" panose="020B0004020202020204" pitchFamily="34" charset="0"/>
              </a:rPr>
              <a:t>What</a:t>
            </a:r>
            <a:r>
              <a:rPr lang="de-DE" b="1" dirty="0">
                <a:latin typeface="Aptos" panose="020B0004020202020204" pitchFamily="34" charset="0"/>
              </a:rPr>
              <a:t> do </a:t>
            </a:r>
            <a:r>
              <a:rPr lang="de-DE" b="1" dirty="0" err="1">
                <a:latin typeface="Aptos" panose="020B0004020202020204" pitchFamily="34" charset="0"/>
              </a:rPr>
              <a:t>you</a:t>
            </a:r>
            <a:r>
              <a:rPr lang="de-DE" b="1" dirty="0">
                <a:latin typeface="Aptos" panose="020B0004020202020204" pitchFamily="34" charset="0"/>
              </a:rPr>
              <a:t> </a:t>
            </a:r>
            <a:r>
              <a:rPr lang="de-DE" b="1" dirty="0" err="1">
                <a:latin typeface="Aptos" panose="020B0004020202020204" pitchFamily="34" charset="0"/>
              </a:rPr>
              <a:t>associate</a:t>
            </a:r>
            <a:r>
              <a:rPr lang="de-DE" b="1" dirty="0">
                <a:latin typeface="Aptos" panose="020B0004020202020204" pitchFamily="34" charset="0"/>
              </a:rPr>
              <a:t> </a:t>
            </a:r>
            <a:r>
              <a:rPr lang="de-DE" b="1" dirty="0" err="1">
                <a:latin typeface="Aptos" panose="020B0004020202020204" pitchFamily="34" charset="0"/>
              </a:rPr>
              <a:t>with</a:t>
            </a:r>
            <a:r>
              <a:rPr lang="de-DE" b="1" dirty="0">
                <a:latin typeface="Aptos" panose="020B0004020202020204" pitchFamily="34" charset="0"/>
              </a:rPr>
              <a:t> </a:t>
            </a:r>
            <a:r>
              <a:rPr lang="de-DE" b="1" dirty="0" err="1">
                <a:latin typeface="Aptos" panose="020B0004020202020204" pitchFamily="34" charset="0"/>
              </a:rPr>
              <a:t>impact</a:t>
            </a:r>
            <a:r>
              <a:rPr lang="de-DE" b="1" dirty="0">
                <a:latin typeface="Aptos" panose="020B0004020202020204" pitchFamily="34" charset="0"/>
              </a:rPr>
              <a:t>?</a:t>
            </a:r>
            <a:endParaRPr b="1" dirty="0">
              <a:latin typeface="Aptos" panose="020B00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2" name="Text Placeholder 1">
            <a:extLst>
              <a:ext uri="{FF2B5EF4-FFF2-40B4-BE49-F238E27FC236}">
                <a16:creationId xmlns:a16="http://schemas.microsoft.com/office/drawing/2014/main" id="{32A9049D-ED3C-4A89-F3F8-6F2CD1062577}"/>
              </a:ext>
            </a:extLst>
          </p:cNvPr>
          <p:cNvSpPr>
            <a:spLocks noGrp="1"/>
          </p:cNvSpPr>
          <p:nvPr>
            <p:ph type="body" sz="quarter" idx="13"/>
          </p:nvPr>
        </p:nvSpPr>
        <p:spPr/>
        <p:txBody>
          <a:bodyPr/>
          <a:lstStyle/>
          <a:p>
            <a:r>
              <a:rPr lang="en-GB" sz="1600" dirty="0"/>
              <a:t>Positive impact is defined by products and services that are created with the purpose of solving societal problems. </a:t>
            </a:r>
          </a:p>
          <a:p>
            <a:endParaRPr lang="en-GB" sz="1600" dirty="0"/>
          </a:p>
          <a:p>
            <a:r>
              <a:rPr lang="en-GB" sz="1600" b="0" dirty="0"/>
              <a:t>Scholarly Community </a:t>
            </a:r>
            <a:r>
              <a:rPr lang="en-GB" sz="1600" b="0" dirty="0" err="1"/>
              <a:t>Encyclopedia</a:t>
            </a:r>
            <a:endParaRPr lang="en-GB" sz="1600" b="0" dirty="0"/>
          </a:p>
        </p:txBody>
      </p:sp>
      <p:sp>
        <p:nvSpPr>
          <p:cNvPr id="446" name="Google Shape;446;p23"/>
          <p:cNvSpPr txBox="1">
            <a:spLocks noGrp="1"/>
          </p:cNvSpPr>
          <p:nvPr>
            <p:ph type="body" idx="1"/>
          </p:nvPr>
        </p:nvSpPr>
        <p:spPr>
          <a:xfrm>
            <a:off x="417867" y="333131"/>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Positive Impact</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4BA27DD6-1C31-C80C-715B-6E27431B9C6D}"/>
            </a:ext>
          </a:extLst>
        </p:cNvPr>
        <p:cNvGrpSpPr/>
        <p:nvPr/>
      </p:nvGrpSpPr>
      <p:grpSpPr>
        <a:xfrm>
          <a:off x="0" y="0"/>
          <a:ext cx="0" cy="0"/>
          <a:chOff x="0" y="0"/>
          <a:chExt cx="0" cy="0"/>
        </a:xfrm>
      </p:grpSpPr>
      <p:pic>
        <p:nvPicPr>
          <p:cNvPr id="6" name="Grafik 5" descr="Ein Bild, das Text, Diagramm, Screenshot enthält.&#10;&#10;Automatisch generierte Beschreibung">
            <a:extLst>
              <a:ext uri="{FF2B5EF4-FFF2-40B4-BE49-F238E27FC236}">
                <a16:creationId xmlns:a16="http://schemas.microsoft.com/office/drawing/2014/main" id="{097C9BF7-C1B7-A9C4-CA33-74F976C7D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144" y="150710"/>
            <a:ext cx="4842079" cy="4842079"/>
          </a:xfrm>
          <a:prstGeom prst="rect">
            <a:avLst/>
          </a:prstGeom>
        </p:spPr>
      </p:pic>
      <p:sp>
        <p:nvSpPr>
          <p:cNvPr id="173" name="Google Shape;173;p35">
            <a:extLst>
              <a:ext uri="{FF2B5EF4-FFF2-40B4-BE49-F238E27FC236}">
                <a16:creationId xmlns:a16="http://schemas.microsoft.com/office/drawing/2014/main" id="{D275901E-5EBD-B68C-E101-E55E29F51338}"/>
              </a:ext>
            </a:extLst>
          </p:cNvPr>
          <p:cNvSpPr txBox="1">
            <a:spLocks noGrp="1"/>
          </p:cNvSpPr>
          <p:nvPr>
            <p:ph type="body" idx="1"/>
          </p:nvPr>
        </p:nvSpPr>
        <p:spPr>
          <a:xfrm>
            <a:off x="357057" y="366979"/>
            <a:ext cx="2679106" cy="6415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 dirty="0" err="1">
                <a:latin typeface="Aptos" panose="020B0004020202020204" pitchFamily="34" charset="0"/>
              </a:rPr>
              <a:t>Our</a:t>
            </a:r>
            <a:r>
              <a:rPr lang="de" dirty="0">
                <a:latin typeface="Aptos" panose="020B0004020202020204" pitchFamily="34" charset="0"/>
              </a:rPr>
              <a:t> </a:t>
            </a:r>
            <a:r>
              <a:rPr lang="de" dirty="0" err="1">
                <a:latin typeface="Aptos" panose="020B0004020202020204" pitchFamily="34" charset="0"/>
              </a:rPr>
              <a:t>impact</a:t>
            </a:r>
            <a:r>
              <a:rPr lang="de" dirty="0">
                <a:latin typeface="Aptos" panose="020B0004020202020204" pitchFamily="34" charset="0"/>
              </a:rPr>
              <a:t> </a:t>
            </a:r>
          </a:p>
          <a:p>
            <a:pPr marL="0" lvl="0" indent="0" algn="l" rtl="0">
              <a:lnSpc>
                <a:spcPct val="90000"/>
              </a:lnSpc>
              <a:spcBef>
                <a:spcPts val="0"/>
              </a:spcBef>
              <a:spcAft>
                <a:spcPts val="0"/>
              </a:spcAft>
              <a:buClr>
                <a:srgbClr val="E30613"/>
              </a:buClr>
              <a:buSzPts val="3800"/>
              <a:buNone/>
            </a:pPr>
            <a:r>
              <a:rPr lang="de" dirty="0" err="1">
                <a:latin typeface="Aptos" panose="020B0004020202020204" pitchFamily="34" charset="0"/>
              </a:rPr>
              <a:t>logic</a:t>
            </a:r>
            <a:endParaRPr dirty="0">
              <a:latin typeface="Aptos" panose="020B0004020202020204" pitchFamily="34" charset="0"/>
            </a:endParaRPr>
          </a:p>
        </p:txBody>
      </p:sp>
    </p:spTree>
    <p:extLst>
      <p:ext uri="{BB962C8B-B14F-4D97-AF65-F5344CB8AC3E}">
        <p14:creationId xmlns:p14="http://schemas.microsoft.com/office/powerpoint/2010/main" val="3565609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4"/>
          <p:cNvSpPr txBox="1">
            <a:spLocks noGrp="1"/>
          </p:cNvSpPr>
          <p:nvPr>
            <p:ph type="body" idx="1"/>
          </p:nvPr>
        </p:nvSpPr>
        <p:spPr>
          <a:xfrm>
            <a:off x="407110" y="333131"/>
            <a:ext cx="3897965"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dirty="0"/>
              <a:t>THE SUSTAINABLE DEVELOPMENT GOALS (SDGs)</a:t>
            </a:r>
            <a:endParaRPr dirty="0"/>
          </a:p>
        </p:txBody>
      </p:sp>
      <p:pic>
        <p:nvPicPr>
          <p:cNvPr id="454" name="Google Shape;454;p24"/>
          <p:cNvPicPr preferRelativeResize="0"/>
          <p:nvPr/>
        </p:nvPicPr>
        <p:blipFill rotWithShape="1">
          <a:blip r:embed="rId3">
            <a:alphaModFix/>
          </a:blip>
          <a:srcRect/>
          <a:stretch/>
        </p:blipFill>
        <p:spPr>
          <a:xfrm>
            <a:off x="4578187" y="2135204"/>
            <a:ext cx="4570202" cy="236543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3" name="Google Shape;463;p25"/>
          <p:cNvSpPr txBox="1">
            <a:spLocks noGrp="1"/>
          </p:cNvSpPr>
          <p:nvPr>
            <p:ph type="body" idx="1"/>
          </p:nvPr>
        </p:nvSpPr>
        <p:spPr>
          <a:xfrm>
            <a:off x="417867" y="333131"/>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t>Overview</a:t>
            </a:r>
            <a:r>
              <a:rPr lang="de-DE" dirty="0"/>
              <a:t> </a:t>
            </a:r>
            <a:r>
              <a:rPr lang="de-DE" dirty="0" err="1"/>
              <a:t>of</a:t>
            </a:r>
            <a:r>
              <a:rPr lang="de-DE" dirty="0"/>
              <a:t> </a:t>
            </a:r>
            <a:r>
              <a:rPr lang="de-DE" dirty="0" err="1"/>
              <a:t>the</a:t>
            </a:r>
            <a:r>
              <a:rPr lang="de-DE" dirty="0"/>
              <a:t> SDGs</a:t>
            </a:r>
            <a:endParaRPr dirty="0"/>
          </a:p>
        </p:txBody>
      </p:sp>
      <p:pic>
        <p:nvPicPr>
          <p:cNvPr id="2" name="Google Shape;462;p25">
            <a:extLst>
              <a:ext uri="{FF2B5EF4-FFF2-40B4-BE49-F238E27FC236}">
                <a16:creationId xmlns:a16="http://schemas.microsoft.com/office/drawing/2014/main" id="{F19A2A8B-ABC7-55A2-BCAB-8ED49F37F91D}"/>
              </a:ext>
            </a:extLst>
          </p:cNvPr>
          <p:cNvPicPr preferRelativeResize="0"/>
          <p:nvPr/>
        </p:nvPicPr>
        <p:blipFill>
          <a:blip r:embed="rId3"/>
          <a:srcRect l="2593" t="22069" r="2918" b="8215"/>
          <a:stretch/>
        </p:blipFill>
        <p:spPr>
          <a:xfrm>
            <a:off x="726830" y="1030808"/>
            <a:ext cx="7244862" cy="377776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6"/>
          <p:cNvSpPr txBox="1">
            <a:spLocks noGrp="1"/>
          </p:cNvSpPr>
          <p:nvPr>
            <p:ph type="body" idx="1"/>
          </p:nvPr>
        </p:nvSpPr>
        <p:spPr>
          <a:xfrm>
            <a:off x="417867" y="333131"/>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The </a:t>
            </a:r>
            <a:r>
              <a:rPr lang="de-DE" dirty="0" err="1"/>
              <a:t>impact</a:t>
            </a:r>
            <a:r>
              <a:rPr lang="de-DE" dirty="0"/>
              <a:t> </a:t>
            </a:r>
            <a:r>
              <a:rPr lang="de-DE" dirty="0" err="1"/>
              <a:t>of</a:t>
            </a:r>
            <a:r>
              <a:rPr lang="de-DE" dirty="0"/>
              <a:t> TRACELESS</a:t>
            </a:r>
            <a:endParaRPr dirty="0"/>
          </a:p>
        </p:txBody>
      </p:sp>
      <p:sp>
        <p:nvSpPr>
          <p:cNvPr id="469" name="Google Shape;469;p26"/>
          <p:cNvSpPr txBox="1"/>
          <p:nvPr/>
        </p:nvSpPr>
        <p:spPr>
          <a:xfrm>
            <a:off x="5139587" y="1047196"/>
            <a:ext cx="2897586" cy="1372681"/>
          </a:xfrm>
          <a:prstGeom prst="rect">
            <a:avLst/>
          </a:prstGeom>
          <a:noFill/>
          <a:ln>
            <a:noFill/>
          </a:ln>
        </p:spPr>
        <p:txBody>
          <a:bodyPr spcFirstLastPara="1" wrap="square" lIns="45700" tIns="45700" rIns="45700" bIns="45700" anchor="t" anchorCtr="0">
            <a:spAutoFit/>
          </a:bodyPr>
          <a:lstStyle/>
          <a:p>
            <a:pPr marL="285750" marR="0" lvl="0" indent="-285750" algn="l" defTabSz="914400" rtl="0" eaLnBrk="1" fontAlgn="auto" latinLnBrk="0" hangingPunct="1">
              <a:lnSpc>
                <a:spcPct val="130000"/>
              </a:lnSpc>
              <a:spcBef>
                <a:spcPts val="0"/>
              </a:spcBef>
              <a:spcAft>
                <a:spcPts val="0"/>
              </a:spcAft>
              <a:buClr>
                <a:prstClr val="black"/>
              </a:buClr>
              <a:buSzPts val="1600"/>
              <a:buFont typeface="Arial" panose="020B0604020202020204" pitchFamily="34" charset="0"/>
              <a:buChar char="•"/>
              <a:tabLst/>
              <a:defRPr/>
            </a:pP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Prevents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plastic</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pollution</a:t>
            </a:r>
            <a:endParaRPr kumimoji="0"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endParaRPr>
          </a:p>
          <a:p>
            <a:pPr marL="285750" marR="0" lvl="0" indent="-285750" algn="l" defTabSz="914400" rtl="0" eaLnBrk="1" fontAlgn="auto" latinLnBrk="0" hangingPunct="1">
              <a:lnSpc>
                <a:spcPct val="130000"/>
              </a:lnSpc>
              <a:spcBef>
                <a:spcPts val="0"/>
              </a:spcBef>
              <a:spcAft>
                <a:spcPts val="0"/>
              </a:spcAft>
              <a:buClr>
                <a:prstClr val="black"/>
              </a:buClr>
              <a:buSzPts val="1600"/>
              <a:buFont typeface="Arial" panose="020B0604020202020204" pitchFamily="34" charset="0"/>
              <a:buChar char="•"/>
              <a:tabLst/>
              <a:defRPr/>
            </a:pP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Avoids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harmful</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chemicals</a:t>
            </a:r>
            <a:endParaRPr kumimoji="0"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endParaRPr>
          </a:p>
          <a:p>
            <a:pPr marL="285750" marR="0" lvl="0" indent="-285750" algn="l" defTabSz="914400" rtl="0" eaLnBrk="1" fontAlgn="auto" latinLnBrk="0" hangingPunct="1">
              <a:lnSpc>
                <a:spcPct val="130000"/>
              </a:lnSpc>
              <a:spcBef>
                <a:spcPts val="0"/>
              </a:spcBef>
              <a:spcAft>
                <a:spcPts val="0"/>
              </a:spcAft>
              <a:buClr>
                <a:prstClr val="black"/>
              </a:buClr>
              <a:buSzPts val="1600"/>
              <a:buFont typeface="Arial" panose="020B0604020202020204" pitchFamily="34" charset="0"/>
              <a:buChar char="•"/>
              <a:tabLst/>
              <a:defRPr/>
            </a:pP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Combats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climate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change</a:t>
            </a:r>
            <a:endParaRPr kumimoji="0"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endParaRPr>
          </a:p>
          <a:p>
            <a:pPr marL="285750" marR="0" lvl="0" indent="-285750" algn="l" defTabSz="914400" rtl="0" eaLnBrk="1" fontAlgn="auto" latinLnBrk="0" hangingPunct="1">
              <a:lnSpc>
                <a:spcPct val="130000"/>
              </a:lnSpc>
              <a:spcBef>
                <a:spcPts val="0"/>
              </a:spcBef>
              <a:spcAft>
                <a:spcPts val="0"/>
              </a:spcAft>
              <a:buClr>
                <a:prstClr val="black"/>
              </a:buClr>
              <a:buSzPts val="1600"/>
              <a:buFont typeface="Arial" panose="020B0604020202020204" pitchFamily="34" charset="0"/>
              <a:buChar char="•"/>
              <a:tabLst/>
              <a:defRPr/>
            </a:pP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Eco-</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friendly</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 end-</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of</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life</a:t>
            </a:r>
            <a:endParaRPr kumimoji="0"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endParaRPr>
          </a:p>
        </p:txBody>
      </p:sp>
      <p:sp>
        <p:nvSpPr>
          <p:cNvPr id="470" name="Google Shape;470;p26"/>
          <p:cNvSpPr txBox="1"/>
          <p:nvPr/>
        </p:nvSpPr>
        <p:spPr>
          <a:xfrm>
            <a:off x="5186971" y="2904573"/>
            <a:ext cx="3405739" cy="732506"/>
          </a:xfrm>
          <a:prstGeom prst="rect">
            <a:avLst/>
          </a:prstGeom>
          <a:noFill/>
          <a:ln>
            <a:noFill/>
          </a:ln>
        </p:spPr>
        <p:txBody>
          <a:bodyPr spcFirstLastPara="1" wrap="square" lIns="45700" tIns="45700" rIns="45700" bIns="45700" anchor="t" anchorCtr="0">
            <a:spAutoFit/>
          </a:bodyPr>
          <a:lstStyle/>
          <a:p>
            <a:pPr marL="285750" marR="0" lvl="0" indent="-285750" algn="l" defTabSz="914400" rtl="0" eaLnBrk="1" fontAlgn="auto" latinLnBrk="0" hangingPunct="1">
              <a:lnSpc>
                <a:spcPct val="130000"/>
              </a:lnSpc>
              <a:spcBef>
                <a:spcPts val="0"/>
              </a:spcBef>
              <a:spcAft>
                <a:spcPts val="0"/>
              </a:spcAft>
              <a:buClr>
                <a:prstClr val="black"/>
              </a:buClr>
              <a:buSzPts val="1600"/>
              <a:buFont typeface="Arial" panose="020B0604020202020204" pitchFamily="34" charset="0"/>
              <a:buChar char="•"/>
              <a:tabLst/>
              <a:defRPr/>
            </a:pPr>
            <a:r>
              <a:rPr kumimoji="0" lang="de-DE" sz="1600" b="0" i="0" u="none" strike="noStrike" kern="0" cap="none" spc="0" normalizeH="0" baseline="0" noProof="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Saves fossil energy</a:t>
            </a:r>
            <a:endParaRPr kumimoji="0" sz="1600" b="0" i="0" u="none" strike="noStrike" kern="0" cap="none" spc="0" normalizeH="0" baseline="0" noProof="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endParaRPr>
          </a:p>
          <a:p>
            <a:pPr marL="285750" marR="0" lvl="0" indent="-285750" algn="l" defTabSz="914400" rtl="0" eaLnBrk="1" fontAlgn="auto" latinLnBrk="0" hangingPunct="1">
              <a:lnSpc>
                <a:spcPct val="130000"/>
              </a:lnSpc>
              <a:spcBef>
                <a:spcPts val="0"/>
              </a:spcBef>
              <a:spcAft>
                <a:spcPts val="0"/>
              </a:spcAft>
              <a:buClr>
                <a:prstClr val="black"/>
              </a:buClr>
              <a:buSzPts val="1600"/>
              <a:buFont typeface="Arial" panose="020B0604020202020204" pitchFamily="34" charset="0"/>
              <a:buChar char="•"/>
              <a:tabLst/>
              <a:defRPr/>
            </a:pPr>
            <a:r>
              <a:rPr kumimoji="0" lang="de-DE" sz="1600" b="0" i="0" u="none" strike="noStrike" kern="0" cap="none" spc="0" normalizeH="0" baseline="0" noProof="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Protects land &amp; water resources</a:t>
            </a:r>
            <a:endParaRPr kumimoji="0" sz="1600" b="0" i="0" u="none" strike="noStrike" kern="0" cap="none" spc="0" normalizeH="0" baseline="0" noProof="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endParaRPr>
          </a:p>
        </p:txBody>
      </p:sp>
      <p:sp>
        <p:nvSpPr>
          <p:cNvPr id="471" name="Google Shape;471;p26"/>
          <p:cNvSpPr txBox="1"/>
          <p:nvPr/>
        </p:nvSpPr>
        <p:spPr>
          <a:xfrm>
            <a:off x="5433461" y="3757790"/>
            <a:ext cx="3405739"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prstClr val="black"/>
              </a:buClr>
              <a:buSzTx/>
              <a:buFont typeface="Arial"/>
              <a:buNone/>
              <a:tabLst/>
              <a:defRPr/>
            </a:pP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traceless.eu</a:t>
            </a:r>
            <a:r>
              <a:rPr kumimoji="0" lang="de-DE"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Aparajita" panose="020B0604020202020204" pitchFamily="34" charset="0"/>
                <a:sym typeface="Noticia Text"/>
              </a:rPr>
              <a:t>impact</a:t>
            </a:r>
            <a:endParaRPr kumimoji="0" sz="1600" b="0" i="0" u="none" strike="noStrike" kern="0" cap="none" spc="0" normalizeH="0" baseline="0" noProof="0" dirty="0">
              <a:ln>
                <a:noFill/>
              </a:ln>
              <a:solidFill>
                <a:prstClr val="black"/>
              </a:solidFill>
              <a:effectLst/>
              <a:uLnTx/>
              <a:uFillTx/>
              <a:latin typeface="Aptos" panose="020B0004020202020204" pitchFamily="34" charset="0"/>
              <a:ea typeface="Noticia Text"/>
              <a:cs typeface="Aparajita" panose="020B0604020202020204" pitchFamily="34" charset="0"/>
              <a:sym typeface="Noticia Text"/>
            </a:endParaRPr>
          </a:p>
        </p:txBody>
      </p:sp>
      <p:pic>
        <p:nvPicPr>
          <p:cNvPr id="472" name="Google Shape;472;p26" descr="Sustainable Development Goal 6 - Wikipedia"/>
          <p:cNvPicPr preferRelativeResize="0"/>
          <p:nvPr/>
        </p:nvPicPr>
        <p:blipFill rotWithShape="1">
          <a:blip r:embed="rId3">
            <a:alphaModFix/>
          </a:blip>
          <a:srcRect/>
          <a:stretch/>
        </p:blipFill>
        <p:spPr>
          <a:xfrm>
            <a:off x="1302568" y="3058483"/>
            <a:ext cx="1353039" cy="1353039"/>
          </a:xfrm>
          <a:prstGeom prst="rect">
            <a:avLst/>
          </a:prstGeom>
          <a:noFill/>
          <a:ln>
            <a:noFill/>
          </a:ln>
        </p:spPr>
      </p:pic>
      <p:pic>
        <p:nvPicPr>
          <p:cNvPr id="473" name="Google Shape;473;p26" descr="Objectiu de Desenvolupament Sostenible 7 - Viquipèdia, l'enciclopèdia lliure"/>
          <p:cNvPicPr preferRelativeResize="0"/>
          <p:nvPr/>
        </p:nvPicPr>
        <p:blipFill rotWithShape="1">
          <a:blip r:embed="rId4">
            <a:alphaModFix/>
          </a:blip>
          <a:srcRect/>
          <a:stretch/>
        </p:blipFill>
        <p:spPr>
          <a:xfrm>
            <a:off x="2944567" y="3058483"/>
            <a:ext cx="1353039" cy="1353039"/>
          </a:xfrm>
          <a:prstGeom prst="rect">
            <a:avLst/>
          </a:prstGeom>
          <a:noFill/>
          <a:ln>
            <a:noFill/>
          </a:ln>
        </p:spPr>
      </p:pic>
      <p:pic>
        <p:nvPicPr>
          <p:cNvPr id="474" name="Google Shape;474;p26" descr="Sustainable Development Goal 13 - Wikipedia"/>
          <p:cNvPicPr preferRelativeResize="0"/>
          <p:nvPr/>
        </p:nvPicPr>
        <p:blipFill rotWithShape="1">
          <a:blip r:embed="rId5">
            <a:alphaModFix/>
          </a:blip>
          <a:srcRect/>
          <a:stretch/>
        </p:blipFill>
        <p:spPr>
          <a:xfrm>
            <a:off x="2944567" y="1193165"/>
            <a:ext cx="1548780" cy="1548780"/>
          </a:xfrm>
          <a:prstGeom prst="rect">
            <a:avLst/>
          </a:prstGeom>
          <a:noFill/>
          <a:ln>
            <a:noFill/>
          </a:ln>
        </p:spPr>
      </p:pic>
      <p:pic>
        <p:nvPicPr>
          <p:cNvPr id="475" name="Google Shape;475;p26" descr="Sustainable Development Goal 12 - Wikipedia"/>
          <p:cNvPicPr preferRelativeResize="0"/>
          <p:nvPr/>
        </p:nvPicPr>
        <p:blipFill rotWithShape="1">
          <a:blip r:embed="rId6">
            <a:alphaModFix/>
          </a:blip>
          <a:srcRect/>
          <a:stretch/>
        </p:blipFill>
        <p:spPr>
          <a:xfrm>
            <a:off x="1106827" y="1193826"/>
            <a:ext cx="1548780" cy="15487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6BD33C2-037D-904F-8206-B403BD96D9DE}"/>
              </a:ext>
            </a:extLst>
          </p:cNvPr>
          <p:cNvSpPr>
            <a:spLocks noGrp="1"/>
          </p:cNvSpPr>
          <p:nvPr>
            <p:ph type="body" idx="1"/>
          </p:nvPr>
        </p:nvSpPr>
        <p:spPr/>
        <p:txBody>
          <a:bodyPr/>
          <a:lstStyle/>
          <a:p>
            <a:r>
              <a:rPr lang="de-DE" dirty="0"/>
              <a:t>Workshop </a:t>
            </a:r>
            <a:r>
              <a:rPr lang="de-DE" dirty="0" err="1"/>
              <a:t>setting</a:t>
            </a:r>
            <a:endParaRPr lang="de-DE" dirty="0"/>
          </a:p>
        </p:txBody>
      </p:sp>
      <p:sp>
        <p:nvSpPr>
          <p:cNvPr id="4" name="Oval 3">
            <a:extLst>
              <a:ext uri="{FF2B5EF4-FFF2-40B4-BE49-F238E27FC236}">
                <a16:creationId xmlns:a16="http://schemas.microsoft.com/office/drawing/2014/main" id="{A1564073-7B13-E1AA-CBD3-9E5992678659}"/>
              </a:ext>
            </a:extLst>
          </p:cNvPr>
          <p:cNvSpPr/>
          <p:nvPr/>
        </p:nvSpPr>
        <p:spPr>
          <a:xfrm>
            <a:off x="3804790" y="1756378"/>
            <a:ext cx="1534419" cy="1534419"/>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5" name="Oval 4">
            <a:extLst>
              <a:ext uri="{FF2B5EF4-FFF2-40B4-BE49-F238E27FC236}">
                <a16:creationId xmlns:a16="http://schemas.microsoft.com/office/drawing/2014/main" id="{A465C9F9-B6A4-975B-3975-0D7B00022F21}"/>
              </a:ext>
            </a:extLst>
          </p:cNvPr>
          <p:cNvSpPr/>
          <p:nvPr/>
        </p:nvSpPr>
        <p:spPr>
          <a:xfrm>
            <a:off x="6001777" y="1756378"/>
            <a:ext cx="1534419" cy="1534419"/>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6" name="Oval 5">
            <a:extLst>
              <a:ext uri="{FF2B5EF4-FFF2-40B4-BE49-F238E27FC236}">
                <a16:creationId xmlns:a16="http://schemas.microsoft.com/office/drawing/2014/main" id="{2306B4CB-D9EC-A042-DE67-422CBA0E7DC8}"/>
              </a:ext>
            </a:extLst>
          </p:cNvPr>
          <p:cNvSpPr/>
          <p:nvPr/>
        </p:nvSpPr>
        <p:spPr>
          <a:xfrm>
            <a:off x="1444002" y="1734515"/>
            <a:ext cx="1534419" cy="1534419"/>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7" name="Rechteck 6">
            <a:extLst>
              <a:ext uri="{FF2B5EF4-FFF2-40B4-BE49-F238E27FC236}">
                <a16:creationId xmlns:a16="http://schemas.microsoft.com/office/drawing/2014/main" id="{72247539-A000-84F2-ECA7-340C12E968CF}"/>
              </a:ext>
            </a:extLst>
          </p:cNvPr>
          <p:cNvSpPr/>
          <p:nvPr/>
        </p:nvSpPr>
        <p:spPr>
          <a:xfrm>
            <a:off x="1142271" y="3575464"/>
            <a:ext cx="2101985" cy="307777"/>
          </a:xfrm>
          <a:prstGeom prst="rect">
            <a:avLst/>
          </a:prstGeom>
        </p:spPr>
        <p:txBody>
          <a:bodyPr wrap="square">
            <a:spAutoFit/>
          </a:bodyPr>
          <a:lstStyle/>
          <a:p>
            <a:pPr algn="ctr"/>
            <a:r>
              <a:rPr lang="en" b="1" dirty="0">
                <a:solidFill>
                  <a:srgbClr val="E30613"/>
                </a:solidFill>
                <a:latin typeface="Aptos" panose="020B0004020202020204" pitchFamily="34" charset="0"/>
              </a:rPr>
              <a:t>YES</a:t>
            </a:r>
          </a:p>
        </p:txBody>
      </p:sp>
      <p:sp>
        <p:nvSpPr>
          <p:cNvPr id="8" name="Rechteck 7">
            <a:extLst>
              <a:ext uri="{FF2B5EF4-FFF2-40B4-BE49-F238E27FC236}">
                <a16:creationId xmlns:a16="http://schemas.microsoft.com/office/drawing/2014/main" id="{8AF3F044-982D-1089-1F8D-502753DF47D5}"/>
              </a:ext>
            </a:extLst>
          </p:cNvPr>
          <p:cNvSpPr/>
          <p:nvPr/>
        </p:nvSpPr>
        <p:spPr>
          <a:xfrm>
            <a:off x="3521006" y="3541036"/>
            <a:ext cx="2101985" cy="307777"/>
          </a:xfrm>
          <a:prstGeom prst="rect">
            <a:avLst/>
          </a:prstGeom>
        </p:spPr>
        <p:txBody>
          <a:bodyPr wrap="square">
            <a:spAutoFit/>
          </a:bodyPr>
          <a:lstStyle/>
          <a:p>
            <a:pPr algn="ctr"/>
            <a:r>
              <a:rPr lang="en" b="1" dirty="0">
                <a:solidFill>
                  <a:srgbClr val="E30613"/>
                </a:solidFill>
                <a:latin typeface="Aptos" panose="020B0004020202020204" pitchFamily="34" charset="0"/>
              </a:rPr>
              <a:t>Coaches</a:t>
            </a:r>
          </a:p>
        </p:txBody>
      </p:sp>
      <p:sp>
        <p:nvSpPr>
          <p:cNvPr id="9" name="Rechteck 8">
            <a:extLst>
              <a:ext uri="{FF2B5EF4-FFF2-40B4-BE49-F238E27FC236}">
                <a16:creationId xmlns:a16="http://schemas.microsoft.com/office/drawing/2014/main" id="{9087ACB7-9A8D-8BB4-6FA4-27A678BD6FCF}"/>
              </a:ext>
            </a:extLst>
          </p:cNvPr>
          <p:cNvSpPr/>
          <p:nvPr/>
        </p:nvSpPr>
        <p:spPr>
          <a:xfrm>
            <a:off x="5721334" y="3541036"/>
            <a:ext cx="2101985" cy="307777"/>
          </a:xfrm>
          <a:prstGeom prst="rect">
            <a:avLst/>
          </a:prstGeom>
        </p:spPr>
        <p:txBody>
          <a:bodyPr wrap="square">
            <a:spAutoFit/>
          </a:bodyPr>
          <a:lstStyle/>
          <a:p>
            <a:pPr algn="ctr"/>
            <a:r>
              <a:rPr lang="en" b="1" dirty="0">
                <a:solidFill>
                  <a:srgbClr val="E30613"/>
                </a:solidFill>
                <a:latin typeface="Aptos" panose="020B0004020202020204" pitchFamily="34" charset="0"/>
              </a:rPr>
              <a:t>Partner </a:t>
            </a:r>
          </a:p>
        </p:txBody>
      </p:sp>
      <p:pic>
        <p:nvPicPr>
          <p:cNvPr id="10" name="Grafik 9">
            <a:extLst>
              <a:ext uri="{FF2B5EF4-FFF2-40B4-BE49-F238E27FC236}">
                <a16:creationId xmlns:a16="http://schemas.microsoft.com/office/drawing/2014/main" id="{D63E7855-62FE-7DEA-3855-1C1B132E33F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64573" y="2016162"/>
            <a:ext cx="1014850" cy="1014850"/>
          </a:xfrm>
          <a:prstGeom prst="rect">
            <a:avLst/>
          </a:prstGeom>
        </p:spPr>
      </p:pic>
      <p:pic>
        <p:nvPicPr>
          <p:cNvPr id="11" name="Grafik 10">
            <a:extLst>
              <a:ext uri="{FF2B5EF4-FFF2-40B4-BE49-F238E27FC236}">
                <a16:creationId xmlns:a16="http://schemas.microsoft.com/office/drawing/2014/main" id="{ACE47036-AC2F-AE34-F5B7-F800ACD11CF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03233" y="2010971"/>
            <a:ext cx="1125633" cy="1125633"/>
          </a:xfrm>
          <a:prstGeom prst="rect">
            <a:avLst/>
          </a:prstGeom>
        </p:spPr>
      </p:pic>
      <p:pic>
        <p:nvPicPr>
          <p:cNvPr id="12" name="Grafik 11">
            <a:extLst>
              <a:ext uri="{FF2B5EF4-FFF2-40B4-BE49-F238E27FC236}">
                <a16:creationId xmlns:a16="http://schemas.microsoft.com/office/drawing/2014/main" id="{AC746EF3-E938-33C7-203A-9BEB94D5893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54013" y="1941885"/>
            <a:ext cx="1078499" cy="1067265"/>
          </a:xfrm>
          <a:prstGeom prst="rect">
            <a:avLst/>
          </a:prstGeom>
        </p:spPr>
      </p:pic>
    </p:spTree>
    <p:extLst>
      <p:ext uri="{BB962C8B-B14F-4D97-AF65-F5344CB8AC3E}">
        <p14:creationId xmlns:p14="http://schemas.microsoft.com/office/powerpoint/2010/main" val="4044407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21" name="Text Placeholder 18">
            <a:extLst>
              <a:ext uri="{FF2B5EF4-FFF2-40B4-BE49-F238E27FC236}">
                <a16:creationId xmlns:a16="http://schemas.microsoft.com/office/drawing/2014/main" id="{37A85D11-992D-CAF1-9599-552F40B5D49F}"/>
              </a:ext>
            </a:extLst>
          </p:cNvPr>
          <p:cNvSpPr txBox="1">
            <a:spLocks/>
          </p:cNvSpPr>
          <p:nvPr/>
        </p:nvSpPr>
        <p:spPr>
          <a:xfrm>
            <a:off x="309363" y="2888047"/>
            <a:ext cx="2776537" cy="965200"/>
          </a:xfrm>
          <a:prstGeom prst="rect">
            <a:avLst/>
          </a:prstGeom>
          <a:noFill/>
          <a:ln>
            <a:noFill/>
          </a:ln>
        </p:spPr>
        <p:txBody>
          <a:bodyPr spcFirstLastPara="1" wrap="non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750"/>
              </a:spcBef>
              <a:spcAft>
                <a:spcPts val="0"/>
              </a:spcAft>
              <a:buClr>
                <a:schemeClr val="lt1"/>
              </a:buClr>
              <a:buSzPts val="1800"/>
              <a:buFont typeface="Arial"/>
              <a:buNone/>
              <a:defRPr sz="1800" b="1" i="0" u="none" strike="noStrike" cap="none">
                <a:solidFill>
                  <a:schemeClr val="lt1"/>
                </a:solidFill>
                <a:latin typeface="DINOT-Bold" panose="020B0504020101020102" pitchFamily="34" charset="77"/>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marL="228600" marR="0" lvl="0" indent="0" algn="ctr" defTabSz="914400" rtl="0" eaLnBrk="1" fontAlgn="auto" latinLnBrk="0" hangingPunct="1">
              <a:lnSpc>
                <a:spcPct val="100000"/>
              </a:lnSpc>
              <a:spcBef>
                <a:spcPts val="750"/>
              </a:spcBef>
              <a:spcAft>
                <a:spcPts val="0"/>
              </a:spcAft>
              <a:buClr>
                <a:prstClr val="white"/>
              </a:buClr>
              <a:buSzPts val="1800"/>
              <a:buFont typeface="Arial"/>
              <a:buNone/>
              <a:tabLst/>
              <a:defRPr/>
            </a:pPr>
            <a:r>
              <a:rPr kumimoji="0" lang="de-DE" sz="22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Get</a:t>
            </a:r>
            <a:r>
              <a:rPr kumimoji="0" lang="de-DE" sz="22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22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familiar</a:t>
            </a:r>
            <a:r>
              <a:rPr kumimoji="0" lang="de-DE" sz="22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br>
              <a:rPr kumimoji="0" lang="de-DE" sz="2200" b="0" i="0" u="none" strike="noStrike" kern="0" cap="none" spc="0" normalizeH="0" baseline="0" noProof="0" dirty="0">
                <a:ln>
                  <a:noFill/>
                </a:ln>
                <a:solidFill>
                  <a:prstClr val="white"/>
                </a:solidFill>
                <a:effectLst/>
                <a:uLnTx/>
                <a:uFillTx/>
                <a:latin typeface="Aptos" panose="020B0004020202020204" pitchFamily="34" charset="0"/>
                <a:cs typeface="Arial"/>
                <a:sym typeface="Arial"/>
              </a:rPr>
            </a:br>
            <a:r>
              <a:rPr kumimoji="0" lang="de-DE" sz="2200" b="0"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with</a:t>
            </a:r>
            <a:r>
              <a:rPr kumimoji="0" lang="de-DE" sz="2200" b="0"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2200" b="0"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the</a:t>
            </a:r>
            <a:r>
              <a:rPr kumimoji="0" lang="de-DE" sz="2200" b="0"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SDGs</a:t>
            </a:r>
          </a:p>
        </p:txBody>
      </p:sp>
      <p:sp>
        <p:nvSpPr>
          <p:cNvPr id="23" name="Text Placeholder 18">
            <a:extLst>
              <a:ext uri="{FF2B5EF4-FFF2-40B4-BE49-F238E27FC236}">
                <a16:creationId xmlns:a16="http://schemas.microsoft.com/office/drawing/2014/main" id="{A5317108-AC0C-FCC9-047B-7A41BFB8DE2E}"/>
              </a:ext>
            </a:extLst>
          </p:cNvPr>
          <p:cNvSpPr txBox="1">
            <a:spLocks/>
          </p:cNvSpPr>
          <p:nvPr/>
        </p:nvSpPr>
        <p:spPr>
          <a:xfrm>
            <a:off x="3183731" y="2888047"/>
            <a:ext cx="2776537" cy="965200"/>
          </a:xfrm>
          <a:prstGeom prst="rect">
            <a:avLst/>
          </a:prstGeom>
          <a:noFill/>
          <a:ln>
            <a:noFill/>
          </a:ln>
        </p:spPr>
        <p:txBody>
          <a:bodyPr spcFirstLastPara="1" wrap="non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750"/>
              </a:spcBef>
              <a:spcAft>
                <a:spcPts val="0"/>
              </a:spcAft>
              <a:buClr>
                <a:schemeClr val="lt1"/>
              </a:buClr>
              <a:buSzPts val="1800"/>
              <a:buFont typeface="Arial"/>
              <a:buNone/>
              <a:defRPr sz="1800" b="1" i="0" u="none" strike="noStrike" cap="none">
                <a:solidFill>
                  <a:schemeClr val="lt1"/>
                </a:solidFill>
                <a:latin typeface="DINOT-Bold" panose="020B0504020101020102" pitchFamily="34" charset="77"/>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marL="228600" marR="0" lvl="0" indent="0" algn="ctr" defTabSz="914400" rtl="0" eaLnBrk="1" fontAlgn="auto" latinLnBrk="0" hangingPunct="1">
              <a:lnSpc>
                <a:spcPct val="100000"/>
              </a:lnSpc>
              <a:spcBef>
                <a:spcPts val="750"/>
              </a:spcBef>
              <a:spcAft>
                <a:spcPts val="0"/>
              </a:spcAft>
              <a:buClr>
                <a:prstClr val="white"/>
              </a:buClr>
              <a:buSzPts val="1800"/>
              <a:buFont typeface="Arial"/>
              <a:buNone/>
              <a:tabLst/>
              <a:defRPr/>
            </a:pPr>
            <a:r>
              <a:rPr kumimoji="0" lang="de-DE" sz="22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Develop</a:t>
            </a:r>
            <a:r>
              <a:rPr kumimoji="0" lang="de-DE" sz="22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22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solution</a:t>
            </a:r>
            <a:br>
              <a:rPr kumimoji="0" lang="de-DE" sz="2200" b="0" i="0" u="none" strike="noStrike" kern="0" cap="none" spc="0" normalizeH="0" baseline="0" noProof="0" dirty="0">
                <a:ln>
                  <a:noFill/>
                </a:ln>
                <a:solidFill>
                  <a:prstClr val="white"/>
                </a:solidFill>
                <a:effectLst/>
                <a:uLnTx/>
                <a:uFillTx/>
                <a:latin typeface="Aptos" panose="020B0004020202020204" pitchFamily="34" charset="0"/>
                <a:cs typeface="Arial"/>
                <a:sym typeface="Arial"/>
              </a:rPr>
            </a:br>
            <a:r>
              <a:rPr kumimoji="0" lang="de-DE" sz="2200" b="0"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with</a:t>
            </a:r>
            <a:r>
              <a:rPr kumimoji="0" lang="de-DE" sz="2200" b="0"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2200" b="0"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the</a:t>
            </a:r>
            <a:r>
              <a:rPr kumimoji="0" lang="de-DE" sz="2200" b="0"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SDGs</a:t>
            </a:r>
            <a:endParaRPr kumimoji="0" lang="en-DE" sz="2200" b="0" i="0" u="none" strike="noStrike" kern="0" cap="none" spc="0" normalizeH="0" baseline="0" noProof="0" dirty="0">
              <a:ln>
                <a:noFill/>
              </a:ln>
              <a:solidFill>
                <a:prstClr val="white"/>
              </a:solidFill>
              <a:effectLst/>
              <a:uLnTx/>
              <a:uFillTx/>
              <a:latin typeface="Aptos" panose="020B0004020202020204" pitchFamily="34" charset="0"/>
              <a:cs typeface="Arial"/>
              <a:sym typeface="Arial"/>
            </a:endParaRPr>
          </a:p>
        </p:txBody>
      </p:sp>
      <p:sp>
        <p:nvSpPr>
          <p:cNvPr id="24" name="Text Placeholder 18">
            <a:extLst>
              <a:ext uri="{FF2B5EF4-FFF2-40B4-BE49-F238E27FC236}">
                <a16:creationId xmlns:a16="http://schemas.microsoft.com/office/drawing/2014/main" id="{27E0D9F7-0F43-BF34-D050-C0B0116EB6D3}"/>
              </a:ext>
            </a:extLst>
          </p:cNvPr>
          <p:cNvSpPr txBox="1">
            <a:spLocks/>
          </p:cNvSpPr>
          <p:nvPr/>
        </p:nvSpPr>
        <p:spPr>
          <a:xfrm>
            <a:off x="5960268" y="2888047"/>
            <a:ext cx="2776537" cy="965200"/>
          </a:xfrm>
          <a:prstGeom prst="rect">
            <a:avLst/>
          </a:prstGeom>
          <a:noFill/>
          <a:ln>
            <a:noFill/>
          </a:ln>
        </p:spPr>
        <p:txBody>
          <a:bodyPr spcFirstLastPara="1" wrap="non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750"/>
              </a:spcBef>
              <a:spcAft>
                <a:spcPts val="0"/>
              </a:spcAft>
              <a:buClr>
                <a:schemeClr val="lt1"/>
              </a:buClr>
              <a:buSzPts val="1800"/>
              <a:buFont typeface="Arial"/>
              <a:buNone/>
              <a:defRPr sz="1800" b="1" i="0" u="none" strike="noStrike" cap="none">
                <a:solidFill>
                  <a:schemeClr val="lt1"/>
                </a:solidFill>
                <a:latin typeface="DINOT-Bold" panose="020B0504020101020102" pitchFamily="34" charset="77"/>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marL="228600" marR="0" lvl="0" indent="0" algn="ctr" defTabSz="914400" rtl="0" eaLnBrk="1" fontAlgn="auto" latinLnBrk="0" hangingPunct="1">
              <a:lnSpc>
                <a:spcPct val="100000"/>
              </a:lnSpc>
              <a:spcBef>
                <a:spcPts val="750"/>
              </a:spcBef>
              <a:spcAft>
                <a:spcPts val="0"/>
              </a:spcAft>
              <a:buClr>
                <a:prstClr val="white"/>
              </a:buClr>
              <a:buSzPts val="1800"/>
              <a:buFont typeface="Arial"/>
              <a:buNone/>
              <a:tabLst/>
              <a:defRPr/>
            </a:pPr>
            <a:r>
              <a:rPr kumimoji="0" lang="de-DE" sz="2200" b="0"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Joint </a:t>
            </a:r>
            <a:br>
              <a:rPr kumimoji="0" lang="de-DE" sz="2200" b="0" i="0" u="none" strike="noStrike" kern="0" cap="none" spc="0" normalizeH="0" baseline="0" noProof="0" dirty="0">
                <a:ln>
                  <a:noFill/>
                </a:ln>
                <a:solidFill>
                  <a:prstClr val="white"/>
                </a:solidFill>
                <a:effectLst/>
                <a:uLnTx/>
                <a:uFillTx/>
                <a:latin typeface="Aptos" panose="020B0004020202020204" pitchFamily="34" charset="0"/>
                <a:cs typeface="Arial"/>
                <a:sym typeface="Arial"/>
              </a:rPr>
            </a:br>
            <a:r>
              <a:rPr kumimoji="0" lang="de-DE" sz="22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brainstorming</a:t>
            </a:r>
            <a:endParaRPr kumimoji="0" lang="en-DE" sz="2200" b="1" i="0" u="none" strike="noStrike" kern="0" cap="none" spc="0" normalizeH="0" baseline="0" noProof="0" dirty="0">
              <a:ln>
                <a:noFill/>
              </a:ln>
              <a:solidFill>
                <a:prstClr val="white"/>
              </a:solidFill>
              <a:effectLst/>
              <a:uLnTx/>
              <a:uFillTx/>
              <a:latin typeface="Aptos" panose="020B0004020202020204" pitchFamily="34" charset="0"/>
              <a:cs typeface="Arial"/>
              <a:sym typeface="Arial"/>
            </a:endParaRPr>
          </a:p>
        </p:txBody>
      </p:sp>
      <p:sp>
        <p:nvSpPr>
          <p:cNvPr id="26" name="TextBox 25">
            <a:extLst>
              <a:ext uri="{FF2B5EF4-FFF2-40B4-BE49-F238E27FC236}">
                <a16:creationId xmlns:a16="http://schemas.microsoft.com/office/drawing/2014/main" id="{7726E816-BF69-F463-DD7A-A5FEB1D7A313}"/>
              </a:ext>
            </a:extLst>
          </p:cNvPr>
          <p:cNvSpPr txBox="1"/>
          <p:nvPr/>
        </p:nvSpPr>
        <p:spPr>
          <a:xfrm>
            <a:off x="6973929" y="1763601"/>
            <a:ext cx="94488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DE" sz="60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3</a:t>
            </a:r>
            <a:endParaRPr kumimoji="0" lang="en-DE" sz="60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27" name="TextBox 26">
            <a:extLst>
              <a:ext uri="{FF2B5EF4-FFF2-40B4-BE49-F238E27FC236}">
                <a16:creationId xmlns:a16="http://schemas.microsoft.com/office/drawing/2014/main" id="{90BA7683-48F9-9B30-F368-9E5ECBE06824}"/>
              </a:ext>
            </a:extLst>
          </p:cNvPr>
          <p:cNvSpPr txBox="1"/>
          <p:nvPr/>
        </p:nvSpPr>
        <p:spPr>
          <a:xfrm>
            <a:off x="1225192" y="1763601"/>
            <a:ext cx="94488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DE" sz="60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1</a:t>
            </a:r>
            <a:endParaRPr kumimoji="0" lang="en-DE" sz="60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28" name="TextBox 27">
            <a:extLst>
              <a:ext uri="{FF2B5EF4-FFF2-40B4-BE49-F238E27FC236}">
                <a16:creationId xmlns:a16="http://schemas.microsoft.com/office/drawing/2014/main" id="{93740AF0-97F7-CA3A-612C-727F72A8F877}"/>
              </a:ext>
            </a:extLst>
          </p:cNvPr>
          <p:cNvSpPr txBox="1"/>
          <p:nvPr/>
        </p:nvSpPr>
        <p:spPr>
          <a:xfrm>
            <a:off x="4099560" y="1763601"/>
            <a:ext cx="94488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DE" sz="60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2</a:t>
            </a:r>
            <a:endParaRPr kumimoji="0" lang="en-DE" sz="60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0" name="Rectangle 29">
            <a:extLst>
              <a:ext uri="{FF2B5EF4-FFF2-40B4-BE49-F238E27FC236}">
                <a16:creationId xmlns:a16="http://schemas.microsoft.com/office/drawing/2014/main" id="{F3A5F942-A981-82EA-2490-5E5F99D519B3}"/>
              </a:ext>
            </a:extLst>
          </p:cNvPr>
          <p:cNvSpPr/>
          <p:nvPr/>
        </p:nvSpPr>
        <p:spPr>
          <a:xfrm>
            <a:off x="7447280" y="314960"/>
            <a:ext cx="1524000" cy="650240"/>
          </a:xfrm>
          <a:prstGeom prst="rect">
            <a:avLst/>
          </a:prstGeom>
          <a:solidFill>
            <a:srgbClr val="E307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DE"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2" name="Text Placeholder 1">
            <a:extLst>
              <a:ext uri="{FF2B5EF4-FFF2-40B4-BE49-F238E27FC236}">
                <a16:creationId xmlns:a16="http://schemas.microsoft.com/office/drawing/2014/main" id="{86C3C8C8-A9AB-E553-F41C-780DB864877B}"/>
              </a:ext>
            </a:extLst>
          </p:cNvPr>
          <p:cNvSpPr>
            <a:spLocks noGrp="1"/>
          </p:cNvSpPr>
          <p:nvPr>
            <p:ph type="body" idx="1"/>
          </p:nvPr>
        </p:nvSpPr>
        <p:spPr/>
        <p:txBody>
          <a:bodyPr/>
          <a:lstStyle/>
          <a:p>
            <a:r>
              <a:rPr lang="en-GB" dirty="0"/>
              <a:t>3-STEP-EXERCISE</a:t>
            </a:r>
            <a:endParaRPr lang="en-DE" dirty="0"/>
          </a:p>
        </p:txBody>
      </p:sp>
    </p:spTree>
    <p:extLst>
      <p:ext uri="{BB962C8B-B14F-4D97-AF65-F5344CB8AC3E}">
        <p14:creationId xmlns:p14="http://schemas.microsoft.com/office/powerpoint/2010/main" val="779691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7"/>
          <p:cNvSpPr txBox="1">
            <a:spLocks noGrp="1"/>
          </p:cNvSpPr>
          <p:nvPr>
            <p:ph type="body" idx="1"/>
          </p:nvPr>
        </p:nvSpPr>
        <p:spPr>
          <a:xfrm>
            <a:off x="428626" y="333131"/>
            <a:ext cx="3897965"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dirty="0"/>
              <a:t>STEP 1: </a:t>
            </a:r>
            <a:br>
              <a:rPr lang="de-DE" dirty="0"/>
            </a:br>
            <a:r>
              <a:rPr lang="de-DE" dirty="0" err="1"/>
              <a:t>Get</a:t>
            </a:r>
            <a:r>
              <a:rPr lang="de-DE" dirty="0"/>
              <a:t> </a:t>
            </a:r>
            <a:r>
              <a:rPr lang="de-DE" dirty="0" err="1"/>
              <a:t>familiar</a:t>
            </a:r>
            <a:r>
              <a:rPr lang="de-DE" dirty="0"/>
              <a:t> </a:t>
            </a:r>
            <a:r>
              <a:rPr lang="de-DE" dirty="0" err="1"/>
              <a:t>with</a:t>
            </a:r>
            <a:r>
              <a:rPr lang="de-DE" dirty="0"/>
              <a:t> </a:t>
            </a:r>
            <a:br>
              <a:rPr lang="de-DE" dirty="0"/>
            </a:br>
            <a:r>
              <a:rPr lang="de-DE" dirty="0" err="1"/>
              <a:t>the</a:t>
            </a:r>
            <a:r>
              <a:rPr lang="de-DE" dirty="0"/>
              <a:t> SDGs</a:t>
            </a:r>
            <a:endParaRPr dirty="0"/>
          </a:p>
        </p:txBody>
      </p:sp>
      <p:pic>
        <p:nvPicPr>
          <p:cNvPr id="3" name="Google Shape;454;p24">
            <a:extLst>
              <a:ext uri="{FF2B5EF4-FFF2-40B4-BE49-F238E27FC236}">
                <a16:creationId xmlns:a16="http://schemas.microsoft.com/office/drawing/2014/main" id="{C2B53752-14BA-8B72-7C1D-43055BD51C70}"/>
              </a:ext>
            </a:extLst>
          </p:cNvPr>
          <p:cNvPicPr preferRelativeResize="0"/>
          <p:nvPr/>
        </p:nvPicPr>
        <p:blipFill rotWithShape="1">
          <a:blip r:embed="rId3">
            <a:alphaModFix/>
          </a:blip>
          <a:srcRect/>
          <a:stretch/>
        </p:blipFill>
        <p:spPr>
          <a:xfrm>
            <a:off x="4578187" y="2135204"/>
            <a:ext cx="4570202" cy="236543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platzhalter 1">
            <a:extLst>
              <a:ext uri="{FF2B5EF4-FFF2-40B4-BE49-F238E27FC236}">
                <a16:creationId xmlns:a16="http://schemas.microsoft.com/office/drawing/2014/main" id="{5C57334A-D6A2-9C3E-DA2C-E72B54C4C88D}"/>
              </a:ext>
            </a:extLst>
          </p:cNvPr>
          <p:cNvSpPr>
            <a:spLocks noGrp="1"/>
          </p:cNvSpPr>
          <p:nvPr>
            <p:ph type="body" sz="quarter" idx="14"/>
          </p:nvPr>
        </p:nvSpPr>
        <p:spPr>
          <a:xfrm>
            <a:off x="1158197" y="1762630"/>
            <a:ext cx="1924050" cy="303609"/>
          </a:xfrm>
        </p:spPr>
        <p:txBody>
          <a:bodyPr/>
          <a:lstStyle/>
          <a:p>
            <a:r>
              <a:rPr lang="de-DE" dirty="0"/>
              <a:t>Solo </a:t>
            </a:r>
            <a:r>
              <a:rPr lang="de-DE" dirty="0" err="1"/>
              <a:t>work</a:t>
            </a:r>
            <a:endParaRPr lang="de-DE" dirty="0"/>
          </a:p>
        </p:txBody>
      </p:sp>
      <p:sp>
        <p:nvSpPr>
          <p:cNvPr id="23" name="Textplatzhalter 2">
            <a:extLst>
              <a:ext uri="{FF2B5EF4-FFF2-40B4-BE49-F238E27FC236}">
                <a16:creationId xmlns:a16="http://schemas.microsoft.com/office/drawing/2014/main" id="{D83C4283-A41F-5AB8-C94B-6DA1FD08DF23}"/>
              </a:ext>
            </a:extLst>
          </p:cNvPr>
          <p:cNvSpPr>
            <a:spLocks noGrp="1"/>
          </p:cNvSpPr>
          <p:nvPr>
            <p:ph type="body" sz="quarter" idx="15"/>
          </p:nvPr>
        </p:nvSpPr>
        <p:spPr>
          <a:xfrm>
            <a:off x="3706980" y="1762630"/>
            <a:ext cx="1924050" cy="303609"/>
          </a:xfrm>
        </p:spPr>
        <p:txBody>
          <a:bodyPr/>
          <a:lstStyle/>
          <a:p>
            <a:r>
              <a:rPr lang="de-DE" dirty="0" err="1"/>
              <a:t>Get</a:t>
            </a:r>
            <a:r>
              <a:rPr lang="de-DE" dirty="0"/>
              <a:t> </a:t>
            </a:r>
            <a:r>
              <a:rPr lang="de-DE" dirty="0" err="1"/>
              <a:t>familiar</a:t>
            </a:r>
            <a:r>
              <a:rPr lang="de-DE" dirty="0"/>
              <a:t> </a:t>
            </a:r>
            <a:r>
              <a:rPr lang="de-DE" dirty="0" err="1"/>
              <a:t>with</a:t>
            </a:r>
            <a:r>
              <a:rPr lang="de-DE" dirty="0"/>
              <a:t> </a:t>
            </a:r>
            <a:r>
              <a:rPr lang="de-DE" dirty="0" err="1"/>
              <a:t>the</a:t>
            </a:r>
            <a:r>
              <a:rPr lang="de-DE" dirty="0"/>
              <a:t> SDGs</a:t>
            </a:r>
          </a:p>
        </p:txBody>
      </p:sp>
      <p:sp>
        <p:nvSpPr>
          <p:cNvPr id="24" name="Textplatzhalter 3">
            <a:extLst>
              <a:ext uri="{FF2B5EF4-FFF2-40B4-BE49-F238E27FC236}">
                <a16:creationId xmlns:a16="http://schemas.microsoft.com/office/drawing/2014/main" id="{D81BBDC1-01F9-409D-7B6B-0ACCF534FCD1}"/>
              </a:ext>
            </a:extLst>
          </p:cNvPr>
          <p:cNvSpPr>
            <a:spLocks noGrp="1"/>
          </p:cNvSpPr>
          <p:nvPr>
            <p:ph type="body" sz="quarter" idx="17"/>
          </p:nvPr>
        </p:nvSpPr>
        <p:spPr>
          <a:xfrm>
            <a:off x="6336108" y="1762630"/>
            <a:ext cx="1924050" cy="303609"/>
          </a:xfrm>
        </p:spPr>
        <p:txBody>
          <a:bodyPr/>
          <a:lstStyle/>
          <a:p>
            <a:r>
              <a:rPr lang="de-DE" dirty="0"/>
              <a:t>10 min</a:t>
            </a:r>
          </a:p>
        </p:txBody>
      </p:sp>
      <p:sp>
        <p:nvSpPr>
          <p:cNvPr id="25" name="Textplatzhalter 4">
            <a:extLst>
              <a:ext uri="{FF2B5EF4-FFF2-40B4-BE49-F238E27FC236}">
                <a16:creationId xmlns:a16="http://schemas.microsoft.com/office/drawing/2014/main" id="{CC196BC8-8159-634C-C03D-F93F76E10F54}"/>
              </a:ext>
            </a:extLst>
          </p:cNvPr>
          <p:cNvSpPr>
            <a:spLocks noGrp="1"/>
          </p:cNvSpPr>
          <p:nvPr>
            <p:ph type="body" sz="quarter" idx="19"/>
          </p:nvPr>
        </p:nvSpPr>
        <p:spPr>
          <a:xfrm>
            <a:off x="1158197" y="2286000"/>
            <a:ext cx="1924050" cy="2103835"/>
          </a:xfrm>
        </p:spPr>
        <p:txBody>
          <a:bodyPr/>
          <a:lstStyle/>
          <a:p>
            <a:endParaRPr lang="de-DE"/>
          </a:p>
        </p:txBody>
      </p:sp>
      <p:sp>
        <p:nvSpPr>
          <p:cNvPr id="26" name="Textplatzhalter 5">
            <a:extLst>
              <a:ext uri="{FF2B5EF4-FFF2-40B4-BE49-F238E27FC236}">
                <a16:creationId xmlns:a16="http://schemas.microsoft.com/office/drawing/2014/main" id="{4F729D36-66E8-9A6D-1B71-C627E494572B}"/>
              </a:ext>
            </a:extLst>
          </p:cNvPr>
          <p:cNvSpPr>
            <a:spLocks noGrp="1"/>
          </p:cNvSpPr>
          <p:nvPr>
            <p:ph type="body" sz="quarter" idx="20"/>
          </p:nvPr>
        </p:nvSpPr>
        <p:spPr>
          <a:xfrm>
            <a:off x="3706980" y="2286000"/>
            <a:ext cx="2629128" cy="2103835"/>
          </a:xfrm>
        </p:spPr>
        <p:txBody>
          <a:bodyPr/>
          <a:lstStyle/>
          <a:p>
            <a:pPr marL="0" lvl="0" indent="0" algn="l" rtl="0">
              <a:lnSpc>
                <a:spcPct val="100000"/>
              </a:lnSpc>
              <a:spcBef>
                <a:spcPts val="0"/>
              </a:spcBef>
              <a:spcAft>
                <a:spcPts val="0"/>
              </a:spcAft>
              <a:buClr>
                <a:srgbClr val="262626"/>
              </a:buClr>
              <a:buSzPts val="1200"/>
              <a:buNone/>
            </a:pPr>
            <a:r>
              <a:rPr lang="de-DE" sz="1400" b="0" dirty="0">
                <a:solidFill>
                  <a:schemeClr val="tx1"/>
                </a:solidFill>
                <a:latin typeface="Aptos" panose="020B0004020202020204" pitchFamily="34" charset="0"/>
              </a:rPr>
              <a:t>Take a </a:t>
            </a:r>
            <a:r>
              <a:rPr lang="de-DE" sz="1400" b="0" dirty="0" err="1">
                <a:solidFill>
                  <a:schemeClr val="tx1"/>
                </a:solidFill>
                <a:latin typeface="Aptos" panose="020B0004020202020204" pitchFamily="34" charset="0"/>
              </a:rPr>
              <a:t>couple</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of</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minutes</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to</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get</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familiar</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with</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the</a:t>
            </a:r>
            <a:r>
              <a:rPr lang="de-DE" sz="1400" b="0" dirty="0">
                <a:solidFill>
                  <a:schemeClr val="tx1"/>
                </a:solidFill>
                <a:latin typeface="Aptos" panose="020B0004020202020204" pitchFamily="34" charset="0"/>
              </a:rPr>
              <a:t> different SDGs.</a:t>
            </a:r>
          </a:p>
          <a:p>
            <a:pPr marL="0" lvl="0" indent="0" algn="l" rtl="0">
              <a:lnSpc>
                <a:spcPct val="100000"/>
              </a:lnSpc>
              <a:spcBef>
                <a:spcPts val="1200"/>
              </a:spcBef>
              <a:spcAft>
                <a:spcPts val="0"/>
              </a:spcAft>
              <a:buClr>
                <a:srgbClr val="262626"/>
              </a:buClr>
              <a:buSzPts val="1200"/>
              <a:buNone/>
            </a:pPr>
            <a:r>
              <a:rPr lang="de-DE" sz="1400" b="0" dirty="0">
                <a:solidFill>
                  <a:schemeClr val="tx1"/>
                </a:solidFill>
                <a:latin typeface="Aptos" panose="020B0004020202020204" pitchFamily="34" charset="0"/>
              </a:rPr>
              <a:t>Read </a:t>
            </a:r>
            <a:r>
              <a:rPr lang="de-DE" sz="1400" b="0" dirty="0" err="1">
                <a:solidFill>
                  <a:schemeClr val="tx1"/>
                </a:solidFill>
                <a:latin typeface="Aptos" panose="020B0004020202020204" pitchFamily="34" charset="0"/>
              </a:rPr>
              <a:t>through</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the</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descriptions</a:t>
            </a:r>
            <a:r>
              <a:rPr lang="de-DE" sz="1400" b="0" dirty="0">
                <a:solidFill>
                  <a:schemeClr val="tx1"/>
                </a:solidFill>
                <a:latin typeface="Aptos" panose="020B0004020202020204" pitchFamily="34" charset="0"/>
              </a:rPr>
              <a:t>. </a:t>
            </a:r>
          </a:p>
          <a:p>
            <a:endParaRPr lang="de-DE" dirty="0"/>
          </a:p>
        </p:txBody>
      </p:sp>
      <p:sp>
        <p:nvSpPr>
          <p:cNvPr id="27" name="Textplatzhalter 6">
            <a:extLst>
              <a:ext uri="{FF2B5EF4-FFF2-40B4-BE49-F238E27FC236}">
                <a16:creationId xmlns:a16="http://schemas.microsoft.com/office/drawing/2014/main" id="{216F2813-860C-6F1C-5B2E-835B329DD34D}"/>
              </a:ext>
            </a:extLst>
          </p:cNvPr>
          <p:cNvSpPr>
            <a:spLocks noGrp="1"/>
          </p:cNvSpPr>
          <p:nvPr>
            <p:ph type="body" sz="quarter" idx="21"/>
          </p:nvPr>
        </p:nvSpPr>
        <p:spPr>
          <a:xfrm>
            <a:off x="6336108" y="2286000"/>
            <a:ext cx="2353866" cy="2103835"/>
          </a:xfrm>
        </p:spPr>
        <p:txBody>
          <a:bodyPr/>
          <a:lstStyle/>
          <a:p>
            <a:endParaRPr lang="de-DE"/>
          </a:p>
        </p:txBody>
      </p:sp>
    </p:spTree>
    <p:extLst>
      <p:ext uri="{BB962C8B-B14F-4D97-AF65-F5344CB8AC3E}">
        <p14:creationId xmlns:p14="http://schemas.microsoft.com/office/powerpoint/2010/main" val="3799458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2" name="Grafik 1">
            <a:extLst>
              <a:ext uri="{FF2B5EF4-FFF2-40B4-BE49-F238E27FC236}">
                <a16:creationId xmlns:a16="http://schemas.microsoft.com/office/drawing/2014/main" id="{E502B4AE-6C67-A728-5CC4-097AC4D066BA}"/>
              </a:ext>
            </a:extLst>
          </p:cNvPr>
          <p:cNvPicPr>
            <a:picLocks noChangeAspect="1"/>
          </p:cNvPicPr>
          <p:nvPr/>
        </p:nvPicPr>
        <p:blipFill>
          <a:blip r:embed="rId3"/>
          <a:srcRect/>
          <a:stretch/>
        </p:blipFill>
        <p:spPr>
          <a:xfrm>
            <a:off x="1723273" y="919486"/>
            <a:ext cx="5697452" cy="4030896"/>
          </a:xfrm>
          <a:prstGeom prst="rect">
            <a:avLst/>
          </a:prstGeom>
          <a:ln>
            <a:solidFill>
              <a:schemeClr val="accent1"/>
            </a:solidFill>
          </a:ln>
        </p:spPr>
      </p:pic>
      <p:sp>
        <p:nvSpPr>
          <p:cNvPr id="5" name="Google Shape;496;p29">
            <a:extLst>
              <a:ext uri="{FF2B5EF4-FFF2-40B4-BE49-F238E27FC236}">
                <a16:creationId xmlns:a16="http://schemas.microsoft.com/office/drawing/2014/main" id="{7172279B-7343-94BA-B7AC-28D4181930FA}"/>
              </a:ext>
            </a:extLst>
          </p:cNvPr>
          <p:cNvSpPr txBox="1">
            <a:spLocks noGrp="1"/>
          </p:cNvSpPr>
          <p:nvPr>
            <p:ph type="body" idx="1"/>
          </p:nvPr>
        </p:nvSpPr>
        <p:spPr>
          <a:xfrm>
            <a:off x="417867" y="333131"/>
            <a:ext cx="651371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OVERVIEW OF SDG</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30" descr="Ein Bild, das drinnen, Person, Decke, Tisch enthält.&#10;&#10;Automatisch generierte Beschreibung"/>
          <p:cNvPicPr preferRelativeResize="0"/>
          <p:nvPr/>
        </p:nvPicPr>
        <p:blipFill rotWithShape="1">
          <a:blip r:embed="rId3">
            <a:alphaModFix/>
          </a:blip>
          <a:srcRect/>
          <a:stretch/>
        </p:blipFill>
        <p:spPr>
          <a:xfrm>
            <a:off x="0" y="0"/>
            <a:ext cx="9144001" cy="5143500"/>
          </a:xfrm>
          <a:prstGeom prst="rect">
            <a:avLst/>
          </a:prstGeom>
          <a:noFill/>
          <a:ln>
            <a:noFill/>
          </a:ln>
        </p:spPr>
      </p:pic>
      <p:sp>
        <p:nvSpPr>
          <p:cNvPr id="503" name="Google Shape;503;p30"/>
          <p:cNvSpPr txBox="1">
            <a:spLocks noGrp="1"/>
          </p:cNvSpPr>
          <p:nvPr>
            <p:ph type="body" sz="quarter" idx="11"/>
          </p:nvPr>
        </p:nvSpPr>
        <p:spPr>
          <a:xfrm>
            <a:off x="304800" y="281644"/>
            <a:ext cx="2314113" cy="492443"/>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4000"/>
              <a:buNone/>
            </a:pPr>
            <a:r>
              <a:rPr lang="de-DE" dirty="0"/>
              <a:t>NEXT UP …</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2"/>
          <p:cNvSpPr txBox="1">
            <a:spLocks noGrp="1"/>
          </p:cNvSpPr>
          <p:nvPr>
            <p:ph type="body" idx="1"/>
          </p:nvPr>
        </p:nvSpPr>
        <p:spPr>
          <a:prstGeom prst="rect">
            <a:avLst/>
          </a:prstGeom>
          <a:noFill/>
          <a:ln>
            <a:noFill/>
          </a:ln>
        </p:spPr>
        <p:txBody>
          <a:bodyPr spcFirstLastPara="1" vert="horz" wrap="square" lIns="0" tIns="0" rIns="0" bIns="0" rtlCol="0" anchor="t" anchorCtr="0">
            <a:noAutofit/>
          </a:bodyPr>
          <a:lstStyle/>
          <a:p>
            <a:pPr marL="0" indent="0">
              <a:spcBef>
                <a:spcPts val="0"/>
              </a:spcBef>
            </a:pPr>
            <a:r>
              <a:rPr lang="de-DE" dirty="0" err="1"/>
              <a:t>It’s</a:t>
            </a:r>
            <a:r>
              <a:rPr lang="de-DE" dirty="0"/>
              <a:t> </a:t>
            </a:r>
            <a:r>
              <a:rPr lang="de-DE" dirty="0" err="1"/>
              <a:t>coffee</a:t>
            </a:r>
            <a:br>
              <a:rPr lang="de-DE" dirty="0"/>
            </a:br>
            <a:r>
              <a:rPr lang="de-DE" dirty="0" err="1"/>
              <a:t>o’</a:t>
            </a:r>
            <a:r>
              <a:rPr lang="de-DE" dirty="0"/>
              <a:t> </a:t>
            </a:r>
            <a:r>
              <a:rPr lang="de-DE" dirty="0" err="1"/>
              <a:t>clock</a:t>
            </a:r>
            <a:r>
              <a:rPr lang="de-DE" dirty="0"/>
              <a:t>!</a:t>
            </a:r>
            <a:endParaRPr dirty="0"/>
          </a:p>
        </p:txBody>
      </p:sp>
      <p:pic>
        <p:nvPicPr>
          <p:cNvPr id="4" name="Bildplatzhalter 8" descr="Ein Bild, das Tasse, Kaffee, Essen, Drink enthält.&#10;&#10;KI-generierte Inhalte können fehlerhaft sein.">
            <a:extLst>
              <a:ext uri="{FF2B5EF4-FFF2-40B4-BE49-F238E27FC236}">
                <a16:creationId xmlns:a16="http://schemas.microsoft.com/office/drawing/2014/main" id="{519C8FD3-84FC-CFF6-8B88-30A674837B4B}"/>
              </a:ext>
            </a:extLst>
          </p:cNvPr>
          <p:cNvPicPr>
            <a:picLocks noGrp="1" noChangeAspect="1"/>
          </p:cNvPicPr>
          <p:nvPr>
            <p:ph type="pic" sz="quarter" idx="10"/>
          </p:nvPr>
        </p:nvPicPr>
        <p:blipFill>
          <a:blip r:embed="rId3"/>
          <a:srcRect l="14877" t="13878" r="10289" b="18774"/>
          <a:stretch/>
        </p:blipFill>
        <p:spPr>
          <a:xfrm>
            <a:off x="4572000" y="0"/>
            <a:ext cx="4572000" cy="51435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32"/>
          <p:cNvSpPr txBox="1">
            <a:spLocks noGrp="1"/>
          </p:cNvSpPr>
          <p:nvPr>
            <p:ph type="body" idx="1"/>
          </p:nvPr>
        </p:nvSpPr>
        <p:spPr>
          <a:xfrm>
            <a:off x="428627" y="325959"/>
            <a:ext cx="3022786" cy="135044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dirty="0"/>
              <a:t>STEP 2: </a:t>
            </a:r>
            <a:br>
              <a:rPr lang="de-DE" dirty="0"/>
            </a:br>
            <a:r>
              <a:rPr lang="de-DE" dirty="0"/>
              <a:t>Solo </a:t>
            </a:r>
            <a:r>
              <a:rPr lang="de-DE" dirty="0" err="1"/>
              <a:t>work</a:t>
            </a:r>
            <a:endParaRPr dirty="0"/>
          </a:p>
        </p:txBody>
      </p:sp>
      <p:pic>
        <p:nvPicPr>
          <p:cNvPr id="4" name="Google Shape;516;p32">
            <a:extLst>
              <a:ext uri="{FF2B5EF4-FFF2-40B4-BE49-F238E27FC236}">
                <a16:creationId xmlns:a16="http://schemas.microsoft.com/office/drawing/2014/main" id="{EAF3DF6B-04CA-F077-74B5-7D8481BFEFCA}"/>
              </a:ext>
            </a:extLst>
          </p:cNvPr>
          <p:cNvPicPr preferRelativeResize="0"/>
          <p:nvPr/>
        </p:nvPicPr>
        <p:blipFill rotWithShape="1">
          <a:blip r:embed="rId3">
            <a:alphaModFix/>
          </a:blip>
          <a:srcRect l="7537"/>
          <a:stretch/>
        </p:blipFill>
        <p:spPr>
          <a:xfrm>
            <a:off x="4572000" y="0"/>
            <a:ext cx="4572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
            <a:extLst>
              <a:ext uri="{FF2B5EF4-FFF2-40B4-BE49-F238E27FC236}">
                <a16:creationId xmlns:a16="http://schemas.microsoft.com/office/drawing/2014/main" id="{9E714CCF-CD42-C932-0AE0-B04AA6AD179E}"/>
              </a:ext>
            </a:extLst>
          </p:cNvPr>
          <p:cNvSpPr>
            <a:spLocks noGrp="1"/>
          </p:cNvSpPr>
          <p:nvPr>
            <p:ph type="body" sz="quarter" idx="14"/>
          </p:nvPr>
        </p:nvSpPr>
        <p:spPr>
          <a:xfrm>
            <a:off x="1158197" y="1762630"/>
            <a:ext cx="1924050" cy="303609"/>
          </a:xfrm>
        </p:spPr>
        <p:txBody>
          <a:bodyPr/>
          <a:lstStyle/>
          <a:p>
            <a:r>
              <a:rPr lang="de-DE" dirty="0"/>
              <a:t>Solo </a:t>
            </a:r>
            <a:r>
              <a:rPr lang="de-DE" dirty="0" err="1"/>
              <a:t>work</a:t>
            </a:r>
            <a:endParaRPr lang="de-DE" dirty="0"/>
          </a:p>
        </p:txBody>
      </p:sp>
      <p:sp>
        <p:nvSpPr>
          <p:cNvPr id="15" name="Textplatzhalter 2">
            <a:extLst>
              <a:ext uri="{FF2B5EF4-FFF2-40B4-BE49-F238E27FC236}">
                <a16:creationId xmlns:a16="http://schemas.microsoft.com/office/drawing/2014/main" id="{EBAD2822-B278-B559-3E14-957EE5801919}"/>
              </a:ext>
            </a:extLst>
          </p:cNvPr>
          <p:cNvSpPr>
            <a:spLocks noGrp="1"/>
          </p:cNvSpPr>
          <p:nvPr>
            <p:ph type="body" sz="quarter" idx="15"/>
          </p:nvPr>
        </p:nvSpPr>
        <p:spPr>
          <a:xfrm>
            <a:off x="3742919" y="1762630"/>
            <a:ext cx="1924050" cy="303609"/>
          </a:xfrm>
        </p:spPr>
        <p:txBody>
          <a:bodyPr/>
          <a:lstStyle/>
          <a:p>
            <a:r>
              <a:rPr lang="de-DE" dirty="0" err="1"/>
              <a:t>Consider</a:t>
            </a:r>
            <a:r>
              <a:rPr lang="de-DE" dirty="0"/>
              <a:t> </a:t>
            </a:r>
            <a:r>
              <a:rPr lang="de-DE" dirty="0" err="1"/>
              <a:t>your</a:t>
            </a:r>
            <a:r>
              <a:rPr lang="de-DE" dirty="0"/>
              <a:t> own </a:t>
            </a:r>
            <a:r>
              <a:rPr lang="de-DE" dirty="0" err="1"/>
              <a:t>research</a:t>
            </a:r>
            <a:endParaRPr lang="de-DE" dirty="0"/>
          </a:p>
        </p:txBody>
      </p:sp>
      <p:sp>
        <p:nvSpPr>
          <p:cNvPr id="16" name="Textplatzhalter 3">
            <a:extLst>
              <a:ext uri="{FF2B5EF4-FFF2-40B4-BE49-F238E27FC236}">
                <a16:creationId xmlns:a16="http://schemas.microsoft.com/office/drawing/2014/main" id="{FBAE84CD-1FA9-4491-1024-A7DCD0953F65}"/>
              </a:ext>
            </a:extLst>
          </p:cNvPr>
          <p:cNvSpPr>
            <a:spLocks noGrp="1"/>
          </p:cNvSpPr>
          <p:nvPr>
            <p:ph type="body" sz="quarter" idx="17"/>
          </p:nvPr>
        </p:nvSpPr>
        <p:spPr>
          <a:xfrm>
            <a:off x="6336108" y="1762630"/>
            <a:ext cx="1924050" cy="303609"/>
          </a:xfrm>
        </p:spPr>
        <p:txBody>
          <a:bodyPr/>
          <a:lstStyle/>
          <a:p>
            <a:r>
              <a:rPr lang="de-DE" dirty="0"/>
              <a:t>10 min</a:t>
            </a:r>
          </a:p>
        </p:txBody>
      </p:sp>
      <p:sp>
        <p:nvSpPr>
          <p:cNvPr id="17" name="Textplatzhalter 4">
            <a:extLst>
              <a:ext uri="{FF2B5EF4-FFF2-40B4-BE49-F238E27FC236}">
                <a16:creationId xmlns:a16="http://schemas.microsoft.com/office/drawing/2014/main" id="{0B208C96-1FD5-F6FC-EAE1-433BB9509005}"/>
              </a:ext>
            </a:extLst>
          </p:cNvPr>
          <p:cNvSpPr>
            <a:spLocks noGrp="1"/>
          </p:cNvSpPr>
          <p:nvPr>
            <p:ph type="body" sz="quarter" idx="19"/>
          </p:nvPr>
        </p:nvSpPr>
        <p:spPr>
          <a:xfrm>
            <a:off x="1158197" y="2286000"/>
            <a:ext cx="2353866" cy="2103835"/>
          </a:xfrm>
        </p:spPr>
        <p:txBody>
          <a:bodyPr/>
          <a:lstStyle/>
          <a:p>
            <a:endParaRPr lang="de-DE"/>
          </a:p>
        </p:txBody>
      </p:sp>
      <p:sp>
        <p:nvSpPr>
          <p:cNvPr id="18" name="Textplatzhalter 5">
            <a:extLst>
              <a:ext uri="{FF2B5EF4-FFF2-40B4-BE49-F238E27FC236}">
                <a16:creationId xmlns:a16="http://schemas.microsoft.com/office/drawing/2014/main" id="{B674B865-B235-6E06-4E3A-19A1B7D4308E}"/>
              </a:ext>
            </a:extLst>
          </p:cNvPr>
          <p:cNvSpPr>
            <a:spLocks noGrp="1"/>
          </p:cNvSpPr>
          <p:nvPr>
            <p:ph type="body" sz="quarter" idx="20"/>
          </p:nvPr>
        </p:nvSpPr>
        <p:spPr>
          <a:xfrm>
            <a:off x="3742919" y="2286000"/>
            <a:ext cx="2353866" cy="2103835"/>
          </a:xfrm>
        </p:spPr>
        <p:txBody>
          <a:bodyPr/>
          <a:lstStyle/>
          <a:p>
            <a:pPr marL="285750" indent="-285750" hangingPunct="0">
              <a:lnSpc>
                <a:spcPct val="100000"/>
              </a:lnSpc>
              <a:spcAft>
                <a:spcPts val="0"/>
              </a:spcAft>
              <a:buClr>
                <a:srgbClr val="262626"/>
              </a:buClr>
              <a:buSzPct val="100000"/>
              <a:buFont typeface="Arial" panose="020B0604020202020204" pitchFamily="34" charset="0"/>
              <a:buChar char="•"/>
            </a:pPr>
            <a:r>
              <a:rPr lang="de-DE" sz="1400" b="0" dirty="0">
                <a:solidFill>
                  <a:schemeClr val="tx1"/>
                </a:solidFill>
                <a:latin typeface="Aptos" panose="020B0004020202020204" pitchFamily="34" charset="0"/>
              </a:rPr>
              <a:t>Select </a:t>
            </a:r>
            <a:r>
              <a:rPr lang="de-DE" sz="1400" b="0" dirty="0" err="1">
                <a:solidFill>
                  <a:schemeClr val="tx1"/>
                </a:solidFill>
                <a:latin typeface="Aptos" panose="020B0004020202020204" pitchFamily="34" charset="0"/>
              </a:rPr>
              <a:t>up</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to</a:t>
            </a:r>
            <a:r>
              <a:rPr lang="de-DE" sz="1400" b="0" dirty="0">
                <a:solidFill>
                  <a:schemeClr val="tx1"/>
                </a:solidFill>
                <a:latin typeface="Aptos" panose="020B0004020202020204" pitchFamily="34" charset="0"/>
              </a:rPr>
              <a:t> 4 SDGs </a:t>
            </a:r>
            <a:r>
              <a:rPr lang="de-DE" sz="1400" b="0" dirty="0" err="1">
                <a:solidFill>
                  <a:schemeClr val="tx1"/>
                </a:solidFill>
                <a:latin typeface="Aptos" panose="020B0004020202020204" pitchFamily="34" charset="0"/>
              </a:rPr>
              <a:t>that</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your</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research</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might</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contribute</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to</a:t>
            </a:r>
            <a:r>
              <a:rPr lang="de-DE" sz="1400" b="0" dirty="0">
                <a:solidFill>
                  <a:schemeClr val="tx1"/>
                </a:solidFill>
                <a:latin typeface="Aptos" panose="020B0004020202020204" pitchFamily="34" charset="0"/>
              </a:rPr>
              <a:t>. Note </a:t>
            </a:r>
            <a:r>
              <a:rPr lang="de-DE" sz="1400" b="0" dirty="0" err="1">
                <a:solidFill>
                  <a:schemeClr val="tx1"/>
                </a:solidFill>
                <a:latin typeface="Aptos" panose="020B0004020202020204" pitchFamily="34" charset="0"/>
              </a:rPr>
              <a:t>them</a:t>
            </a:r>
            <a:r>
              <a:rPr lang="de-DE" sz="1400" b="0" dirty="0">
                <a:solidFill>
                  <a:schemeClr val="tx1"/>
                </a:solidFill>
                <a:latin typeface="Aptos" panose="020B0004020202020204" pitchFamily="34" charset="0"/>
              </a:rPr>
              <a:t> on </a:t>
            </a:r>
            <a:r>
              <a:rPr lang="de-DE" sz="1400" b="0" dirty="0" err="1">
                <a:solidFill>
                  <a:schemeClr val="tx1"/>
                </a:solidFill>
                <a:latin typeface="Aptos" panose="020B0004020202020204" pitchFamily="34" charset="0"/>
              </a:rPr>
              <a:t>the</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template</a:t>
            </a:r>
            <a:r>
              <a:rPr lang="de-DE" sz="1400" b="0" dirty="0">
                <a:solidFill>
                  <a:schemeClr val="tx1"/>
                </a:solidFill>
                <a:latin typeface="Aptos" panose="020B0004020202020204" pitchFamily="34" charset="0"/>
              </a:rPr>
              <a:t>. </a:t>
            </a:r>
          </a:p>
          <a:p>
            <a:pPr marL="285750" lvl="0" indent="-285750" algn="l" rtl="0">
              <a:lnSpc>
                <a:spcPct val="100000"/>
              </a:lnSpc>
              <a:spcBef>
                <a:spcPts val="1200"/>
              </a:spcBef>
              <a:spcAft>
                <a:spcPts val="0"/>
              </a:spcAft>
              <a:buClr>
                <a:srgbClr val="262626"/>
              </a:buClr>
              <a:buSzPct val="100000"/>
              <a:buFont typeface="Arial" panose="020B0604020202020204" pitchFamily="34" charset="0"/>
              <a:buChar char="•"/>
            </a:pPr>
            <a:r>
              <a:rPr lang="de-DE" sz="1400" b="0" dirty="0" err="1">
                <a:solidFill>
                  <a:schemeClr val="tx1"/>
                </a:solidFill>
                <a:latin typeface="Aptos" panose="020B0004020202020204" pitchFamily="34" charset="0"/>
              </a:rPr>
              <a:t>What</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could</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be</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practical</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applications</a:t>
            </a:r>
            <a:r>
              <a:rPr lang="de-DE" sz="1400" b="0" dirty="0">
                <a:solidFill>
                  <a:schemeClr val="tx1"/>
                </a:solidFill>
                <a:latin typeface="Aptos" panose="020B0004020202020204" pitchFamily="34" charset="0"/>
              </a:rPr>
              <a:t>? Write down 1-3 </a:t>
            </a:r>
            <a:r>
              <a:rPr lang="de-DE" sz="1400" b="0" dirty="0" err="1">
                <a:solidFill>
                  <a:schemeClr val="tx1"/>
                </a:solidFill>
                <a:latin typeface="Aptos" panose="020B0004020202020204" pitchFamily="34" charset="0"/>
              </a:rPr>
              <a:t>ideas</a:t>
            </a:r>
            <a:r>
              <a:rPr lang="de-DE" sz="1400" b="0" dirty="0">
                <a:solidFill>
                  <a:schemeClr val="tx1"/>
                </a:solidFill>
                <a:latin typeface="Aptos" panose="020B0004020202020204" pitchFamily="34" charset="0"/>
              </a:rPr>
              <a:t> in </a:t>
            </a:r>
            <a:r>
              <a:rPr lang="de-DE" sz="1400" b="0" dirty="0" err="1">
                <a:solidFill>
                  <a:schemeClr val="tx1"/>
                </a:solidFill>
                <a:latin typeface="Aptos" panose="020B0004020202020204" pitchFamily="34" charset="0"/>
              </a:rPr>
              <a:t>the</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respective</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field</a:t>
            </a:r>
            <a:r>
              <a:rPr lang="de-DE" sz="1400" b="0" dirty="0">
                <a:solidFill>
                  <a:schemeClr val="tx1"/>
                </a:solidFill>
                <a:latin typeface="Aptos" panose="020B0004020202020204" pitchFamily="34" charset="0"/>
              </a:rPr>
              <a:t>. </a:t>
            </a:r>
          </a:p>
          <a:p>
            <a:endParaRPr lang="de-DE" dirty="0"/>
          </a:p>
        </p:txBody>
      </p:sp>
      <p:sp>
        <p:nvSpPr>
          <p:cNvPr id="19" name="Textplatzhalter 6">
            <a:extLst>
              <a:ext uri="{FF2B5EF4-FFF2-40B4-BE49-F238E27FC236}">
                <a16:creationId xmlns:a16="http://schemas.microsoft.com/office/drawing/2014/main" id="{072AB557-A36A-EC9B-D714-627CE4D2CAFE}"/>
              </a:ext>
            </a:extLst>
          </p:cNvPr>
          <p:cNvSpPr>
            <a:spLocks noGrp="1"/>
          </p:cNvSpPr>
          <p:nvPr>
            <p:ph type="body" sz="quarter" idx="21"/>
          </p:nvPr>
        </p:nvSpPr>
        <p:spPr>
          <a:xfrm>
            <a:off x="6336108" y="2286000"/>
            <a:ext cx="2353866" cy="2103835"/>
          </a:xfrm>
        </p:spPr>
        <p:txBody>
          <a:bodyPr/>
          <a:lstStyle/>
          <a:p>
            <a:endParaRPr lang="de-DE"/>
          </a:p>
        </p:txBody>
      </p:sp>
    </p:spTree>
    <p:extLst>
      <p:ext uri="{BB962C8B-B14F-4D97-AF65-F5344CB8AC3E}">
        <p14:creationId xmlns:p14="http://schemas.microsoft.com/office/powerpoint/2010/main" val="2747039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4"/>
          <p:cNvSpPr txBox="1">
            <a:spLocks noGrp="1"/>
          </p:cNvSpPr>
          <p:nvPr>
            <p:ph type="body" idx="1"/>
          </p:nvPr>
        </p:nvSpPr>
        <p:spPr>
          <a:xfrm>
            <a:off x="417867" y="333131"/>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Research </a:t>
            </a:r>
            <a:r>
              <a:rPr lang="de-DE" dirty="0" err="1"/>
              <a:t>example</a:t>
            </a:r>
            <a:endParaRPr dirty="0"/>
          </a:p>
        </p:txBody>
      </p:sp>
      <p:sp>
        <p:nvSpPr>
          <p:cNvPr id="532" name="Google Shape;532;p34"/>
          <p:cNvSpPr txBox="1"/>
          <p:nvPr/>
        </p:nvSpPr>
        <p:spPr>
          <a:xfrm>
            <a:off x="2091545" y="1306785"/>
            <a:ext cx="5058864" cy="2828426"/>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sng" strike="noStrike" kern="0" cap="none" spc="0" normalizeH="0" baseline="0" noProof="0" dirty="0">
              <a:ln>
                <a:noFill/>
              </a:ln>
              <a:solidFill>
                <a:srgbClr val="E30613"/>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endParaRPr kumimoji="0" lang="de-DE" sz="14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4 Quality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education</a:t>
            </a:r>
            <a:r>
              <a:rPr kumimoji="0" lang="de-DE" sz="14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support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research</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work</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reduce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gap</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between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university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study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and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work</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industry</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8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Economic</a:t>
            </a:r>
            <a:r>
              <a:rPr kumimoji="0" lang="de-DE" sz="14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growth</a:t>
            </a:r>
            <a:r>
              <a:rPr kumimoji="0" lang="de-DE" sz="14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higher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production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rate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reached</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less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interruptions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production</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13 Climate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action</a:t>
            </a:r>
            <a:r>
              <a:rPr kumimoji="0" lang="de-DE" sz="14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help</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reduce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CO2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emissions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per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produced</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ton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steel</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energy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saving</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pic>
        <p:nvPicPr>
          <p:cNvPr id="533" name="Google Shape;533;p34" descr="THE 17 GOALS | Sustainable Development"/>
          <p:cNvPicPr preferRelativeResize="0"/>
          <p:nvPr/>
        </p:nvPicPr>
        <p:blipFill rotWithShape="1">
          <a:blip r:embed="rId3">
            <a:alphaModFix/>
          </a:blip>
          <a:srcRect/>
          <a:stretch/>
        </p:blipFill>
        <p:spPr>
          <a:xfrm>
            <a:off x="1393100" y="1900037"/>
            <a:ext cx="456598" cy="456598"/>
          </a:xfrm>
          <a:prstGeom prst="rect">
            <a:avLst/>
          </a:prstGeom>
          <a:noFill/>
          <a:ln>
            <a:noFill/>
          </a:ln>
        </p:spPr>
      </p:pic>
      <p:pic>
        <p:nvPicPr>
          <p:cNvPr id="534" name="Google Shape;534;p34" descr="Goal 8: Decent work and economic growth | Joint SDG Fund"/>
          <p:cNvPicPr preferRelativeResize="0"/>
          <p:nvPr/>
        </p:nvPicPr>
        <p:blipFill rotWithShape="1">
          <a:blip r:embed="rId4">
            <a:alphaModFix/>
          </a:blip>
          <a:srcRect/>
          <a:stretch/>
        </p:blipFill>
        <p:spPr>
          <a:xfrm>
            <a:off x="1394146" y="2760620"/>
            <a:ext cx="481992" cy="481992"/>
          </a:xfrm>
          <a:prstGeom prst="rect">
            <a:avLst/>
          </a:prstGeom>
          <a:noFill/>
          <a:ln>
            <a:noFill/>
          </a:ln>
        </p:spPr>
      </p:pic>
      <p:pic>
        <p:nvPicPr>
          <p:cNvPr id="536" name="Google Shape;536;p34" descr="Goal 13 - Climate action - German Federal Association for Sustainability"/>
          <p:cNvPicPr preferRelativeResize="0"/>
          <p:nvPr/>
        </p:nvPicPr>
        <p:blipFill rotWithShape="1">
          <a:blip r:embed="rId5">
            <a:alphaModFix/>
          </a:blip>
          <a:srcRect/>
          <a:stretch/>
        </p:blipFill>
        <p:spPr>
          <a:xfrm>
            <a:off x="1394146" y="3590159"/>
            <a:ext cx="481992" cy="481992"/>
          </a:xfrm>
          <a:prstGeom prst="rect">
            <a:avLst/>
          </a:prstGeom>
          <a:noFill/>
          <a:ln>
            <a:noFill/>
          </a:ln>
        </p:spPr>
      </p:pic>
      <p:sp>
        <p:nvSpPr>
          <p:cNvPr id="537" name="Google Shape;537;p34"/>
          <p:cNvSpPr txBox="1"/>
          <p:nvPr/>
        </p:nvSpPr>
        <p:spPr>
          <a:xfrm>
            <a:off x="1286319" y="1023919"/>
            <a:ext cx="6891641" cy="6524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Topic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from</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our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alumnus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Hossam</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Shafy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Developing</a:t>
            </a:r>
            <a:r>
              <a:rPr kumimoji="0" lang="de-DE" sz="14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Prediction</a:t>
            </a:r>
            <a:r>
              <a:rPr kumimoji="0" lang="de-DE" sz="14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models</a:t>
            </a:r>
            <a:r>
              <a:rPr kumimoji="0" lang="de-DE" sz="14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4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process</a:t>
            </a:r>
            <a:r>
              <a:rPr kumimoji="0" lang="de-DE" sz="14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interruption</a:t>
            </a:r>
            <a:r>
              <a:rPr kumimoji="0" lang="de-DE" sz="14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Steel </a:t>
            </a:r>
            <a:r>
              <a:rPr kumimoji="0" lang="de-DE" sz="14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Production</a:t>
            </a:r>
            <a:endParaRPr kumimoji="0" sz="14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p:txBody>
      </p:sp>
      <p:sp>
        <p:nvSpPr>
          <p:cNvPr id="3" name="Textfeld 2">
            <a:extLst>
              <a:ext uri="{FF2B5EF4-FFF2-40B4-BE49-F238E27FC236}">
                <a16:creationId xmlns:a16="http://schemas.microsoft.com/office/drawing/2014/main" id="{ED1F33C6-1C96-1F8B-5BE1-70816B7B1048}"/>
              </a:ext>
            </a:extLst>
          </p:cNvPr>
          <p:cNvSpPr txBox="1"/>
          <p:nvPr/>
        </p:nvSpPr>
        <p:spPr>
          <a:xfrm>
            <a:off x="1286319" y="4238205"/>
            <a:ext cx="7937857" cy="62812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Potential </a:t>
            </a:r>
            <a:r>
              <a:rPr kumimoji="0" lang="de-DE" sz="1400" b="1"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practical</a:t>
            </a:r>
            <a:r>
              <a:rPr kumimoji="0" lang="de-DE"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1"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application</a:t>
            </a:r>
            <a:r>
              <a:rPr kumimoji="0" lang="de-DE"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feeding</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the</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automative</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steel</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production</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system</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with</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accurate</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setup</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and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values</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for</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optimum</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production</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based</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on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scientific</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results</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from</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the</a:t>
            </a:r>
            <a:r>
              <a:rPr kumimoji="0" lang="de-DE"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lab</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BA5CE-55E0-BB91-3F96-832012A51528}"/>
            </a:ext>
          </a:extLst>
        </p:cNvPr>
        <p:cNvGrpSpPr/>
        <p:nvPr/>
      </p:nvGrpSpPr>
      <p:grpSpPr>
        <a:xfrm>
          <a:off x="0" y="0"/>
          <a:ext cx="0" cy="0"/>
          <a:chOff x="0" y="0"/>
          <a:chExt cx="0" cy="0"/>
        </a:xfrm>
      </p:grpSpPr>
      <p:sp>
        <p:nvSpPr>
          <p:cNvPr id="14" name="Textplatzhalter 1">
            <a:extLst>
              <a:ext uri="{FF2B5EF4-FFF2-40B4-BE49-F238E27FC236}">
                <a16:creationId xmlns:a16="http://schemas.microsoft.com/office/drawing/2014/main" id="{1E3C759A-69B8-F4C0-ED06-ECD6F623BC3C}"/>
              </a:ext>
            </a:extLst>
          </p:cNvPr>
          <p:cNvSpPr>
            <a:spLocks noGrp="1"/>
          </p:cNvSpPr>
          <p:nvPr>
            <p:ph type="body" sz="quarter" idx="14"/>
          </p:nvPr>
        </p:nvSpPr>
        <p:spPr>
          <a:xfrm>
            <a:off x="1158197" y="1762630"/>
            <a:ext cx="1924050" cy="303609"/>
          </a:xfrm>
        </p:spPr>
        <p:txBody>
          <a:bodyPr/>
          <a:lstStyle/>
          <a:p>
            <a:r>
              <a:rPr lang="de-DE" dirty="0"/>
              <a:t>Solo </a:t>
            </a:r>
            <a:r>
              <a:rPr lang="de-DE" dirty="0" err="1"/>
              <a:t>work</a:t>
            </a:r>
            <a:endParaRPr lang="de-DE" dirty="0"/>
          </a:p>
        </p:txBody>
      </p:sp>
      <p:sp>
        <p:nvSpPr>
          <p:cNvPr id="15" name="Textplatzhalter 2">
            <a:extLst>
              <a:ext uri="{FF2B5EF4-FFF2-40B4-BE49-F238E27FC236}">
                <a16:creationId xmlns:a16="http://schemas.microsoft.com/office/drawing/2014/main" id="{70304EF1-BAD9-0860-4FB5-C6DEDF40278C}"/>
              </a:ext>
            </a:extLst>
          </p:cNvPr>
          <p:cNvSpPr>
            <a:spLocks noGrp="1"/>
          </p:cNvSpPr>
          <p:nvPr>
            <p:ph type="body" sz="quarter" idx="15"/>
          </p:nvPr>
        </p:nvSpPr>
        <p:spPr>
          <a:xfrm>
            <a:off x="3742919" y="1762630"/>
            <a:ext cx="1924050" cy="303609"/>
          </a:xfrm>
        </p:spPr>
        <p:txBody>
          <a:bodyPr/>
          <a:lstStyle/>
          <a:p>
            <a:r>
              <a:rPr lang="de-DE" dirty="0" err="1"/>
              <a:t>Consider</a:t>
            </a:r>
            <a:r>
              <a:rPr lang="de-DE" dirty="0"/>
              <a:t> </a:t>
            </a:r>
            <a:r>
              <a:rPr lang="de-DE" dirty="0" err="1"/>
              <a:t>your</a:t>
            </a:r>
            <a:r>
              <a:rPr lang="de-DE" dirty="0"/>
              <a:t> own </a:t>
            </a:r>
            <a:r>
              <a:rPr lang="de-DE" dirty="0" err="1"/>
              <a:t>research</a:t>
            </a:r>
            <a:endParaRPr lang="de-DE" dirty="0"/>
          </a:p>
        </p:txBody>
      </p:sp>
      <p:sp>
        <p:nvSpPr>
          <p:cNvPr id="16" name="Textplatzhalter 3">
            <a:extLst>
              <a:ext uri="{FF2B5EF4-FFF2-40B4-BE49-F238E27FC236}">
                <a16:creationId xmlns:a16="http://schemas.microsoft.com/office/drawing/2014/main" id="{452FBF57-046F-D879-03D3-D06CF19438CF}"/>
              </a:ext>
            </a:extLst>
          </p:cNvPr>
          <p:cNvSpPr>
            <a:spLocks noGrp="1"/>
          </p:cNvSpPr>
          <p:nvPr>
            <p:ph type="body" sz="quarter" idx="17"/>
          </p:nvPr>
        </p:nvSpPr>
        <p:spPr>
          <a:xfrm>
            <a:off x="6336108" y="1762630"/>
            <a:ext cx="1924050" cy="303609"/>
          </a:xfrm>
        </p:spPr>
        <p:txBody>
          <a:bodyPr/>
          <a:lstStyle/>
          <a:p>
            <a:r>
              <a:rPr lang="de-DE" dirty="0"/>
              <a:t>10 min</a:t>
            </a:r>
          </a:p>
        </p:txBody>
      </p:sp>
      <p:sp>
        <p:nvSpPr>
          <p:cNvPr id="17" name="Textplatzhalter 4">
            <a:extLst>
              <a:ext uri="{FF2B5EF4-FFF2-40B4-BE49-F238E27FC236}">
                <a16:creationId xmlns:a16="http://schemas.microsoft.com/office/drawing/2014/main" id="{54D140E4-D0AB-C15A-7678-D115446C1C76}"/>
              </a:ext>
            </a:extLst>
          </p:cNvPr>
          <p:cNvSpPr>
            <a:spLocks noGrp="1"/>
          </p:cNvSpPr>
          <p:nvPr>
            <p:ph type="body" sz="quarter" idx="19"/>
          </p:nvPr>
        </p:nvSpPr>
        <p:spPr>
          <a:xfrm>
            <a:off x="1158197" y="2286000"/>
            <a:ext cx="2353866" cy="2103835"/>
          </a:xfrm>
        </p:spPr>
        <p:txBody>
          <a:bodyPr/>
          <a:lstStyle/>
          <a:p>
            <a:endParaRPr lang="de-DE"/>
          </a:p>
        </p:txBody>
      </p:sp>
      <p:sp>
        <p:nvSpPr>
          <p:cNvPr id="18" name="Textplatzhalter 5">
            <a:extLst>
              <a:ext uri="{FF2B5EF4-FFF2-40B4-BE49-F238E27FC236}">
                <a16:creationId xmlns:a16="http://schemas.microsoft.com/office/drawing/2014/main" id="{5677DDC5-AB3E-E724-A23B-E70044BDF074}"/>
              </a:ext>
            </a:extLst>
          </p:cNvPr>
          <p:cNvSpPr>
            <a:spLocks noGrp="1"/>
          </p:cNvSpPr>
          <p:nvPr>
            <p:ph type="body" sz="quarter" idx="20"/>
          </p:nvPr>
        </p:nvSpPr>
        <p:spPr>
          <a:xfrm>
            <a:off x="3742919" y="2286000"/>
            <a:ext cx="2353866" cy="2103835"/>
          </a:xfrm>
        </p:spPr>
        <p:txBody>
          <a:bodyPr/>
          <a:lstStyle/>
          <a:p>
            <a:pPr marL="285750" indent="-285750" hangingPunct="0">
              <a:lnSpc>
                <a:spcPct val="100000"/>
              </a:lnSpc>
              <a:spcAft>
                <a:spcPts val="0"/>
              </a:spcAft>
              <a:buClr>
                <a:srgbClr val="262626"/>
              </a:buClr>
              <a:buSzPct val="100000"/>
              <a:buFont typeface="Arial" panose="020B0604020202020204" pitchFamily="34" charset="0"/>
              <a:buChar char="•"/>
            </a:pPr>
            <a:r>
              <a:rPr lang="de-DE" sz="1400" b="0" dirty="0">
                <a:solidFill>
                  <a:schemeClr val="tx1"/>
                </a:solidFill>
                <a:latin typeface="Aptos" panose="020B0004020202020204" pitchFamily="34" charset="0"/>
              </a:rPr>
              <a:t>Select </a:t>
            </a:r>
            <a:r>
              <a:rPr lang="de-DE" sz="1400" b="0" dirty="0" err="1">
                <a:solidFill>
                  <a:schemeClr val="tx1"/>
                </a:solidFill>
                <a:latin typeface="Aptos" panose="020B0004020202020204" pitchFamily="34" charset="0"/>
              </a:rPr>
              <a:t>up</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to</a:t>
            </a:r>
            <a:r>
              <a:rPr lang="de-DE" sz="1400" b="0" dirty="0">
                <a:solidFill>
                  <a:schemeClr val="tx1"/>
                </a:solidFill>
                <a:latin typeface="Aptos" panose="020B0004020202020204" pitchFamily="34" charset="0"/>
              </a:rPr>
              <a:t> 4 SDGs </a:t>
            </a:r>
            <a:r>
              <a:rPr lang="de-DE" sz="1400" b="0" dirty="0" err="1">
                <a:solidFill>
                  <a:schemeClr val="tx1"/>
                </a:solidFill>
                <a:latin typeface="Aptos" panose="020B0004020202020204" pitchFamily="34" charset="0"/>
              </a:rPr>
              <a:t>that</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your</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research</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might</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contribute</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to</a:t>
            </a:r>
            <a:r>
              <a:rPr lang="de-DE" sz="1400" b="0" dirty="0">
                <a:solidFill>
                  <a:schemeClr val="tx1"/>
                </a:solidFill>
                <a:latin typeface="Aptos" panose="020B0004020202020204" pitchFamily="34" charset="0"/>
              </a:rPr>
              <a:t>. Note </a:t>
            </a:r>
            <a:r>
              <a:rPr lang="de-DE" sz="1400" b="0" dirty="0" err="1">
                <a:solidFill>
                  <a:schemeClr val="tx1"/>
                </a:solidFill>
                <a:latin typeface="Aptos" panose="020B0004020202020204" pitchFamily="34" charset="0"/>
              </a:rPr>
              <a:t>them</a:t>
            </a:r>
            <a:r>
              <a:rPr lang="de-DE" sz="1400" b="0" dirty="0">
                <a:solidFill>
                  <a:schemeClr val="tx1"/>
                </a:solidFill>
                <a:latin typeface="Aptos" panose="020B0004020202020204" pitchFamily="34" charset="0"/>
              </a:rPr>
              <a:t> on </a:t>
            </a:r>
            <a:r>
              <a:rPr lang="de-DE" sz="1400" b="0" dirty="0" err="1">
                <a:solidFill>
                  <a:schemeClr val="tx1"/>
                </a:solidFill>
                <a:latin typeface="Aptos" panose="020B0004020202020204" pitchFamily="34" charset="0"/>
              </a:rPr>
              <a:t>the</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template</a:t>
            </a:r>
            <a:r>
              <a:rPr lang="de-DE" sz="1400" b="0" dirty="0">
                <a:solidFill>
                  <a:schemeClr val="tx1"/>
                </a:solidFill>
                <a:latin typeface="Aptos" panose="020B0004020202020204" pitchFamily="34" charset="0"/>
              </a:rPr>
              <a:t>. </a:t>
            </a:r>
          </a:p>
          <a:p>
            <a:pPr marL="285750" lvl="0" indent="-285750" algn="l" rtl="0">
              <a:lnSpc>
                <a:spcPct val="100000"/>
              </a:lnSpc>
              <a:spcBef>
                <a:spcPts val="1200"/>
              </a:spcBef>
              <a:spcAft>
                <a:spcPts val="0"/>
              </a:spcAft>
              <a:buClr>
                <a:srgbClr val="262626"/>
              </a:buClr>
              <a:buSzPct val="100000"/>
              <a:buFont typeface="Arial" panose="020B0604020202020204" pitchFamily="34" charset="0"/>
              <a:buChar char="•"/>
            </a:pPr>
            <a:r>
              <a:rPr lang="de-DE" sz="1400" b="0" dirty="0" err="1">
                <a:solidFill>
                  <a:schemeClr val="tx1"/>
                </a:solidFill>
                <a:latin typeface="Aptos" panose="020B0004020202020204" pitchFamily="34" charset="0"/>
              </a:rPr>
              <a:t>What</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could</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be</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practical</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applications</a:t>
            </a:r>
            <a:r>
              <a:rPr lang="de-DE" sz="1400" b="0" dirty="0">
                <a:solidFill>
                  <a:schemeClr val="tx1"/>
                </a:solidFill>
                <a:latin typeface="Aptos" panose="020B0004020202020204" pitchFamily="34" charset="0"/>
              </a:rPr>
              <a:t>? Write down 1-3 </a:t>
            </a:r>
            <a:r>
              <a:rPr lang="de-DE" sz="1400" b="0" dirty="0" err="1">
                <a:solidFill>
                  <a:schemeClr val="tx1"/>
                </a:solidFill>
                <a:latin typeface="Aptos" panose="020B0004020202020204" pitchFamily="34" charset="0"/>
              </a:rPr>
              <a:t>ideas</a:t>
            </a:r>
            <a:r>
              <a:rPr lang="de-DE" sz="1400" b="0" dirty="0">
                <a:solidFill>
                  <a:schemeClr val="tx1"/>
                </a:solidFill>
                <a:latin typeface="Aptos" panose="020B0004020202020204" pitchFamily="34" charset="0"/>
              </a:rPr>
              <a:t> in </a:t>
            </a:r>
            <a:r>
              <a:rPr lang="de-DE" sz="1400" b="0" dirty="0" err="1">
                <a:solidFill>
                  <a:schemeClr val="tx1"/>
                </a:solidFill>
                <a:latin typeface="Aptos" panose="020B0004020202020204" pitchFamily="34" charset="0"/>
              </a:rPr>
              <a:t>the</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respective</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field</a:t>
            </a:r>
            <a:r>
              <a:rPr lang="de-DE" sz="1400" b="0" dirty="0">
                <a:solidFill>
                  <a:schemeClr val="tx1"/>
                </a:solidFill>
                <a:latin typeface="Aptos" panose="020B0004020202020204" pitchFamily="34" charset="0"/>
              </a:rPr>
              <a:t>. </a:t>
            </a:r>
          </a:p>
          <a:p>
            <a:endParaRPr lang="de-DE" dirty="0"/>
          </a:p>
        </p:txBody>
      </p:sp>
      <p:sp>
        <p:nvSpPr>
          <p:cNvPr id="19" name="Textplatzhalter 6">
            <a:extLst>
              <a:ext uri="{FF2B5EF4-FFF2-40B4-BE49-F238E27FC236}">
                <a16:creationId xmlns:a16="http://schemas.microsoft.com/office/drawing/2014/main" id="{40B8D0EC-5176-ED71-D7A1-E9850238CB11}"/>
              </a:ext>
            </a:extLst>
          </p:cNvPr>
          <p:cNvSpPr>
            <a:spLocks noGrp="1"/>
          </p:cNvSpPr>
          <p:nvPr>
            <p:ph type="body" sz="quarter" idx="21"/>
          </p:nvPr>
        </p:nvSpPr>
        <p:spPr>
          <a:xfrm>
            <a:off x="6336108" y="2286000"/>
            <a:ext cx="2353866" cy="2103835"/>
          </a:xfrm>
        </p:spPr>
        <p:txBody>
          <a:bodyPr/>
          <a:lstStyle/>
          <a:p>
            <a:endParaRPr lang="de-DE"/>
          </a:p>
        </p:txBody>
      </p:sp>
    </p:spTree>
    <p:extLst>
      <p:ext uri="{BB962C8B-B14F-4D97-AF65-F5344CB8AC3E}">
        <p14:creationId xmlns:p14="http://schemas.microsoft.com/office/powerpoint/2010/main" val="1022167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97C7B5E-5A0A-46B5-B040-885FF36E8065}"/>
              </a:ext>
            </a:extLst>
          </p:cNvPr>
          <p:cNvSpPr>
            <a:spLocks noGrp="1"/>
          </p:cNvSpPr>
          <p:nvPr>
            <p:ph type="body" sz="quarter" idx="13"/>
          </p:nvPr>
        </p:nvSpPr>
        <p:spPr>
          <a:xfrm>
            <a:off x="1371601" y="1743076"/>
            <a:ext cx="3200400" cy="1329595"/>
          </a:xfrm>
        </p:spPr>
        <p: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opens</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up</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new</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career</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perspectives</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b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b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for</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young</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researchers</a:t>
            </a:r>
            <a:endPar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part</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of</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the</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Falling</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Walls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Foundation</a:t>
            </a:r>
            <a:endPar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enabled</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by</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Federal Ministry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of</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Education and Research</a:t>
            </a:r>
          </a:p>
          <a:p>
            <a:endParaRPr lang="de-DE" b="0" dirty="0">
              <a:latin typeface="Aptos" panose="020B0004020202020204" pitchFamily="34" charset="0"/>
            </a:endParaRPr>
          </a:p>
        </p:txBody>
      </p:sp>
      <p:sp>
        <p:nvSpPr>
          <p:cNvPr id="3" name="Textplatzhalter 2">
            <a:extLst>
              <a:ext uri="{FF2B5EF4-FFF2-40B4-BE49-F238E27FC236}">
                <a16:creationId xmlns:a16="http://schemas.microsoft.com/office/drawing/2014/main" id="{00DB1479-7B62-827E-D6AA-4A4D0F1EBE8F}"/>
              </a:ext>
            </a:extLst>
          </p:cNvPr>
          <p:cNvSpPr>
            <a:spLocks noGrp="1"/>
          </p:cNvSpPr>
          <p:nvPr>
            <p:ph type="body" idx="1"/>
          </p:nvPr>
        </p:nvSpPr>
        <p:spPr>
          <a:xfrm>
            <a:off x="428625" y="336593"/>
            <a:ext cx="6332393" cy="1329595"/>
          </a:xfrm>
        </p:spPr>
        <p:txBody>
          <a:bodyPr/>
          <a:lstStyle/>
          <a:p>
            <a:r>
              <a:rPr lang="de-DE" dirty="0"/>
              <a:t>Young Entrepreneurs in Science</a:t>
            </a:r>
          </a:p>
          <a:p>
            <a:endParaRPr lang="de-DE" dirty="0"/>
          </a:p>
        </p:txBody>
      </p:sp>
      <p:pic>
        <p:nvPicPr>
          <p:cNvPr id="4" name="Grafik 3" descr="Ein Bild, das Kleidung, Person, Mobiliar, Stuhl enthält.&#10;&#10;Automatisch generierte Beschreibung">
            <a:extLst>
              <a:ext uri="{FF2B5EF4-FFF2-40B4-BE49-F238E27FC236}">
                <a16:creationId xmlns:a16="http://schemas.microsoft.com/office/drawing/2014/main" id="{B539599D-16CE-10FC-B7E5-D47EFD8F5E2C}"/>
              </a:ext>
            </a:extLst>
          </p:cNvPr>
          <p:cNvPicPr>
            <a:picLocks noChangeAspect="1"/>
          </p:cNvPicPr>
          <p:nvPr/>
        </p:nvPicPr>
        <p:blipFill rotWithShape="1">
          <a:blip r:embed="rId3"/>
          <a:srcRect l="32936" t="18355" r="12886" b="376"/>
          <a:stretch/>
        </p:blipFill>
        <p:spPr>
          <a:xfrm>
            <a:off x="5185513" y="1497166"/>
            <a:ext cx="3151009" cy="3151009"/>
          </a:xfrm>
          <a:prstGeom prst="ellipse">
            <a:avLst/>
          </a:prstGeom>
        </p:spPr>
      </p:pic>
      <p:sp>
        <p:nvSpPr>
          <p:cNvPr id="5" name="Textplatzhalter 1">
            <a:extLst>
              <a:ext uri="{FF2B5EF4-FFF2-40B4-BE49-F238E27FC236}">
                <a16:creationId xmlns:a16="http://schemas.microsoft.com/office/drawing/2014/main" id="{317837A3-5D79-104C-FAAE-262896D09C5B}"/>
              </a:ext>
            </a:extLst>
          </p:cNvPr>
          <p:cNvSpPr txBox="1">
            <a:spLocks/>
          </p:cNvSpPr>
          <p:nvPr/>
        </p:nvSpPr>
        <p:spPr>
          <a:xfrm>
            <a:off x="303935" y="4637434"/>
            <a:ext cx="4756888" cy="506066"/>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400" b="1" dirty="0" err="1">
                <a:solidFill>
                  <a:srgbClr val="E30613"/>
                </a:solidFill>
                <a:latin typeface="Aptos" panose="020B0004020202020204" pitchFamily="34" charset="0"/>
              </a:rPr>
              <a:t>www.youngentrepreneursinscience.com</a:t>
            </a:r>
            <a:endParaRPr lang="de-DE" sz="1400" b="1" dirty="0">
              <a:solidFill>
                <a:srgbClr val="E30613"/>
              </a:solidFill>
              <a:latin typeface="Aptos" panose="020B0004020202020204" pitchFamily="34" charset="0"/>
            </a:endParaRPr>
          </a:p>
        </p:txBody>
      </p:sp>
    </p:spTree>
    <p:extLst>
      <p:ext uri="{BB962C8B-B14F-4D97-AF65-F5344CB8AC3E}">
        <p14:creationId xmlns:p14="http://schemas.microsoft.com/office/powerpoint/2010/main" val="1178335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CF83319-0434-4A44-21C5-AAFC459F84FD}"/>
              </a:ext>
            </a:extLst>
          </p:cNvPr>
          <p:cNvSpPr>
            <a:spLocks noGrp="1"/>
          </p:cNvSpPr>
          <p:nvPr>
            <p:ph type="body" sz="quarter" idx="10"/>
          </p:nvPr>
        </p:nvSpPr>
        <p:spPr>
          <a:xfrm>
            <a:off x="1835150" y="1522413"/>
            <a:ext cx="5320562" cy="1700848"/>
          </a:xfrm>
        </p:spPr>
        <p:txBody>
          <a:bodyPr/>
          <a:lstStyle/>
          <a:p>
            <a:pPr>
              <a:lnSpc>
                <a:spcPct val="100000"/>
              </a:lnSpc>
            </a:pPr>
            <a:r>
              <a:rPr lang="de-DE" dirty="0" err="1">
                <a:latin typeface="Aptos" panose="020B0004020202020204" pitchFamily="34" charset="0"/>
              </a:rPr>
              <a:t>Reflect</a:t>
            </a:r>
            <a:r>
              <a:rPr lang="de-DE" dirty="0">
                <a:latin typeface="Aptos" panose="020B0004020202020204" pitchFamily="34" charset="0"/>
              </a:rPr>
              <a:t> on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impact</a:t>
            </a:r>
            <a:r>
              <a:rPr lang="de-DE" dirty="0">
                <a:latin typeface="Aptos" panose="020B0004020202020204" pitchFamily="34" charset="0"/>
              </a:rPr>
              <a:t>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your</a:t>
            </a:r>
            <a:r>
              <a:rPr lang="de-DE" dirty="0">
                <a:latin typeface="Aptos" panose="020B0004020202020204" pitchFamily="34" charset="0"/>
              </a:rPr>
              <a:t> </a:t>
            </a:r>
            <a:r>
              <a:rPr lang="de-DE" dirty="0" err="1">
                <a:latin typeface="Aptos" panose="020B0004020202020204" pitchFamily="34" charset="0"/>
              </a:rPr>
              <a:t>research</a:t>
            </a:r>
            <a:endParaRPr lang="de-DE" dirty="0">
              <a:latin typeface="Aptos" panose="020B0004020202020204" pitchFamily="34" charset="0"/>
            </a:endParaRPr>
          </a:p>
          <a:p>
            <a:pPr marL="230400" lvl="0" indent="-230400" algn="l" rtl="0">
              <a:lnSpc>
                <a:spcPct val="100000"/>
              </a:lnSpc>
              <a:spcBef>
                <a:spcPts val="0"/>
              </a:spcBef>
              <a:spcAft>
                <a:spcPts val="0"/>
              </a:spcAft>
              <a:buClr>
                <a:schemeClr val="tx1"/>
              </a:buClr>
              <a:buSzPct val="100000"/>
              <a:buFont typeface="+mj-lt"/>
              <a:buAutoNum type="arabicPeriod"/>
            </a:pPr>
            <a:r>
              <a:rPr lang="de-DE" sz="1600" b="0" dirty="0">
                <a:solidFill>
                  <a:schemeClr val="tx1"/>
                </a:solidFill>
                <a:latin typeface="Aptos" panose="020B0004020202020204" pitchFamily="34" charset="0"/>
              </a:rPr>
              <a:t>In </a:t>
            </a:r>
            <a:r>
              <a:rPr lang="de-DE" sz="1600" b="0" dirty="0" err="1">
                <a:solidFill>
                  <a:schemeClr val="tx1"/>
                </a:solidFill>
                <a:latin typeface="Aptos" panose="020B0004020202020204" pitchFamily="34" charset="0"/>
              </a:rPr>
              <a:t>which</a:t>
            </a:r>
            <a:r>
              <a:rPr lang="de-DE" sz="1600" b="0" dirty="0">
                <a:solidFill>
                  <a:schemeClr val="tx1"/>
                </a:solidFill>
                <a:latin typeface="Aptos" panose="020B0004020202020204" pitchFamily="34" charset="0"/>
              </a:rPr>
              <a:t> </a:t>
            </a:r>
            <a:r>
              <a:rPr lang="de-DE" sz="1600" b="0" dirty="0" err="1">
                <a:solidFill>
                  <a:schemeClr val="tx1"/>
                </a:solidFill>
                <a:latin typeface="Aptos" panose="020B0004020202020204" pitchFamily="34" charset="0"/>
              </a:rPr>
              <a:t>fields</a:t>
            </a:r>
            <a:r>
              <a:rPr lang="de-DE" sz="1600" b="0" dirty="0">
                <a:solidFill>
                  <a:schemeClr val="tx1"/>
                </a:solidFill>
                <a:latin typeface="Aptos" panose="020B0004020202020204" pitchFamily="34" charset="0"/>
              </a:rPr>
              <a:t> do </a:t>
            </a:r>
            <a:r>
              <a:rPr lang="de-DE" sz="1600" b="0" dirty="0" err="1">
                <a:solidFill>
                  <a:schemeClr val="tx1"/>
                </a:solidFill>
                <a:latin typeface="Aptos" panose="020B0004020202020204" pitchFamily="34" charset="0"/>
              </a:rPr>
              <a:t>you</a:t>
            </a:r>
            <a:r>
              <a:rPr lang="de-DE" sz="1600" b="0" dirty="0">
                <a:solidFill>
                  <a:schemeClr val="tx1"/>
                </a:solidFill>
                <a:latin typeface="Aptos" panose="020B0004020202020204" pitchFamily="34" charset="0"/>
              </a:rPr>
              <a:t> </a:t>
            </a:r>
            <a:r>
              <a:rPr lang="de-DE" sz="1600" b="0" dirty="0" err="1">
                <a:solidFill>
                  <a:schemeClr val="tx1"/>
                </a:solidFill>
                <a:latin typeface="Aptos" panose="020B0004020202020204" pitchFamily="34" charset="0"/>
              </a:rPr>
              <a:t>see</a:t>
            </a:r>
            <a:r>
              <a:rPr lang="de-DE" sz="1600" b="0" dirty="0">
                <a:solidFill>
                  <a:schemeClr val="tx1"/>
                </a:solidFill>
                <a:latin typeface="Aptos" panose="020B0004020202020204" pitchFamily="34" charset="0"/>
              </a:rPr>
              <a:t> potential </a:t>
            </a:r>
            <a:r>
              <a:rPr lang="de-DE" sz="1600" b="0" dirty="0" err="1">
                <a:solidFill>
                  <a:schemeClr val="tx1"/>
                </a:solidFill>
                <a:latin typeface="Aptos" panose="020B0004020202020204" pitchFamily="34" charset="0"/>
              </a:rPr>
              <a:t>practical</a:t>
            </a:r>
            <a:r>
              <a:rPr lang="de-DE" sz="1600" b="0" dirty="0">
                <a:solidFill>
                  <a:schemeClr val="tx1"/>
                </a:solidFill>
                <a:latin typeface="Aptos" panose="020B0004020202020204" pitchFamily="34" charset="0"/>
              </a:rPr>
              <a:t> </a:t>
            </a:r>
            <a:r>
              <a:rPr lang="de-DE" sz="1600" b="0" dirty="0" err="1">
                <a:solidFill>
                  <a:schemeClr val="tx1"/>
                </a:solidFill>
                <a:latin typeface="Aptos" panose="020B0004020202020204" pitchFamily="34" charset="0"/>
              </a:rPr>
              <a:t>applications</a:t>
            </a:r>
            <a:r>
              <a:rPr lang="de-DE" sz="1600" b="0" dirty="0">
                <a:solidFill>
                  <a:schemeClr val="tx1"/>
                </a:solidFill>
                <a:latin typeface="Aptos" panose="020B0004020202020204" pitchFamily="34" charset="0"/>
              </a:rPr>
              <a:t> </a:t>
            </a:r>
            <a:r>
              <a:rPr lang="de-DE" sz="1600" b="0" dirty="0" err="1">
                <a:solidFill>
                  <a:schemeClr val="tx1"/>
                </a:solidFill>
                <a:latin typeface="Aptos" panose="020B0004020202020204" pitchFamily="34" charset="0"/>
              </a:rPr>
              <a:t>of</a:t>
            </a:r>
            <a:r>
              <a:rPr lang="de-DE" sz="1600" b="0" dirty="0">
                <a:solidFill>
                  <a:schemeClr val="tx1"/>
                </a:solidFill>
                <a:latin typeface="Aptos" panose="020B0004020202020204" pitchFamily="34" charset="0"/>
              </a:rPr>
              <a:t> </a:t>
            </a:r>
            <a:r>
              <a:rPr lang="de-DE" sz="1600" b="0" dirty="0" err="1">
                <a:solidFill>
                  <a:schemeClr val="tx1"/>
                </a:solidFill>
                <a:latin typeface="Aptos" panose="020B0004020202020204" pitchFamily="34" charset="0"/>
              </a:rPr>
              <a:t>your</a:t>
            </a:r>
            <a:r>
              <a:rPr lang="de-DE" sz="1600" b="0" dirty="0">
                <a:solidFill>
                  <a:schemeClr val="tx1"/>
                </a:solidFill>
                <a:latin typeface="Aptos" panose="020B0004020202020204" pitchFamily="34" charset="0"/>
              </a:rPr>
              <a:t> </a:t>
            </a:r>
            <a:r>
              <a:rPr lang="de-DE" sz="1600" b="0" dirty="0" err="1">
                <a:solidFill>
                  <a:schemeClr val="tx1"/>
                </a:solidFill>
                <a:latin typeface="Aptos" panose="020B0004020202020204" pitchFamily="34" charset="0"/>
              </a:rPr>
              <a:t>research</a:t>
            </a:r>
            <a:r>
              <a:rPr lang="de-DE" sz="1600" b="0" dirty="0">
                <a:solidFill>
                  <a:schemeClr val="tx1"/>
                </a:solidFill>
                <a:latin typeface="Aptos" panose="020B0004020202020204" pitchFamily="34" charset="0"/>
              </a:rPr>
              <a:t>? Note </a:t>
            </a:r>
            <a:r>
              <a:rPr lang="de-DE" sz="1600" b="0" dirty="0" err="1">
                <a:solidFill>
                  <a:schemeClr val="tx1"/>
                </a:solidFill>
                <a:latin typeface="Aptos" panose="020B0004020202020204" pitchFamily="34" charset="0"/>
              </a:rPr>
              <a:t>them</a:t>
            </a:r>
            <a:r>
              <a:rPr lang="de-DE" sz="1600" b="0" dirty="0">
                <a:solidFill>
                  <a:schemeClr val="tx1"/>
                </a:solidFill>
                <a:latin typeface="Aptos" panose="020B0004020202020204" pitchFamily="34" charset="0"/>
              </a:rPr>
              <a:t> on </a:t>
            </a:r>
            <a:r>
              <a:rPr lang="de-DE" sz="1600" b="0" dirty="0" err="1">
                <a:solidFill>
                  <a:schemeClr val="tx1"/>
                </a:solidFill>
                <a:latin typeface="Aptos" panose="020B0004020202020204" pitchFamily="34" charset="0"/>
              </a:rPr>
              <a:t>the</a:t>
            </a:r>
            <a:r>
              <a:rPr lang="de-DE" sz="1600" b="0" dirty="0">
                <a:solidFill>
                  <a:schemeClr val="tx1"/>
                </a:solidFill>
                <a:latin typeface="Aptos" panose="020B0004020202020204" pitchFamily="34" charset="0"/>
              </a:rPr>
              <a:t> </a:t>
            </a:r>
            <a:r>
              <a:rPr lang="de-DE" sz="1600" b="0" dirty="0" err="1">
                <a:solidFill>
                  <a:schemeClr val="tx1"/>
                </a:solidFill>
                <a:latin typeface="Aptos" panose="020B0004020202020204" pitchFamily="34" charset="0"/>
              </a:rPr>
              <a:t>template</a:t>
            </a:r>
            <a:r>
              <a:rPr lang="de-DE" sz="1600" b="0" dirty="0">
                <a:solidFill>
                  <a:schemeClr val="tx1"/>
                </a:solidFill>
                <a:latin typeface="Aptos" panose="020B0004020202020204" pitchFamily="34" charset="0"/>
              </a:rPr>
              <a:t>. </a:t>
            </a:r>
          </a:p>
          <a:p>
            <a:pPr marL="230400" lvl="0" indent="-230400" algn="l" rtl="0">
              <a:lnSpc>
                <a:spcPct val="100000"/>
              </a:lnSpc>
              <a:spcBef>
                <a:spcPts val="1200"/>
              </a:spcBef>
              <a:spcAft>
                <a:spcPts val="0"/>
              </a:spcAft>
              <a:buClr>
                <a:schemeClr val="tx1"/>
              </a:buClr>
              <a:buSzPct val="100000"/>
              <a:buFont typeface="+mj-lt"/>
              <a:buAutoNum type="arabicPeriod"/>
            </a:pPr>
            <a:r>
              <a:rPr lang="de-DE" sz="1600" b="0" dirty="0" err="1">
                <a:solidFill>
                  <a:schemeClr val="tx1"/>
                </a:solidFill>
                <a:latin typeface="Aptos" panose="020B0004020202020204" pitchFamily="34" charset="0"/>
              </a:rPr>
              <a:t>What</a:t>
            </a:r>
            <a:r>
              <a:rPr lang="de-DE" sz="1600" b="0" dirty="0">
                <a:solidFill>
                  <a:schemeClr val="tx1"/>
                </a:solidFill>
                <a:latin typeface="Aptos" panose="020B0004020202020204" pitchFamily="34" charset="0"/>
              </a:rPr>
              <a:t> </a:t>
            </a:r>
            <a:r>
              <a:rPr lang="de-DE" sz="1600" b="0" dirty="0" err="1">
                <a:solidFill>
                  <a:schemeClr val="tx1"/>
                </a:solidFill>
                <a:latin typeface="Aptos" panose="020B0004020202020204" pitchFamily="34" charset="0"/>
              </a:rPr>
              <a:t>could</a:t>
            </a:r>
            <a:r>
              <a:rPr lang="de-DE" sz="1600" b="0" dirty="0">
                <a:solidFill>
                  <a:schemeClr val="tx1"/>
                </a:solidFill>
                <a:latin typeface="Aptos" panose="020B0004020202020204" pitchFamily="34" charset="0"/>
              </a:rPr>
              <a:t> </a:t>
            </a:r>
            <a:r>
              <a:rPr lang="de-DE" sz="1600" b="0" dirty="0" err="1">
                <a:solidFill>
                  <a:schemeClr val="tx1"/>
                </a:solidFill>
                <a:latin typeface="Aptos" panose="020B0004020202020204" pitchFamily="34" charset="0"/>
              </a:rPr>
              <a:t>be</a:t>
            </a:r>
            <a:r>
              <a:rPr lang="de-DE" sz="1600" b="0" dirty="0">
                <a:solidFill>
                  <a:schemeClr val="tx1"/>
                </a:solidFill>
                <a:latin typeface="Aptos" panose="020B0004020202020204" pitchFamily="34" charset="0"/>
              </a:rPr>
              <a:t> </a:t>
            </a:r>
            <a:r>
              <a:rPr lang="de-DE" sz="1600" b="0" dirty="0" err="1">
                <a:solidFill>
                  <a:schemeClr val="tx1"/>
                </a:solidFill>
                <a:latin typeface="Aptos" panose="020B0004020202020204" pitchFamily="34" charset="0"/>
              </a:rPr>
              <a:t>those</a:t>
            </a:r>
            <a:r>
              <a:rPr lang="de-DE" sz="1600" b="0" dirty="0">
                <a:solidFill>
                  <a:schemeClr val="tx1"/>
                </a:solidFill>
                <a:latin typeface="Aptos" panose="020B0004020202020204" pitchFamily="34" charset="0"/>
              </a:rPr>
              <a:t> potential </a:t>
            </a:r>
            <a:r>
              <a:rPr lang="de-DE" sz="1600" b="0" dirty="0" err="1">
                <a:solidFill>
                  <a:schemeClr val="tx1"/>
                </a:solidFill>
                <a:latin typeface="Aptos" panose="020B0004020202020204" pitchFamily="34" charset="0"/>
              </a:rPr>
              <a:t>practical</a:t>
            </a:r>
            <a:r>
              <a:rPr lang="de-DE" sz="1600" b="0" dirty="0">
                <a:solidFill>
                  <a:schemeClr val="tx1"/>
                </a:solidFill>
                <a:latin typeface="Aptos" panose="020B0004020202020204" pitchFamily="34" charset="0"/>
              </a:rPr>
              <a:t> </a:t>
            </a:r>
            <a:r>
              <a:rPr lang="de-DE" sz="1600" b="0" dirty="0" err="1">
                <a:solidFill>
                  <a:schemeClr val="tx1"/>
                </a:solidFill>
                <a:latin typeface="Aptos" panose="020B0004020202020204" pitchFamily="34" charset="0"/>
              </a:rPr>
              <a:t>applications</a:t>
            </a:r>
            <a:r>
              <a:rPr lang="de-DE" sz="1600" b="0" dirty="0">
                <a:solidFill>
                  <a:schemeClr val="tx1"/>
                </a:solidFill>
                <a:latin typeface="Aptos" panose="020B0004020202020204" pitchFamily="34" charset="0"/>
              </a:rPr>
              <a:t>? Write down 1-3 </a:t>
            </a:r>
            <a:r>
              <a:rPr lang="de-DE" sz="1600" b="0" dirty="0" err="1">
                <a:solidFill>
                  <a:schemeClr val="tx1"/>
                </a:solidFill>
                <a:latin typeface="Aptos" panose="020B0004020202020204" pitchFamily="34" charset="0"/>
              </a:rPr>
              <a:t>ideas</a:t>
            </a:r>
            <a:r>
              <a:rPr lang="de-DE" sz="1600" b="0" dirty="0">
                <a:solidFill>
                  <a:schemeClr val="tx1"/>
                </a:solidFill>
                <a:latin typeface="Aptos" panose="020B0004020202020204" pitchFamily="34" charset="0"/>
              </a:rPr>
              <a:t> in </a:t>
            </a:r>
            <a:r>
              <a:rPr lang="de-DE" sz="1600" b="0" dirty="0" err="1">
                <a:solidFill>
                  <a:schemeClr val="tx1"/>
                </a:solidFill>
                <a:latin typeface="Aptos" panose="020B0004020202020204" pitchFamily="34" charset="0"/>
              </a:rPr>
              <a:t>the</a:t>
            </a:r>
            <a:r>
              <a:rPr lang="de-DE" sz="1600" b="0" dirty="0">
                <a:solidFill>
                  <a:schemeClr val="tx1"/>
                </a:solidFill>
                <a:latin typeface="Aptos" panose="020B0004020202020204" pitchFamily="34" charset="0"/>
              </a:rPr>
              <a:t> </a:t>
            </a:r>
            <a:r>
              <a:rPr lang="de-DE" sz="1600" b="0" dirty="0" err="1">
                <a:solidFill>
                  <a:schemeClr val="tx1"/>
                </a:solidFill>
                <a:latin typeface="Aptos" panose="020B0004020202020204" pitchFamily="34" charset="0"/>
              </a:rPr>
              <a:t>respective</a:t>
            </a:r>
            <a:r>
              <a:rPr lang="de-DE" sz="1600" b="0" dirty="0">
                <a:solidFill>
                  <a:schemeClr val="tx1"/>
                </a:solidFill>
                <a:latin typeface="Aptos" panose="020B0004020202020204" pitchFamily="34" charset="0"/>
              </a:rPr>
              <a:t> </a:t>
            </a:r>
            <a:r>
              <a:rPr lang="de-DE" sz="1600" b="0" dirty="0" err="1">
                <a:solidFill>
                  <a:schemeClr val="tx1"/>
                </a:solidFill>
                <a:latin typeface="Aptos" panose="020B0004020202020204" pitchFamily="34" charset="0"/>
              </a:rPr>
              <a:t>field</a:t>
            </a:r>
            <a:r>
              <a:rPr lang="de-DE" sz="1600" b="0" dirty="0">
                <a:solidFill>
                  <a:schemeClr val="tx1"/>
                </a:solidFill>
                <a:latin typeface="Aptos" panose="020B0004020202020204" pitchFamily="34" charset="0"/>
              </a:rPr>
              <a:t>. </a:t>
            </a:r>
          </a:p>
        </p:txBody>
      </p:sp>
      <p:sp>
        <p:nvSpPr>
          <p:cNvPr id="5" name="Textplatzhalter 4">
            <a:extLst>
              <a:ext uri="{FF2B5EF4-FFF2-40B4-BE49-F238E27FC236}">
                <a16:creationId xmlns:a16="http://schemas.microsoft.com/office/drawing/2014/main" id="{DE6F0F31-16F5-7922-17E1-8BFD2951ADD6}"/>
              </a:ext>
            </a:extLst>
          </p:cNvPr>
          <p:cNvSpPr>
            <a:spLocks noGrp="1"/>
          </p:cNvSpPr>
          <p:nvPr>
            <p:ph type="body" sz="quarter" idx="11"/>
          </p:nvPr>
        </p:nvSpPr>
        <p:spPr/>
        <p:txBody>
          <a:bodyPr/>
          <a:lstStyle/>
          <a:p>
            <a:r>
              <a:rPr lang="en-GB" dirty="0"/>
              <a:t>15 minutes</a:t>
            </a:r>
          </a:p>
        </p:txBody>
      </p:sp>
    </p:spTree>
    <p:extLst>
      <p:ext uri="{BB962C8B-B14F-4D97-AF65-F5344CB8AC3E}">
        <p14:creationId xmlns:p14="http://schemas.microsoft.com/office/powerpoint/2010/main" val="4052606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520">
          <a:extLst>
            <a:ext uri="{FF2B5EF4-FFF2-40B4-BE49-F238E27FC236}">
              <a16:creationId xmlns:a16="http://schemas.microsoft.com/office/drawing/2014/main" id="{8C17E473-6417-87EA-FA2A-0B31D323627C}"/>
            </a:ext>
          </a:extLst>
        </p:cNvPr>
        <p:cNvGrpSpPr/>
        <p:nvPr/>
      </p:nvGrpSpPr>
      <p:grpSpPr>
        <a:xfrm>
          <a:off x="0" y="0"/>
          <a:ext cx="0" cy="0"/>
          <a:chOff x="0" y="0"/>
          <a:chExt cx="0" cy="0"/>
        </a:xfrm>
      </p:grpSpPr>
      <p:sp>
        <p:nvSpPr>
          <p:cNvPr id="521" name="Google Shape;521;p33">
            <a:extLst>
              <a:ext uri="{FF2B5EF4-FFF2-40B4-BE49-F238E27FC236}">
                <a16:creationId xmlns:a16="http://schemas.microsoft.com/office/drawing/2014/main" id="{88FE9B4F-4063-ED4A-3E1F-5BD2F14A7EB3}"/>
              </a:ext>
            </a:extLst>
          </p:cNvPr>
          <p:cNvSpPr txBox="1">
            <a:spLocks noGrp="1"/>
          </p:cNvSpPr>
          <p:nvPr>
            <p:ph type="body" sz="quarter" idx="14"/>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dirty="0"/>
              <a:t>Solo </a:t>
            </a:r>
            <a:r>
              <a:rPr lang="de-DE" dirty="0" err="1"/>
              <a:t>work</a:t>
            </a:r>
            <a:endParaRPr dirty="0"/>
          </a:p>
        </p:txBody>
      </p:sp>
      <p:sp>
        <p:nvSpPr>
          <p:cNvPr id="522" name="Google Shape;522;p33">
            <a:extLst>
              <a:ext uri="{FF2B5EF4-FFF2-40B4-BE49-F238E27FC236}">
                <a16:creationId xmlns:a16="http://schemas.microsoft.com/office/drawing/2014/main" id="{F64155A7-180D-2597-82E9-782F1696F732}"/>
              </a:ext>
            </a:extLst>
          </p:cNvPr>
          <p:cNvSpPr txBox="1">
            <a:spLocks noGrp="1"/>
          </p:cNvSpPr>
          <p:nvPr>
            <p:ph type="body" sz="quarter" idx="15"/>
          </p:nvPr>
        </p:nvSpPr>
        <p:spPr>
          <a:xfrm>
            <a:off x="3742919" y="1762630"/>
            <a:ext cx="2318836" cy="30360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dirty="0" err="1"/>
              <a:t>Consider</a:t>
            </a:r>
            <a:r>
              <a:rPr lang="de-DE" dirty="0"/>
              <a:t> </a:t>
            </a:r>
            <a:r>
              <a:rPr lang="de-DE" dirty="0" err="1"/>
              <a:t>your</a:t>
            </a:r>
            <a:r>
              <a:rPr lang="de-DE" dirty="0"/>
              <a:t> own </a:t>
            </a:r>
            <a:r>
              <a:rPr lang="de-DE" dirty="0" err="1"/>
              <a:t>research</a:t>
            </a:r>
            <a:r>
              <a:rPr lang="de-DE" dirty="0"/>
              <a:t>:</a:t>
            </a:r>
            <a:endParaRPr dirty="0"/>
          </a:p>
        </p:txBody>
      </p:sp>
      <p:sp>
        <p:nvSpPr>
          <p:cNvPr id="523" name="Google Shape;523;p33">
            <a:extLst>
              <a:ext uri="{FF2B5EF4-FFF2-40B4-BE49-F238E27FC236}">
                <a16:creationId xmlns:a16="http://schemas.microsoft.com/office/drawing/2014/main" id="{91F4E218-095A-F2C9-5364-107EF23BE84D}"/>
              </a:ext>
            </a:extLst>
          </p:cNvPr>
          <p:cNvSpPr txBox="1">
            <a:spLocks noGrp="1"/>
          </p:cNvSpPr>
          <p:nvPr>
            <p:ph type="body" sz="quarter" idx="17"/>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dirty="0"/>
              <a:t>10 </a:t>
            </a:r>
            <a:r>
              <a:rPr lang="de-DE" dirty="0" err="1"/>
              <a:t>minutes</a:t>
            </a:r>
            <a:endParaRPr dirty="0"/>
          </a:p>
        </p:txBody>
      </p:sp>
      <p:sp>
        <p:nvSpPr>
          <p:cNvPr id="524" name="Google Shape;524;p33">
            <a:extLst>
              <a:ext uri="{FF2B5EF4-FFF2-40B4-BE49-F238E27FC236}">
                <a16:creationId xmlns:a16="http://schemas.microsoft.com/office/drawing/2014/main" id="{E427D20E-4A55-C366-C12C-D81D73F36593}"/>
              </a:ext>
            </a:extLst>
          </p:cNvPr>
          <p:cNvSpPr txBox="1">
            <a:spLocks noGrp="1"/>
          </p:cNvSpPr>
          <p:nvPr>
            <p:ph type="body" sz="quarter" idx="19"/>
          </p:nvPr>
        </p:nvSpPr>
        <p:spPr>
          <a:xfrm>
            <a:off x="1158197" y="2286000"/>
            <a:ext cx="2353866" cy="123110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rgbClr val="262626"/>
              </a:buClr>
              <a:buSzPts val="1200"/>
              <a:buNone/>
            </a:pPr>
            <a:r>
              <a:rPr lang="de-DE" b="1" dirty="0" err="1"/>
              <a:t>Stay</a:t>
            </a:r>
            <a:r>
              <a:rPr lang="de-DE" b="1" dirty="0"/>
              <a:t> in </a:t>
            </a:r>
            <a:r>
              <a:rPr lang="de-DE" b="1" dirty="0" err="1"/>
              <a:t>main</a:t>
            </a:r>
            <a:r>
              <a:rPr lang="de-DE" b="1" dirty="0"/>
              <a:t> </a:t>
            </a:r>
            <a:r>
              <a:rPr lang="de-DE" b="1" dirty="0" err="1"/>
              <a:t>room</a:t>
            </a:r>
            <a:r>
              <a:rPr lang="de-DE" b="1" dirty="0"/>
              <a:t> </a:t>
            </a:r>
            <a:br>
              <a:rPr lang="de-DE" b="1" dirty="0"/>
            </a:br>
            <a:r>
              <a:rPr lang="de-DE" b="1" dirty="0"/>
              <a:t>and mute </a:t>
            </a:r>
            <a:r>
              <a:rPr lang="de-DE" b="1" dirty="0" err="1"/>
              <a:t>yourself</a:t>
            </a:r>
            <a:r>
              <a:rPr lang="de-DE" b="1" dirty="0"/>
              <a:t>.</a:t>
            </a:r>
            <a:endParaRPr b="1" dirty="0"/>
          </a:p>
          <a:p>
            <a:pPr marL="0" lvl="0" indent="0" algn="l" rtl="0">
              <a:lnSpc>
                <a:spcPct val="100000"/>
              </a:lnSpc>
              <a:spcBef>
                <a:spcPts val="1200"/>
              </a:spcBef>
              <a:spcAft>
                <a:spcPts val="0"/>
              </a:spcAft>
              <a:buClr>
                <a:srgbClr val="262626"/>
              </a:buClr>
              <a:buSzPts val="1200"/>
              <a:buNone/>
            </a:pPr>
            <a:r>
              <a:rPr lang="de-DE" dirty="0"/>
              <a:t>Claim </a:t>
            </a:r>
            <a:r>
              <a:rPr lang="de-DE" dirty="0" err="1"/>
              <a:t>one</a:t>
            </a:r>
            <a:r>
              <a:rPr lang="de-DE" dirty="0"/>
              <a:t> </a:t>
            </a:r>
            <a:r>
              <a:rPr lang="de-DE" dirty="0" err="1"/>
              <a:t>of</a:t>
            </a:r>
            <a:r>
              <a:rPr lang="de-DE" dirty="0"/>
              <a:t> </a:t>
            </a:r>
            <a:r>
              <a:rPr lang="de-DE" dirty="0" err="1"/>
              <a:t>the</a:t>
            </a:r>
            <a:r>
              <a:rPr lang="de-DE" dirty="0"/>
              <a:t> Google </a:t>
            </a:r>
            <a:r>
              <a:rPr lang="de-DE" dirty="0" err="1"/>
              <a:t>templates</a:t>
            </a:r>
            <a:r>
              <a:rPr lang="de-DE" dirty="0"/>
              <a:t> and </a:t>
            </a:r>
            <a:r>
              <a:rPr lang="de-DE" dirty="0" err="1"/>
              <a:t>mark</a:t>
            </a:r>
            <a:r>
              <a:rPr lang="de-DE" dirty="0"/>
              <a:t> </a:t>
            </a:r>
            <a:r>
              <a:rPr lang="de-DE" dirty="0" err="1"/>
              <a:t>it</a:t>
            </a:r>
            <a:r>
              <a:rPr lang="de-DE" dirty="0"/>
              <a:t> </a:t>
            </a:r>
            <a:r>
              <a:rPr lang="de-DE" dirty="0" err="1"/>
              <a:t>with</a:t>
            </a:r>
            <a:r>
              <a:rPr lang="de-DE" dirty="0"/>
              <a:t> </a:t>
            </a:r>
            <a:r>
              <a:rPr lang="de-DE" dirty="0" err="1"/>
              <a:t>your</a:t>
            </a:r>
            <a:r>
              <a:rPr lang="de-DE" dirty="0"/>
              <a:t> </a:t>
            </a:r>
            <a:r>
              <a:rPr lang="de-DE" dirty="0" err="1"/>
              <a:t>name</a:t>
            </a:r>
            <a:r>
              <a:rPr lang="de-DE" dirty="0"/>
              <a:t> and </a:t>
            </a:r>
            <a:r>
              <a:rPr lang="de-DE" dirty="0" err="1"/>
              <a:t>research</a:t>
            </a:r>
            <a:r>
              <a:rPr lang="de-DE" dirty="0"/>
              <a:t> </a:t>
            </a:r>
            <a:r>
              <a:rPr lang="de-DE" dirty="0" err="1"/>
              <a:t>topic</a:t>
            </a:r>
            <a:endParaRPr dirty="0"/>
          </a:p>
        </p:txBody>
      </p:sp>
      <p:sp>
        <p:nvSpPr>
          <p:cNvPr id="525" name="Google Shape;525;p33">
            <a:extLst>
              <a:ext uri="{FF2B5EF4-FFF2-40B4-BE49-F238E27FC236}">
                <a16:creationId xmlns:a16="http://schemas.microsoft.com/office/drawing/2014/main" id="{14D444D1-1C82-2534-C974-2268FACF546F}"/>
              </a:ext>
            </a:extLst>
          </p:cNvPr>
          <p:cNvSpPr txBox="1">
            <a:spLocks noGrp="1"/>
          </p:cNvSpPr>
          <p:nvPr>
            <p:ph type="body" sz="quarter" idx="20"/>
          </p:nvPr>
        </p:nvSpPr>
        <p:spPr>
          <a:xfrm>
            <a:off x="3742919" y="2286000"/>
            <a:ext cx="2442728" cy="2462213"/>
          </a:xfrm>
          <a:prstGeom prst="rect">
            <a:avLst/>
          </a:prstGeom>
          <a:noFill/>
          <a:ln>
            <a:noFill/>
          </a:ln>
        </p:spPr>
        <p:txBody>
          <a:bodyPr spcFirstLastPara="1" wrap="square" lIns="0" tIns="0" rIns="0" bIns="0" anchor="t" anchorCtr="0">
            <a:spAutoFit/>
          </a:bodyPr>
          <a:lstStyle/>
          <a:p>
            <a:pPr>
              <a:lnSpc>
                <a:spcPct val="100000"/>
              </a:lnSpc>
              <a:spcBef>
                <a:spcPts val="0"/>
              </a:spcBef>
              <a:buClr>
                <a:srgbClr val="262626"/>
              </a:buClr>
              <a:buSzPts val="1200"/>
            </a:pPr>
            <a:r>
              <a:rPr lang="de-DE" b="1" dirty="0"/>
              <a:t>1. Select </a:t>
            </a:r>
            <a:r>
              <a:rPr lang="de-DE" b="1" dirty="0" err="1"/>
              <a:t>up</a:t>
            </a:r>
            <a:r>
              <a:rPr lang="de-DE" b="1" dirty="0"/>
              <a:t> </a:t>
            </a:r>
            <a:r>
              <a:rPr lang="de-DE" b="1" dirty="0" err="1"/>
              <a:t>to</a:t>
            </a:r>
            <a:r>
              <a:rPr lang="de-DE" b="1" dirty="0"/>
              <a:t> 4 SDGs </a:t>
            </a:r>
            <a:r>
              <a:rPr lang="de-DE" b="1" dirty="0" err="1"/>
              <a:t>that</a:t>
            </a:r>
            <a:r>
              <a:rPr lang="de-DE" b="1" dirty="0"/>
              <a:t> </a:t>
            </a:r>
            <a:r>
              <a:rPr lang="de-DE" b="1" dirty="0" err="1"/>
              <a:t>your</a:t>
            </a:r>
            <a:r>
              <a:rPr lang="de-DE" b="1" dirty="0"/>
              <a:t> </a:t>
            </a:r>
            <a:r>
              <a:rPr lang="de-DE" b="1" dirty="0" err="1"/>
              <a:t>research</a:t>
            </a:r>
            <a:r>
              <a:rPr lang="de-DE" b="1" dirty="0"/>
              <a:t> </a:t>
            </a:r>
            <a:r>
              <a:rPr lang="de-DE" b="1" dirty="0" err="1"/>
              <a:t>might</a:t>
            </a:r>
            <a:r>
              <a:rPr lang="de-DE" b="1" dirty="0"/>
              <a:t> </a:t>
            </a:r>
            <a:r>
              <a:rPr lang="de-DE" b="1" dirty="0" err="1"/>
              <a:t>contribute</a:t>
            </a:r>
            <a:r>
              <a:rPr lang="de-DE" b="1" dirty="0"/>
              <a:t> </a:t>
            </a:r>
            <a:r>
              <a:rPr lang="de-DE" b="1" dirty="0" err="1"/>
              <a:t>to</a:t>
            </a:r>
            <a:r>
              <a:rPr lang="de-DE" b="1" dirty="0"/>
              <a:t>. </a:t>
            </a:r>
            <a:r>
              <a:rPr lang="de-DE" dirty="0"/>
              <a:t>Move </a:t>
            </a:r>
            <a:r>
              <a:rPr lang="de-DE" dirty="0" err="1"/>
              <a:t>those</a:t>
            </a:r>
            <a:r>
              <a:rPr lang="de-DE" dirty="0"/>
              <a:t> </a:t>
            </a:r>
            <a:r>
              <a:rPr lang="de-DE" dirty="0" err="1"/>
              <a:t>goals</a:t>
            </a:r>
            <a:r>
              <a:rPr lang="de-DE" dirty="0"/>
              <a:t> </a:t>
            </a:r>
            <a:r>
              <a:rPr lang="de-DE" dirty="0" err="1"/>
              <a:t>to</a:t>
            </a:r>
            <a:r>
              <a:rPr lang="de-DE" dirty="0"/>
              <a:t> </a:t>
            </a:r>
            <a:r>
              <a:rPr lang="de-DE" dirty="0" err="1"/>
              <a:t>the</a:t>
            </a:r>
            <a:r>
              <a:rPr lang="de-DE" dirty="0"/>
              <a:t> </a:t>
            </a:r>
            <a:br>
              <a:rPr lang="de-DE" dirty="0"/>
            </a:br>
            <a:r>
              <a:rPr lang="de-DE" dirty="0" err="1"/>
              <a:t>right</a:t>
            </a:r>
            <a:r>
              <a:rPr lang="de-DE" dirty="0"/>
              <a:t> </a:t>
            </a:r>
            <a:r>
              <a:rPr lang="de-DE" dirty="0" err="1"/>
              <a:t>field</a:t>
            </a:r>
            <a:r>
              <a:rPr lang="de-DE" dirty="0"/>
              <a:t>. </a:t>
            </a:r>
            <a:endParaRPr dirty="0"/>
          </a:p>
          <a:p>
            <a:pPr marL="0" lvl="0" indent="0" algn="l" rtl="0">
              <a:lnSpc>
                <a:spcPct val="100000"/>
              </a:lnSpc>
              <a:spcBef>
                <a:spcPts val="1200"/>
              </a:spcBef>
              <a:spcAft>
                <a:spcPts val="0"/>
              </a:spcAft>
              <a:buClr>
                <a:srgbClr val="262626"/>
              </a:buClr>
              <a:buSzPts val="1200"/>
              <a:buNone/>
            </a:pPr>
            <a:r>
              <a:rPr lang="de-DE" b="1" dirty="0"/>
              <a:t>2. </a:t>
            </a:r>
            <a:r>
              <a:rPr lang="de-DE" b="1" dirty="0" err="1"/>
              <a:t>What</a:t>
            </a:r>
            <a:r>
              <a:rPr lang="de-DE" b="1" dirty="0"/>
              <a:t> </a:t>
            </a:r>
            <a:r>
              <a:rPr lang="de-DE" b="1" dirty="0" err="1"/>
              <a:t>could</a:t>
            </a:r>
            <a:r>
              <a:rPr lang="de-DE" b="1" dirty="0"/>
              <a:t> </a:t>
            </a:r>
            <a:r>
              <a:rPr lang="de-DE" b="1" dirty="0" err="1"/>
              <a:t>be</a:t>
            </a:r>
            <a:r>
              <a:rPr lang="de-DE" b="1" dirty="0"/>
              <a:t> potential </a:t>
            </a:r>
            <a:r>
              <a:rPr lang="de-DE" b="1" dirty="0" err="1"/>
              <a:t>practical</a:t>
            </a:r>
            <a:r>
              <a:rPr lang="de-DE" b="1" dirty="0"/>
              <a:t> </a:t>
            </a:r>
            <a:r>
              <a:rPr lang="de-DE" b="1" dirty="0" err="1"/>
              <a:t>applications</a:t>
            </a:r>
            <a:r>
              <a:rPr lang="de-DE" b="1" dirty="0"/>
              <a:t>? </a:t>
            </a:r>
            <a:r>
              <a:rPr lang="de-DE" dirty="0"/>
              <a:t>Write down 1-3 </a:t>
            </a:r>
            <a:r>
              <a:rPr lang="de-DE" dirty="0" err="1"/>
              <a:t>ideas</a:t>
            </a:r>
            <a:r>
              <a:rPr lang="de-DE" dirty="0"/>
              <a:t> in </a:t>
            </a:r>
            <a:r>
              <a:rPr lang="de-DE" dirty="0" err="1"/>
              <a:t>the</a:t>
            </a:r>
            <a:r>
              <a:rPr lang="de-DE" dirty="0"/>
              <a:t> </a:t>
            </a:r>
            <a:r>
              <a:rPr lang="de-DE" dirty="0" err="1"/>
              <a:t>respective</a:t>
            </a:r>
            <a:r>
              <a:rPr lang="de-DE" dirty="0"/>
              <a:t> </a:t>
            </a:r>
            <a:r>
              <a:rPr lang="de-DE" dirty="0" err="1"/>
              <a:t>field</a:t>
            </a:r>
            <a:r>
              <a:rPr lang="de-DE" dirty="0"/>
              <a:t>. </a:t>
            </a:r>
            <a:endParaRPr dirty="0"/>
          </a:p>
          <a:p>
            <a:pPr marL="0" lvl="0" indent="0" algn="l" rtl="0">
              <a:lnSpc>
                <a:spcPct val="100000"/>
              </a:lnSpc>
              <a:spcBef>
                <a:spcPts val="1200"/>
              </a:spcBef>
              <a:spcAft>
                <a:spcPts val="0"/>
              </a:spcAft>
              <a:buClr>
                <a:srgbClr val="262626"/>
              </a:buClr>
              <a:buSzPts val="1200"/>
              <a:buNone/>
            </a:pPr>
            <a:endParaRPr dirty="0"/>
          </a:p>
        </p:txBody>
      </p:sp>
      <p:sp>
        <p:nvSpPr>
          <p:cNvPr id="526" name="Google Shape;526;p33">
            <a:extLst>
              <a:ext uri="{FF2B5EF4-FFF2-40B4-BE49-F238E27FC236}">
                <a16:creationId xmlns:a16="http://schemas.microsoft.com/office/drawing/2014/main" id="{45612031-3963-3826-B3C6-B2588047E3F4}"/>
              </a:ext>
            </a:extLst>
          </p:cNvPr>
          <p:cNvSpPr txBox="1">
            <a:spLocks noGrp="1"/>
          </p:cNvSpPr>
          <p:nvPr>
            <p:ph type="body" sz="quarter" idx="21"/>
          </p:nvPr>
        </p:nvSpPr>
        <p:spPr>
          <a:xfrm>
            <a:off x="6336108" y="2286000"/>
            <a:ext cx="2353866" cy="1015663"/>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rgbClr val="262626"/>
              </a:buClr>
              <a:buSzPts val="1200"/>
              <a:buNone/>
            </a:pPr>
            <a:r>
              <a:rPr lang="de-DE" dirty="0"/>
              <a:t>5 min </a:t>
            </a:r>
            <a:br>
              <a:rPr lang="de-DE" dirty="0"/>
            </a:br>
            <a:r>
              <a:rPr lang="de-DE" dirty="0" err="1"/>
              <a:t>matching</a:t>
            </a:r>
            <a:r>
              <a:rPr lang="de-DE" dirty="0"/>
              <a:t> </a:t>
            </a:r>
            <a:r>
              <a:rPr lang="de-DE" dirty="0" err="1"/>
              <a:t>of</a:t>
            </a:r>
            <a:r>
              <a:rPr lang="de-DE" dirty="0"/>
              <a:t> SDGs</a:t>
            </a:r>
            <a:endParaRPr dirty="0"/>
          </a:p>
          <a:p>
            <a:pPr marL="0" lvl="0" indent="0" algn="l" rtl="0">
              <a:lnSpc>
                <a:spcPct val="100000"/>
              </a:lnSpc>
              <a:spcBef>
                <a:spcPts val="1200"/>
              </a:spcBef>
              <a:spcAft>
                <a:spcPts val="0"/>
              </a:spcAft>
              <a:buClr>
                <a:srgbClr val="262626"/>
              </a:buClr>
              <a:buSzPts val="1200"/>
              <a:buNone/>
            </a:pPr>
            <a:r>
              <a:rPr lang="de-DE" dirty="0"/>
              <a:t>5 min </a:t>
            </a:r>
            <a:br>
              <a:rPr lang="de-DE" dirty="0"/>
            </a:br>
            <a:r>
              <a:rPr lang="de-DE" dirty="0" err="1"/>
              <a:t>collecting</a:t>
            </a:r>
            <a:r>
              <a:rPr lang="de-DE" dirty="0"/>
              <a:t> </a:t>
            </a:r>
            <a:r>
              <a:rPr lang="de-DE" dirty="0" err="1"/>
              <a:t>ideas</a:t>
            </a:r>
            <a:endParaRPr dirty="0"/>
          </a:p>
        </p:txBody>
      </p:sp>
    </p:spTree>
    <p:extLst>
      <p:ext uri="{BB962C8B-B14F-4D97-AF65-F5344CB8AC3E}">
        <p14:creationId xmlns:p14="http://schemas.microsoft.com/office/powerpoint/2010/main" val="2899236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7" name="Google Shape;552;p36">
            <a:extLst>
              <a:ext uri="{FF2B5EF4-FFF2-40B4-BE49-F238E27FC236}">
                <a16:creationId xmlns:a16="http://schemas.microsoft.com/office/drawing/2014/main" id="{947EDA91-7308-63EF-FCF4-64CB9700C754}"/>
              </a:ext>
            </a:extLst>
          </p:cNvPr>
          <p:cNvSpPr txBox="1">
            <a:spLocks noGrp="1"/>
          </p:cNvSpPr>
          <p:nvPr>
            <p:ph type="body" idx="1"/>
          </p:nvPr>
        </p:nvSpPr>
        <p:spPr>
          <a:xfrm>
            <a:off x="417992" y="364530"/>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000"/>
              <a:buNone/>
            </a:pPr>
            <a:r>
              <a:rPr lang="de-DE" sz="3000" dirty="0"/>
              <a:t>SDG Goals </a:t>
            </a:r>
            <a:r>
              <a:rPr lang="de-DE" sz="3000" dirty="0" err="1"/>
              <a:t>Exercise</a:t>
            </a:r>
            <a:endParaRPr dirty="0"/>
          </a:p>
        </p:txBody>
      </p:sp>
      <p:pic>
        <p:nvPicPr>
          <p:cNvPr id="8" name="Grafik 7">
            <a:extLst>
              <a:ext uri="{FF2B5EF4-FFF2-40B4-BE49-F238E27FC236}">
                <a16:creationId xmlns:a16="http://schemas.microsoft.com/office/drawing/2014/main" id="{619CAF8B-6214-3AA1-CE64-E105A9961C0A}"/>
              </a:ext>
            </a:extLst>
          </p:cNvPr>
          <p:cNvPicPr>
            <a:picLocks noChangeAspect="1"/>
          </p:cNvPicPr>
          <p:nvPr/>
        </p:nvPicPr>
        <p:blipFill>
          <a:blip r:embed="rId4"/>
          <a:srcRect/>
          <a:stretch/>
        </p:blipFill>
        <p:spPr>
          <a:xfrm>
            <a:off x="1723273" y="919486"/>
            <a:ext cx="5697452" cy="4030896"/>
          </a:xfrm>
          <a:prstGeom prst="rect">
            <a:avLst/>
          </a:prstGeom>
          <a:ln>
            <a:solidFill>
              <a:schemeClr val="accent1"/>
            </a:solidFill>
          </a:ln>
        </p:spPr>
      </p:pic>
    </p:spTree>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6" name="Google Shape;586;p37"/>
          <p:cNvPicPr preferRelativeResize="0">
            <a:picLocks noGrp="1"/>
          </p:cNvPicPr>
          <p:nvPr>
            <p:ph type="pic" sz="quarter" idx="10"/>
          </p:nvPr>
        </p:nvPicPr>
        <p:blipFill rotWithShape="1">
          <a:blip r:embed="rId3">
            <a:alphaModFix/>
          </a:blip>
          <a:srcRect t="15" b="15"/>
          <a:stretch/>
        </p:blipFill>
        <p:spPr>
          <a:prstGeom prst="rect">
            <a:avLst/>
          </a:prstGeom>
          <a:noFill/>
          <a:ln>
            <a:noFill/>
          </a:ln>
        </p:spPr>
      </p:pic>
      <p:sp>
        <p:nvSpPr>
          <p:cNvPr id="585" name="Google Shape;585;p37"/>
          <p:cNvSpPr txBox="1">
            <a:spLocks noGrp="1"/>
          </p:cNvSpPr>
          <p:nvPr>
            <p:ph type="body" idx="1"/>
          </p:nvPr>
        </p:nvSpPr>
        <p:spPr>
          <a:xfrm>
            <a:off x="419661" y="334924"/>
            <a:ext cx="3897965" cy="197797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dirty="0"/>
              <a:t>STEP 3: </a:t>
            </a:r>
            <a:br>
              <a:rPr lang="de-DE" dirty="0"/>
            </a:br>
            <a:r>
              <a:rPr lang="de-DE" dirty="0"/>
              <a:t>Joint </a:t>
            </a:r>
            <a:r>
              <a:rPr lang="de-DE" dirty="0" err="1"/>
              <a:t>brainstorming</a:t>
            </a:r>
            <a:r>
              <a:rPr lang="de-DE" dirty="0"/>
              <a:t> &amp; </a:t>
            </a:r>
            <a:r>
              <a:rPr lang="de-DE" dirty="0" err="1"/>
              <a:t>feedback</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3742-3AB9-B746-8556-3388D17531A3}"/>
            </a:ext>
          </a:extLst>
        </p:cNvPr>
        <p:cNvGrpSpPr/>
        <p:nvPr/>
      </p:nvGrpSpPr>
      <p:grpSpPr>
        <a:xfrm>
          <a:off x="0" y="0"/>
          <a:ext cx="0" cy="0"/>
          <a:chOff x="0" y="0"/>
          <a:chExt cx="0" cy="0"/>
        </a:xfrm>
      </p:grpSpPr>
      <p:sp>
        <p:nvSpPr>
          <p:cNvPr id="12" name="Textplatzhalter 1">
            <a:extLst>
              <a:ext uri="{FF2B5EF4-FFF2-40B4-BE49-F238E27FC236}">
                <a16:creationId xmlns:a16="http://schemas.microsoft.com/office/drawing/2014/main" id="{2F2957E0-A0B9-C795-36D7-E44F43EC0C14}"/>
              </a:ext>
            </a:extLst>
          </p:cNvPr>
          <p:cNvSpPr>
            <a:spLocks noGrp="1"/>
          </p:cNvSpPr>
          <p:nvPr>
            <p:ph type="body" sz="quarter" idx="14"/>
          </p:nvPr>
        </p:nvSpPr>
        <p:spPr>
          <a:xfrm>
            <a:off x="1158197" y="1762630"/>
            <a:ext cx="1924050" cy="303609"/>
          </a:xfrm>
        </p:spPr>
        <p:txBody>
          <a:bodyPr/>
          <a:lstStyle/>
          <a:p>
            <a:r>
              <a:rPr lang="de-DE" dirty="0"/>
              <a:t>Team </a:t>
            </a:r>
            <a:r>
              <a:rPr lang="de-DE" dirty="0" err="1"/>
              <a:t>work</a:t>
            </a:r>
            <a:endParaRPr lang="de-DE" dirty="0"/>
          </a:p>
        </p:txBody>
      </p:sp>
      <p:sp>
        <p:nvSpPr>
          <p:cNvPr id="13" name="Textplatzhalter 2">
            <a:extLst>
              <a:ext uri="{FF2B5EF4-FFF2-40B4-BE49-F238E27FC236}">
                <a16:creationId xmlns:a16="http://schemas.microsoft.com/office/drawing/2014/main" id="{CB24F208-C515-8FD6-698F-A680D1530912}"/>
              </a:ext>
            </a:extLst>
          </p:cNvPr>
          <p:cNvSpPr>
            <a:spLocks noGrp="1"/>
          </p:cNvSpPr>
          <p:nvPr>
            <p:ph type="body" sz="quarter" idx="15"/>
          </p:nvPr>
        </p:nvSpPr>
        <p:spPr>
          <a:xfrm>
            <a:off x="3742919" y="1762630"/>
            <a:ext cx="1924050" cy="303609"/>
          </a:xfrm>
        </p:spPr>
        <p:txBody>
          <a:bodyPr/>
          <a:lstStyle/>
          <a:p>
            <a:r>
              <a:rPr lang="de-DE" dirty="0"/>
              <a:t>Joint </a:t>
            </a:r>
            <a:r>
              <a:rPr lang="de-DE" dirty="0" err="1"/>
              <a:t>brainstorming</a:t>
            </a:r>
            <a:endParaRPr lang="de-DE" dirty="0"/>
          </a:p>
        </p:txBody>
      </p:sp>
      <p:sp>
        <p:nvSpPr>
          <p:cNvPr id="14" name="Textplatzhalter 3">
            <a:extLst>
              <a:ext uri="{FF2B5EF4-FFF2-40B4-BE49-F238E27FC236}">
                <a16:creationId xmlns:a16="http://schemas.microsoft.com/office/drawing/2014/main" id="{08CE454C-2C8B-DA6E-EC3F-F51C479CE5D5}"/>
              </a:ext>
            </a:extLst>
          </p:cNvPr>
          <p:cNvSpPr>
            <a:spLocks noGrp="1"/>
          </p:cNvSpPr>
          <p:nvPr>
            <p:ph type="body" sz="quarter" idx="17"/>
          </p:nvPr>
        </p:nvSpPr>
        <p:spPr>
          <a:xfrm>
            <a:off x="6336108" y="1762630"/>
            <a:ext cx="1924050" cy="303609"/>
          </a:xfrm>
        </p:spPr>
        <p:txBody>
          <a:bodyPr/>
          <a:lstStyle/>
          <a:p>
            <a:r>
              <a:rPr lang="de-DE" dirty="0"/>
              <a:t>30 min</a:t>
            </a:r>
          </a:p>
        </p:txBody>
      </p:sp>
      <p:sp>
        <p:nvSpPr>
          <p:cNvPr id="15" name="Textplatzhalter 4">
            <a:extLst>
              <a:ext uri="{FF2B5EF4-FFF2-40B4-BE49-F238E27FC236}">
                <a16:creationId xmlns:a16="http://schemas.microsoft.com/office/drawing/2014/main" id="{C37424BA-64EC-7378-A2FB-A8FD7629D551}"/>
              </a:ext>
            </a:extLst>
          </p:cNvPr>
          <p:cNvSpPr>
            <a:spLocks noGrp="1"/>
          </p:cNvSpPr>
          <p:nvPr>
            <p:ph type="body" sz="quarter" idx="19"/>
          </p:nvPr>
        </p:nvSpPr>
        <p:spPr>
          <a:xfrm>
            <a:off x="1158197" y="2286000"/>
            <a:ext cx="2353866" cy="2103835"/>
          </a:xfrm>
        </p:spPr>
        <p:txBody>
          <a:bodyPr/>
          <a:lstStyle/>
          <a:p>
            <a:endParaRPr lang="de-DE"/>
          </a:p>
        </p:txBody>
      </p:sp>
      <p:sp>
        <p:nvSpPr>
          <p:cNvPr id="16" name="Textplatzhalter 5">
            <a:extLst>
              <a:ext uri="{FF2B5EF4-FFF2-40B4-BE49-F238E27FC236}">
                <a16:creationId xmlns:a16="http://schemas.microsoft.com/office/drawing/2014/main" id="{379EA312-0984-8D32-5E0E-BA300DE15958}"/>
              </a:ext>
            </a:extLst>
          </p:cNvPr>
          <p:cNvSpPr>
            <a:spLocks noGrp="1"/>
          </p:cNvSpPr>
          <p:nvPr>
            <p:ph type="body" sz="quarter" idx="20"/>
          </p:nvPr>
        </p:nvSpPr>
        <p:spPr>
          <a:xfrm>
            <a:off x="3742919" y="2286000"/>
            <a:ext cx="2353866" cy="2103835"/>
          </a:xfrm>
        </p:spPr>
        <p:txBody>
          <a:bodyPr/>
          <a:lstStyle/>
          <a:p>
            <a:pPr marL="285750" lvl="0" indent="-285750" algn="l" rtl="0">
              <a:lnSpc>
                <a:spcPct val="100000"/>
              </a:lnSpc>
              <a:spcBef>
                <a:spcPts val="1200"/>
              </a:spcBef>
              <a:spcAft>
                <a:spcPts val="0"/>
              </a:spcAft>
              <a:buClr>
                <a:schemeClr val="tx1"/>
              </a:buClr>
              <a:buSzPct val="100000"/>
              <a:buFont typeface="Arial" panose="020B0604020202020204" pitchFamily="34" charset="0"/>
              <a:buChar char="•"/>
            </a:pPr>
            <a:r>
              <a:rPr lang="de-DE" sz="1400" b="0" dirty="0" err="1">
                <a:solidFill>
                  <a:schemeClr val="tx1"/>
                </a:solidFill>
                <a:latin typeface="Aptos" panose="020B0004020202020204" pitchFamily="34" charset="0"/>
              </a:rPr>
              <a:t>Introduce</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your</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research</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topic</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your</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identified</a:t>
            </a:r>
            <a:r>
              <a:rPr lang="de-DE" sz="1400" b="0" dirty="0">
                <a:solidFill>
                  <a:schemeClr val="tx1"/>
                </a:solidFill>
                <a:latin typeface="Aptos" panose="020B0004020202020204" pitchFamily="34" charset="0"/>
              </a:rPr>
              <a:t> SDGs and </a:t>
            </a:r>
            <a:r>
              <a:rPr lang="de-DE" sz="1400" b="0" dirty="0" err="1">
                <a:solidFill>
                  <a:schemeClr val="tx1"/>
                </a:solidFill>
                <a:latin typeface="Aptos" panose="020B0004020202020204" pitchFamily="34" charset="0"/>
              </a:rPr>
              <a:t>your</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ideas</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of</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application</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to</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the</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other</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persons</a:t>
            </a:r>
            <a:r>
              <a:rPr lang="de-DE" sz="1400" b="0" dirty="0">
                <a:solidFill>
                  <a:schemeClr val="tx1"/>
                </a:solidFill>
                <a:latin typeface="Aptos" panose="020B0004020202020204" pitchFamily="34" charset="0"/>
              </a:rPr>
              <a:t>.</a:t>
            </a:r>
          </a:p>
          <a:p>
            <a:pPr marL="285750" lvl="0" indent="-285750" algn="l" rtl="0">
              <a:lnSpc>
                <a:spcPct val="100000"/>
              </a:lnSpc>
              <a:spcBef>
                <a:spcPts val="1200"/>
              </a:spcBef>
              <a:spcAft>
                <a:spcPts val="0"/>
              </a:spcAft>
              <a:buClr>
                <a:schemeClr val="tx1"/>
              </a:buClr>
              <a:buSzPct val="100000"/>
              <a:buFont typeface="Arial" panose="020B0604020202020204" pitchFamily="34" charset="0"/>
              <a:buChar char="•"/>
            </a:pPr>
            <a:r>
              <a:rPr lang="de-DE" sz="1400" b="0" dirty="0">
                <a:solidFill>
                  <a:schemeClr val="tx1"/>
                </a:solidFill>
                <a:latin typeface="Aptos" panose="020B0004020202020204" pitchFamily="34" charset="0"/>
              </a:rPr>
              <a:t>The </a:t>
            </a:r>
            <a:r>
              <a:rPr lang="de-DE" sz="1400" b="0" dirty="0" err="1">
                <a:solidFill>
                  <a:schemeClr val="tx1"/>
                </a:solidFill>
                <a:latin typeface="Aptos" panose="020B0004020202020204" pitchFamily="34" charset="0"/>
              </a:rPr>
              <a:t>other</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persons</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give</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feedback</a:t>
            </a:r>
            <a:r>
              <a:rPr lang="de-DE" dirty="0">
                <a:latin typeface="Aptos" panose="020B0004020202020204" pitchFamily="34" charset="0"/>
              </a:rPr>
              <a:t>. </a:t>
            </a:r>
            <a:r>
              <a:rPr lang="de-DE" sz="1400" b="0" dirty="0" err="1">
                <a:solidFill>
                  <a:schemeClr val="tx1"/>
                </a:solidFill>
                <a:latin typeface="Aptos" panose="020B0004020202020204" pitchFamily="34" charset="0"/>
              </a:rPr>
              <a:t>Brainstorm</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together</a:t>
            </a:r>
            <a:r>
              <a:rPr lang="de-DE" sz="1400" b="0" dirty="0">
                <a:solidFill>
                  <a:schemeClr val="tx1"/>
                </a:solidFill>
                <a:latin typeface="Aptos" panose="020B0004020202020204" pitchFamily="34" charset="0"/>
              </a:rPr>
              <a:t> additional </a:t>
            </a:r>
            <a:r>
              <a:rPr lang="de-DE" sz="1400" b="0" dirty="0" err="1">
                <a:solidFill>
                  <a:schemeClr val="tx1"/>
                </a:solidFill>
                <a:latin typeface="Aptos" panose="020B0004020202020204" pitchFamily="34" charset="0"/>
              </a:rPr>
              <a:t>ideas</a:t>
            </a:r>
            <a:r>
              <a:rPr lang="de-DE" sz="1400" b="0" dirty="0">
                <a:solidFill>
                  <a:schemeClr val="tx1"/>
                </a:solidFill>
                <a:latin typeface="Aptos" panose="020B0004020202020204" pitchFamily="34" charset="0"/>
              </a:rPr>
              <a:t> and SDGs </a:t>
            </a:r>
            <a:r>
              <a:rPr lang="de-DE" sz="1400" b="0" dirty="0" err="1">
                <a:solidFill>
                  <a:schemeClr val="tx1"/>
                </a:solidFill>
                <a:latin typeface="Aptos" panose="020B0004020202020204" pitchFamily="34" charset="0"/>
              </a:rPr>
              <a:t>that</a:t>
            </a:r>
            <a:r>
              <a:rPr lang="de-DE" sz="1400" b="0" dirty="0">
                <a:solidFill>
                  <a:schemeClr val="tx1"/>
                </a:solidFill>
                <a:latin typeface="Aptos" panose="020B0004020202020204" pitchFamily="34" charset="0"/>
              </a:rPr>
              <a:t> </a:t>
            </a:r>
            <a:r>
              <a:rPr lang="de-DE" sz="1400" b="0" dirty="0" err="1">
                <a:solidFill>
                  <a:schemeClr val="tx1"/>
                </a:solidFill>
                <a:latin typeface="Aptos" panose="020B0004020202020204" pitchFamily="34" charset="0"/>
              </a:rPr>
              <a:t>could</a:t>
            </a:r>
            <a:r>
              <a:rPr lang="de-DE" sz="1400" b="0" dirty="0">
                <a:solidFill>
                  <a:schemeClr val="tx1"/>
                </a:solidFill>
                <a:latin typeface="Aptos" panose="020B0004020202020204" pitchFamily="34" charset="0"/>
              </a:rPr>
              <a:t> fit.</a:t>
            </a:r>
          </a:p>
          <a:p>
            <a:pPr marL="285750" indent="-285750">
              <a:buFont typeface="Arial" panose="020B0604020202020204" pitchFamily="34" charset="0"/>
              <a:buChar char="•"/>
            </a:pPr>
            <a:endParaRPr lang="de-DE" dirty="0"/>
          </a:p>
        </p:txBody>
      </p:sp>
      <p:sp>
        <p:nvSpPr>
          <p:cNvPr id="17" name="Textplatzhalter 6">
            <a:extLst>
              <a:ext uri="{FF2B5EF4-FFF2-40B4-BE49-F238E27FC236}">
                <a16:creationId xmlns:a16="http://schemas.microsoft.com/office/drawing/2014/main" id="{EA03B19D-A5FF-04A0-EAFF-FB34D3AC9D4D}"/>
              </a:ext>
            </a:extLst>
          </p:cNvPr>
          <p:cNvSpPr>
            <a:spLocks noGrp="1"/>
          </p:cNvSpPr>
          <p:nvPr>
            <p:ph type="body" sz="quarter" idx="21"/>
          </p:nvPr>
        </p:nvSpPr>
        <p:spPr>
          <a:xfrm>
            <a:off x="6336108" y="2286000"/>
            <a:ext cx="2353866" cy="2103835"/>
          </a:xfrm>
        </p:spPr>
        <p:txBody>
          <a:bodyPr/>
          <a:lstStyle/>
          <a:p>
            <a:endParaRPr lang="de-DE"/>
          </a:p>
        </p:txBody>
      </p:sp>
    </p:spTree>
    <p:extLst>
      <p:ext uri="{BB962C8B-B14F-4D97-AF65-F5344CB8AC3E}">
        <p14:creationId xmlns:p14="http://schemas.microsoft.com/office/powerpoint/2010/main" val="3482510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4"/>
          <p:cNvSpPr txBox="1">
            <a:spLocks noGrp="1"/>
          </p:cNvSpPr>
          <p:nvPr>
            <p:ph type="body" idx="1"/>
          </p:nvPr>
        </p:nvSpPr>
        <p:spPr>
          <a:xfrm>
            <a:off x="410695" y="33492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t>Helpful</a:t>
            </a:r>
            <a:r>
              <a:rPr lang="de-DE" dirty="0"/>
              <a:t> </a:t>
            </a:r>
            <a:r>
              <a:rPr lang="de-DE" dirty="0" err="1"/>
              <a:t>questions</a:t>
            </a:r>
            <a:endParaRPr dirty="0"/>
          </a:p>
        </p:txBody>
      </p:sp>
      <p:sp>
        <p:nvSpPr>
          <p:cNvPr id="3" name="Text Placeholder 2">
            <a:extLst>
              <a:ext uri="{FF2B5EF4-FFF2-40B4-BE49-F238E27FC236}">
                <a16:creationId xmlns:a16="http://schemas.microsoft.com/office/drawing/2014/main" id="{4E910709-171C-B112-856A-35E7A25B9A1A}"/>
              </a:ext>
            </a:extLst>
          </p:cNvPr>
          <p:cNvSpPr>
            <a:spLocks noGrp="1"/>
          </p:cNvSpPr>
          <p:nvPr>
            <p:ph type="body" sz="quarter" idx="13"/>
          </p:nvPr>
        </p:nvSpPr>
        <p:spPr>
          <a:xfrm>
            <a:off x="1371600" y="1663794"/>
            <a:ext cx="7308056" cy="1815912"/>
          </a:xfrm>
        </p:spPr>
        <p:txBody>
          <a:bodyPr/>
          <a:lstStyle/>
          <a:p>
            <a:pPr>
              <a:lnSpc>
                <a:spcPct val="100000"/>
              </a:lnSpc>
            </a:pPr>
            <a:r>
              <a:rPr lang="en-GB" sz="1600" dirty="0"/>
              <a:t>Do the chosen SDGs fit the research topic/use cases?</a:t>
            </a:r>
          </a:p>
          <a:p>
            <a:pPr>
              <a:lnSpc>
                <a:spcPct val="100000"/>
              </a:lnSpc>
            </a:pPr>
            <a:endParaRPr lang="en-GB" sz="1600" dirty="0"/>
          </a:p>
          <a:p>
            <a:pPr>
              <a:lnSpc>
                <a:spcPct val="100000"/>
              </a:lnSpc>
            </a:pPr>
            <a:r>
              <a:rPr lang="en-GB" sz="1600" dirty="0"/>
              <a:t>Are there other SDGs that could be a good fit? </a:t>
            </a:r>
            <a:br>
              <a:rPr lang="en-GB" sz="1600" dirty="0"/>
            </a:br>
            <a:r>
              <a:rPr lang="en-GB" sz="1600" dirty="0"/>
              <a:t>Which ones?</a:t>
            </a:r>
          </a:p>
          <a:p>
            <a:pPr>
              <a:lnSpc>
                <a:spcPct val="100000"/>
              </a:lnSpc>
            </a:pPr>
            <a:endParaRPr lang="en-GB" sz="1600" dirty="0"/>
          </a:p>
          <a:p>
            <a:pPr>
              <a:lnSpc>
                <a:spcPct val="100000"/>
              </a:lnSpc>
            </a:pPr>
            <a:r>
              <a:rPr lang="en-GB" sz="1600" dirty="0"/>
              <a:t>Which (other) ideas for practical applications do you have </a:t>
            </a:r>
            <a:br>
              <a:rPr lang="en-GB" sz="1600" dirty="0"/>
            </a:br>
            <a:r>
              <a:rPr lang="en-GB" sz="1600" dirty="0"/>
              <a:t>when looking at each SDG?</a:t>
            </a:r>
          </a:p>
        </p:txBody>
      </p:sp>
    </p:spTree>
    <p:extLst>
      <p:ext uri="{BB962C8B-B14F-4D97-AF65-F5344CB8AC3E}">
        <p14:creationId xmlns:p14="http://schemas.microsoft.com/office/powerpoint/2010/main" val="527148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39"/>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800"/>
              <a:buNone/>
            </a:pPr>
            <a:r>
              <a:rPr lang="de-DE" b="1" dirty="0" err="1">
                <a:latin typeface="Aptos" panose="020B0004020202020204" pitchFamily="34" charset="0"/>
                <a:ea typeface="Arial"/>
                <a:sym typeface="Arial"/>
              </a:rPr>
              <a:t>What</a:t>
            </a:r>
            <a:r>
              <a:rPr lang="de-DE" b="1" dirty="0">
                <a:latin typeface="Aptos" panose="020B0004020202020204" pitchFamily="34" charset="0"/>
                <a:ea typeface="Arial"/>
                <a:sym typeface="Arial"/>
              </a:rPr>
              <a:t> SDGs </a:t>
            </a:r>
            <a:r>
              <a:rPr lang="de-DE" b="1" dirty="0" err="1">
                <a:latin typeface="Aptos" panose="020B0004020202020204" pitchFamily="34" charset="0"/>
                <a:ea typeface="Arial"/>
                <a:sym typeface="Arial"/>
              </a:rPr>
              <a:t>have</a:t>
            </a:r>
            <a:r>
              <a:rPr lang="de-DE" b="1" dirty="0">
                <a:latin typeface="Aptos" panose="020B0004020202020204" pitchFamily="34" charset="0"/>
                <a:ea typeface="Arial"/>
                <a:sym typeface="Arial"/>
              </a:rPr>
              <a:t> </a:t>
            </a:r>
            <a:r>
              <a:rPr lang="de-DE" b="1" dirty="0" err="1">
                <a:latin typeface="Aptos" panose="020B0004020202020204" pitchFamily="34" charset="0"/>
                <a:ea typeface="Arial"/>
                <a:sym typeface="Arial"/>
              </a:rPr>
              <a:t>you</a:t>
            </a:r>
            <a:r>
              <a:rPr lang="de-DE" b="1" dirty="0">
                <a:latin typeface="Aptos" panose="020B0004020202020204" pitchFamily="34" charset="0"/>
                <a:ea typeface="Arial"/>
                <a:sym typeface="Arial"/>
              </a:rPr>
              <a:t> </a:t>
            </a:r>
            <a:r>
              <a:rPr lang="de-DE" b="1" dirty="0" err="1">
                <a:latin typeface="Aptos" panose="020B0004020202020204" pitchFamily="34" charset="0"/>
                <a:ea typeface="Arial"/>
                <a:sym typeface="Arial"/>
              </a:rPr>
              <a:t>identified</a:t>
            </a:r>
            <a:r>
              <a:rPr lang="de-DE" b="1" dirty="0">
                <a:latin typeface="Aptos" panose="020B0004020202020204" pitchFamily="34" charset="0"/>
                <a:ea typeface="Arial"/>
                <a:sym typeface="Arial"/>
              </a:rPr>
              <a:t>? </a:t>
            </a:r>
            <a:br>
              <a:rPr lang="de-DE" b="1" dirty="0">
                <a:latin typeface="Aptos" panose="020B0004020202020204" pitchFamily="34" charset="0"/>
                <a:ea typeface="Arial"/>
                <a:sym typeface="Arial"/>
              </a:rPr>
            </a:br>
            <a:r>
              <a:rPr lang="de-DE" b="1" dirty="0" err="1">
                <a:latin typeface="Aptos" panose="020B0004020202020204" pitchFamily="34" charset="0"/>
                <a:ea typeface="Arial"/>
                <a:sym typeface="Arial"/>
              </a:rPr>
              <a:t>Which</a:t>
            </a:r>
            <a:r>
              <a:rPr lang="de-DE" b="1" dirty="0">
                <a:latin typeface="Aptos" panose="020B0004020202020204" pitchFamily="34" charset="0"/>
                <a:ea typeface="Arial"/>
                <a:sym typeface="Arial"/>
              </a:rPr>
              <a:t> potential </a:t>
            </a:r>
            <a:r>
              <a:rPr lang="de-DE" b="1" dirty="0" err="1">
                <a:latin typeface="Aptos" panose="020B0004020202020204" pitchFamily="34" charset="0"/>
                <a:ea typeface="Arial"/>
                <a:sym typeface="Arial"/>
              </a:rPr>
              <a:t>ideas</a:t>
            </a:r>
            <a:r>
              <a:rPr lang="de-DE" b="1" dirty="0">
                <a:latin typeface="Aptos" panose="020B0004020202020204" pitchFamily="34" charset="0"/>
                <a:ea typeface="Arial"/>
                <a:sym typeface="Arial"/>
              </a:rPr>
              <a:t> </a:t>
            </a:r>
            <a:r>
              <a:rPr lang="de-DE" b="1" dirty="0" err="1">
                <a:latin typeface="Aptos" panose="020B0004020202020204" pitchFamily="34" charset="0"/>
                <a:ea typeface="Arial"/>
                <a:sym typeface="Arial"/>
              </a:rPr>
              <a:t>have</a:t>
            </a:r>
            <a:r>
              <a:rPr lang="de-DE" b="1" dirty="0">
                <a:latin typeface="Aptos" panose="020B0004020202020204" pitchFamily="34" charset="0"/>
                <a:ea typeface="Arial"/>
                <a:sym typeface="Arial"/>
              </a:rPr>
              <a:t> </a:t>
            </a:r>
            <a:r>
              <a:rPr lang="de-DE" b="1" dirty="0" err="1">
                <a:latin typeface="Aptos" panose="020B0004020202020204" pitchFamily="34" charset="0"/>
                <a:ea typeface="Arial"/>
                <a:sym typeface="Arial"/>
              </a:rPr>
              <a:t>come</a:t>
            </a:r>
            <a:r>
              <a:rPr lang="de-DE" b="1" dirty="0">
                <a:latin typeface="Aptos" panose="020B0004020202020204" pitchFamily="34" charset="0"/>
                <a:ea typeface="Arial"/>
                <a:sym typeface="Arial"/>
              </a:rPr>
              <a:t> </a:t>
            </a:r>
            <a:r>
              <a:rPr lang="de-DE" b="1" dirty="0" err="1">
                <a:latin typeface="Aptos" panose="020B0004020202020204" pitchFamily="34" charset="0"/>
                <a:ea typeface="Arial"/>
                <a:sym typeface="Arial"/>
              </a:rPr>
              <a:t>up</a:t>
            </a:r>
            <a:r>
              <a:rPr lang="de-DE" b="1" dirty="0">
                <a:latin typeface="Aptos" panose="020B0004020202020204" pitchFamily="34" charset="0"/>
                <a:ea typeface="Arial"/>
                <a:sym typeface="Arial"/>
              </a:rPr>
              <a:t>?</a:t>
            </a:r>
            <a:endParaRPr b="1" dirty="0">
              <a:latin typeface="Aptos" panose="020B00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6B4ADBB-B68C-1F9F-9E7B-7652CE5F6EDC}"/>
              </a:ext>
            </a:extLst>
          </p:cNvPr>
          <p:cNvSpPr>
            <a:spLocks noGrp="1"/>
          </p:cNvSpPr>
          <p:nvPr>
            <p:ph type="pic" sz="quarter" idx="10"/>
          </p:nvPr>
        </p:nvSpPr>
        <p:spPr/>
        <p:txBody>
          <a:bodyPr/>
          <a:lstStyle/>
          <a:p>
            <a:endParaRPr lang="en-DE"/>
          </a:p>
        </p:txBody>
      </p:sp>
      <p:sp>
        <p:nvSpPr>
          <p:cNvPr id="607" name="Google Shape;607;p40"/>
          <p:cNvSpPr txBox="1">
            <a:spLocks noGrp="1"/>
          </p:cNvSpPr>
          <p:nvPr>
            <p:ph type="body" idx="1"/>
          </p:nvPr>
        </p:nvSpPr>
        <p:spPr>
          <a:xfrm>
            <a:off x="428626" y="334924"/>
            <a:ext cx="3897965"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dirty="0"/>
              <a:t>Value </a:t>
            </a:r>
            <a:r>
              <a:rPr lang="de-DE" dirty="0" err="1"/>
              <a:t>creation</a:t>
            </a:r>
            <a:r>
              <a:rPr lang="de-DE" dirty="0"/>
              <a:t> </a:t>
            </a:r>
            <a:r>
              <a:rPr lang="de-DE" dirty="0" err="1"/>
              <a:t>is</a:t>
            </a:r>
            <a:r>
              <a:rPr lang="de-DE" dirty="0"/>
              <a:t> also </a:t>
            </a:r>
            <a:r>
              <a:rPr lang="de-DE" dirty="0" err="1"/>
              <a:t>about</a:t>
            </a:r>
            <a:r>
              <a:rPr lang="de-DE" dirty="0"/>
              <a:t> </a:t>
            </a:r>
            <a:r>
              <a:rPr lang="de-DE" dirty="0" err="1"/>
              <a:t>money</a:t>
            </a:r>
            <a:endParaRPr dirty="0"/>
          </a:p>
        </p:txBody>
      </p:sp>
      <p:pic>
        <p:nvPicPr>
          <p:cNvPr id="608" name="Google Shape;608;p40"/>
          <p:cNvPicPr preferRelativeResize="0"/>
          <p:nvPr/>
        </p:nvPicPr>
        <p:blipFill rotWithShape="1">
          <a:blip r:embed="rId3">
            <a:alphaModFix/>
          </a:blip>
          <a:srcRect/>
          <a:stretch/>
        </p:blipFill>
        <p:spPr>
          <a:xfrm>
            <a:off x="4572000" y="0"/>
            <a:ext cx="4572000"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grpSp>
        <p:nvGrpSpPr>
          <p:cNvPr id="2" name="Google Shape;619;p41">
            <a:extLst>
              <a:ext uri="{FF2B5EF4-FFF2-40B4-BE49-F238E27FC236}">
                <a16:creationId xmlns:a16="http://schemas.microsoft.com/office/drawing/2014/main" id="{00E8B106-6B56-DC3B-D0A9-FE8BE654F97E}"/>
              </a:ext>
            </a:extLst>
          </p:cNvPr>
          <p:cNvGrpSpPr/>
          <p:nvPr/>
        </p:nvGrpSpPr>
        <p:grpSpPr>
          <a:xfrm>
            <a:off x="2695247" y="1339311"/>
            <a:ext cx="3305756" cy="2985444"/>
            <a:chOff x="3111408" y="1345787"/>
            <a:chExt cx="3341997" cy="2959252"/>
          </a:xfrm>
        </p:grpSpPr>
        <p:grpSp>
          <p:nvGrpSpPr>
            <p:cNvPr id="3" name="Google Shape;620;p41">
              <a:extLst>
                <a:ext uri="{FF2B5EF4-FFF2-40B4-BE49-F238E27FC236}">
                  <a16:creationId xmlns:a16="http://schemas.microsoft.com/office/drawing/2014/main" id="{39D4D8C4-CC43-CB1B-594F-11BF1EBAB160}"/>
                </a:ext>
              </a:extLst>
            </p:cNvPr>
            <p:cNvGrpSpPr/>
            <p:nvPr/>
          </p:nvGrpSpPr>
          <p:grpSpPr>
            <a:xfrm>
              <a:off x="3111408" y="1345787"/>
              <a:ext cx="3341997" cy="2959252"/>
              <a:chOff x="3111408" y="1345787"/>
              <a:chExt cx="3341997" cy="2959252"/>
            </a:xfrm>
          </p:grpSpPr>
          <p:sp>
            <p:nvSpPr>
              <p:cNvPr id="8" name="Google Shape;621;p41">
                <a:extLst>
                  <a:ext uri="{FF2B5EF4-FFF2-40B4-BE49-F238E27FC236}">
                    <a16:creationId xmlns:a16="http://schemas.microsoft.com/office/drawing/2014/main" id="{85628499-C75C-F7B2-2F5D-B4EA0405ECC5}"/>
                  </a:ext>
                </a:extLst>
              </p:cNvPr>
              <p:cNvSpPr/>
              <p:nvPr/>
            </p:nvSpPr>
            <p:spPr>
              <a:xfrm>
                <a:off x="3111408" y="1345787"/>
                <a:ext cx="1977522" cy="1902021"/>
              </a:xfrm>
              <a:prstGeom prst="ellipse">
                <a:avLst/>
              </a:prstGeom>
              <a:solidFill>
                <a:srgbClr val="69CCA4">
                  <a:alpha val="66666"/>
                </a:srgbClr>
              </a:solidFill>
              <a:ln>
                <a:noFill/>
              </a:ln>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sp>
            <p:nvSpPr>
              <p:cNvPr id="9" name="Google Shape;622;p41">
                <a:extLst>
                  <a:ext uri="{FF2B5EF4-FFF2-40B4-BE49-F238E27FC236}">
                    <a16:creationId xmlns:a16="http://schemas.microsoft.com/office/drawing/2014/main" id="{8D3AF02A-A730-1BFF-18A0-6AE7414125BB}"/>
                  </a:ext>
                </a:extLst>
              </p:cNvPr>
              <p:cNvSpPr/>
              <p:nvPr/>
            </p:nvSpPr>
            <p:spPr>
              <a:xfrm>
                <a:off x="4447054" y="2390828"/>
                <a:ext cx="2006351" cy="1914211"/>
              </a:xfrm>
              <a:prstGeom prst="ellipse">
                <a:avLst/>
              </a:prstGeom>
              <a:solidFill>
                <a:srgbClr val="FFC000">
                  <a:alpha val="66666"/>
                </a:srgbClr>
              </a:solidFill>
              <a:ln>
                <a:noFill/>
              </a:ln>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sp>
            <p:nvSpPr>
              <p:cNvPr id="10" name="Google Shape;623;p41">
                <a:extLst>
                  <a:ext uri="{FF2B5EF4-FFF2-40B4-BE49-F238E27FC236}">
                    <a16:creationId xmlns:a16="http://schemas.microsoft.com/office/drawing/2014/main" id="{932C1308-0CFC-5F54-E476-224458964D8C}"/>
                  </a:ext>
                </a:extLst>
              </p:cNvPr>
              <p:cNvSpPr/>
              <p:nvPr/>
            </p:nvSpPr>
            <p:spPr>
              <a:xfrm>
                <a:off x="3118964" y="2390828"/>
                <a:ext cx="1959118" cy="1914211"/>
              </a:xfrm>
              <a:prstGeom prst="ellipse">
                <a:avLst/>
              </a:prstGeom>
              <a:solidFill>
                <a:srgbClr val="3365FF">
                  <a:alpha val="74901"/>
                </a:srgbClr>
              </a:solidFill>
              <a:ln>
                <a:noFill/>
              </a:ln>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sp>
            <p:nvSpPr>
              <p:cNvPr id="11" name="Google Shape;624;p41">
                <a:extLst>
                  <a:ext uri="{FF2B5EF4-FFF2-40B4-BE49-F238E27FC236}">
                    <a16:creationId xmlns:a16="http://schemas.microsoft.com/office/drawing/2014/main" id="{9A9CE8CC-3216-FA9B-6FD5-A8019691034C}"/>
                  </a:ext>
                </a:extLst>
              </p:cNvPr>
              <p:cNvSpPr/>
              <p:nvPr/>
            </p:nvSpPr>
            <p:spPr>
              <a:xfrm>
                <a:off x="4446133" y="1357159"/>
                <a:ext cx="1942733" cy="1899223"/>
              </a:xfrm>
              <a:prstGeom prst="ellipse">
                <a:avLst/>
              </a:prstGeom>
              <a:solidFill>
                <a:srgbClr val="7030A0">
                  <a:alpha val="63921"/>
                </a:srgbClr>
              </a:solidFill>
              <a:ln>
                <a:noFill/>
              </a:ln>
            </p:spPr>
            <p:txBody>
              <a:bodyPr spcFirstLastPara="1" wrap="square" lIns="45700" tIns="45700" rIns="45700" bIns="45700" anchor="ctr"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Noticia Text"/>
                  <a:ea typeface="Noticia Text"/>
                  <a:cs typeface="Noticia Text"/>
                  <a:sym typeface="Noticia Text"/>
                </a:endParaRPr>
              </a:p>
            </p:txBody>
          </p:sp>
        </p:grpSp>
        <p:sp>
          <p:nvSpPr>
            <p:cNvPr id="4" name="Google Shape;625;p41">
              <a:extLst>
                <a:ext uri="{FF2B5EF4-FFF2-40B4-BE49-F238E27FC236}">
                  <a16:creationId xmlns:a16="http://schemas.microsoft.com/office/drawing/2014/main" id="{23D4D8B4-BE56-B76A-FB55-B0978BD34829}"/>
                </a:ext>
              </a:extLst>
            </p:cNvPr>
            <p:cNvSpPr txBox="1"/>
            <p:nvPr/>
          </p:nvSpPr>
          <p:spPr>
            <a:xfrm>
              <a:off x="4446133" y="3875877"/>
              <a:ext cx="2006351" cy="284663"/>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INTEGRITY</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5" name="Google Shape;626;p41">
              <a:extLst>
                <a:ext uri="{FF2B5EF4-FFF2-40B4-BE49-F238E27FC236}">
                  <a16:creationId xmlns:a16="http://schemas.microsoft.com/office/drawing/2014/main" id="{86FD4D77-8485-699E-7B55-D99D761E9DDC}"/>
                </a:ext>
              </a:extLst>
            </p:cNvPr>
            <p:cNvSpPr txBox="1"/>
            <p:nvPr/>
          </p:nvSpPr>
          <p:spPr>
            <a:xfrm>
              <a:off x="3118963" y="3862242"/>
              <a:ext cx="1959119" cy="284663"/>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FEASIBLE</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6" name="Google Shape;627;p41">
              <a:extLst>
                <a:ext uri="{FF2B5EF4-FFF2-40B4-BE49-F238E27FC236}">
                  <a16:creationId xmlns:a16="http://schemas.microsoft.com/office/drawing/2014/main" id="{3CC06A49-8C80-7CC5-25F3-BFC27D6E39C0}"/>
                </a:ext>
              </a:extLst>
            </p:cNvPr>
            <p:cNvSpPr txBox="1"/>
            <p:nvPr/>
          </p:nvSpPr>
          <p:spPr>
            <a:xfrm>
              <a:off x="3118963" y="1575264"/>
              <a:ext cx="1942733" cy="284663"/>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VIABLE</a:t>
              </a: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p:txBody>
        </p:sp>
        <p:sp>
          <p:nvSpPr>
            <p:cNvPr id="7" name="Google Shape;628;p41">
              <a:extLst>
                <a:ext uri="{FF2B5EF4-FFF2-40B4-BE49-F238E27FC236}">
                  <a16:creationId xmlns:a16="http://schemas.microsoft.com/office/drawing/2014/main" id="{5F2EBF3B-EB8C-4182-14F1-0E8C99D5D603}"/>
                </a:ext>
              </a:extLst>
            </p:cNvPr>
            <p:cNvSpPr txBox="1"/>
            <p:nvPr/>
          </p:nvSpPr>
          <p:spPr>
            <a:xfrm>
              <a:off x="4446134" y="1570929"/>
              <a:ext cx="1942731" cy="284663"/>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DESIRABLE</a:t>
              </a:r>
              <a:endParaRPr kumimoji="0" sz="1400" b="1" i="0" u="none" strike="noStrike" kern="0" cap="none" spc="0" normalizeH="0" baseline="0" noProof="0" dirty="0">
                <a:ln>
                  <a:noFill/>
                </a:ln>
                <a:solidFill>
                  <a:prstClr val="white"/>
                </a:solidFill>
                <a:effectLst/>
                <a:uLnTx/>
                <a:uFillTx/>
                <a:latin typeface="Aptos" panose="020B0004020202020204" pitchFamily="34" charset="0"/>
                <a:cs typeface="Arial"/>
                <a:sym typeface="Arial"/>
              </a:endParaRPr>
            </a:p>
          </p:txBody>
        </p:sp>
      </p:grpSp>
      <p:sp>
        <p:nvSpPr>
          <p:cNvPr id="613" name="Google Shape;613;p41"/>
          <p:cNvSpPr txBox="1">
            <a:spLocks noGrp="1"/>
          </p:cNvSpPr>
          <p:nvPr>
            <p:ph type="body" idx="1"/>
          </p:nvPr>
        </p:nvSpPr>
        <p:spPr>
          <a:xfrm>
            <a:off x="428625" y="334924"/>
            <a:ext cx="6061822"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The </a:t>
            </a:r>
            <a:r>
              <a:rPr lang="de-DE" dirty="0" err="1"/>
              <a:t>sweet</a:t>
            </a:r>
            <a:r>
              <a:rPr lang="de-DE" dirty="0"/>
              <a:t> </a:t>
            </a:r>
            <a:r>
              <a:rPr lang="de-DE" dirty="0" err="1"/>
              <a:t>spot</a:t>
            </a:r>
            <a:r>
              <a:rPr lang="de-DE" dirty="0"/>
              <a:t> </a:t>
            </a:r>
            <a:r>
              <a:rPr lang="de-DE" dirty="0" err="1"/>
              <a:t>of</a:t>
            </a:r>
            <a:r>
              <a:rPr lang="de-DE" dirty="0"/>
              <a:t> </a:t>
            </a:r>
            <a:r>
              <a:rPr lang="de-DE" dirty="0" err="1"/>
              <a:t>innovation</a:t>
            </a:r>
            <a:endParaRPr dirty="0"/>
          </a:p>
        </p:txBody>
      </p:sp>
      <p:sp>
        <p:nvSpPr>
          <p:cNvPr id="614" name="Google Shape;614;p41"/>
          <p:cNvSpPr txBox="1"/>
          <p:nvPr/>
        </p:nvSpPr>
        <p:spPr>
          <a:xfrm>
            <a:off x="722264" y="1051309"/>
            <a:ext cx="2153653" cy="56169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What’s</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the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b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business</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case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615" name="Google Shape;615;p41"/>
          <p:cNvSpPr txBox="1"/>
          <p:nvPr/>
        </p:nvSpPr>
        <p:spPr>
          <a:xfrm>
            <a:off x="5820333" y="4126379"/>
            <a:ext cx="2556057" cy="56169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What</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impact</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can</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you</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create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with</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your</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purpose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616" name="Google Shape;616;p41"/>
          <p:cNvSpPr txBox="1"/>
          <p:nvPr/>
        </p:nvSpPr>
        <p:spPr>
          <a:xfrm>
            <a:off x="668225" y="4124948"/>
            <a:ext cx="2153653" cy="56169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Can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you</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make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it</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b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and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deliver</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it</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617" name="Google Shape;617;p41"/>
          <p:cNvSpPr txBox="1"/>
          <p:nvPr/>
        </p:nvSpPr>
        <p:spPr>
          <a:xfrm>
            <a:off x="5820333" y="1053682"/>
            <a:ext cx="2153653" cy="561690"/>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Who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wants</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it</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b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and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why</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618" name="Google Shape;618;p41"/>
          <p:cNvSpPr txBox="1"/>
          <p:nvPr/>
        </p:nvSpPr>
        <p:spPr>
          <a:xfrm>
            <a:off x="6616671" y="2367218"/>
            <a:ext cx="2282183" cy="500107"/>
          </a:xfrm>
          <a:prstGeom prst="rect">
            <a:avLst/>
          </a:prstGeom>
          <a:noFill/>
          <a:ln>
            <a:noFill/>
          </a:ln>
        </p:spPr>
        <p:txBody>
          <a:bodyPr spcFirstLastPara="1" wrap="square" lIns="34275" tIns="34275" rIns="342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INNOVATION</a:t>
            </a:r>
            <a:endParaRPr kumimoji="0" sz="28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cxnSp>
        <p:nvCxnSpPr>
          <p:cNvPr id="629" name="Google Shape;629;p41"/>
          <p:cNvCxnSpPr>
            <a:cxnSpLocks/>
            <a:endCxn id="618" idx="1"/>
          </p:cNvCxnSpPr>
          <p:nvPr/>
        </p:nvCxnSpPr>
        <p:spPr>
          <a:xfrm flipV="1">
            <a:off x="4312024" y="2617272"/>
            <a:ext cx="2304647" cy="214761"/>
          </a:xfrm>
          <a:prstGeom prst="straightConnector1">
            <a:avLst/>
          </a:prstGeom>
          <a:noFill/>
          <a:ln w="19050" cap="flat" cmpd="sng">
            <a:solidFill>
              <a:srgbClr val="FF0000"/>
            </a:solidFill>
            <a:prstDash val="dash"/>
            <a:miter lim="800000"/>
            <a:headEnd type="stealth" w="med" len="med"/>
            <a:tailEnd type="none" w="sm" len="sm"/>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42"/>
          <p:cNvPicPr preferRelativeResize="0"/>
          <p:nvPr/>
        </p:nvPicPr>
        <p:blipFill rotWithShape="1">
          <a:blip r:embed="rId3">
            <a:alphaModFix/>
          </a:blip>
          <a:srcRect r="45233"/>
          <a:stretch/>
        </p:blipFill>
        <p:spPr>
          <a:xfrm>
            <a:off x="0" y="0"/>
            <a:ext cx="5007876" cy="5143500"/>
          </a:xfrm>
          <a:prstGeom prst="rect">
            <a:avLst/>
          </a:prstGeom>
          <a:noFill/>
          <a:ln>
            <a:noFill/>
          </a:ln>
        </p:spPr>
      </p:pic>
      <p:sp>
        <p:nvSpPr>
          <p:cNvPr id="636" name="Google Shape;636;p42"/>
          <p:cNvSpPr txBox="1"/>
          <p:nvPr/>
        </p:nvSpPr>
        <p:spPr>
          <a:xfrm>
            <a:off x="2072640" y="1280160"/>
            <a:ext cx="1060704" cy="369330"/>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E30613"/>
              </a:buClr>
              <a:buSzPts val="1800"/>
              <a:buFont typeface="Arial"/>
              <a:buNone/>
              <a:tabLst/>
              <a:defRPr/>
            </a:pPr>
            <a:r>
              <a:rPr kumimoji="0" lang="de-DE" sz="18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WHAT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637" name="Google Shape;637;p42"/>
          <p:cNvSpPr txBox="1"/>
          <p:nvPr/>
        </p:nvSpPr>
        <p:spPr>
          <a:xfrm>
            <a:off x="2072640" y="1853184"/>
            <a:ext cx="1060704" cy="369330"/>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E30613"/>
              </a:buClr>
              <a:buSzPts val="1800"/>
              <a:buFont typeface="Arial"/>
              <a:buNone/>
              <a:tabLst/>
              <a:defRPr/>
            </a:pPr>
            <a:r>
              <a:rPr kumimoji="0" lang="de-DE" sz="18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HOW</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639" name="Google Shape;639;p42"/>
          <p:cNvSpPr txBox="1"/>
          <p:nvPr/>
        </p:nvSpPr>
        <p:spPr>
          <a:xfrm>
            <a:off x="5007876" y="2268238"/>
            <a:ext cx="3571348" cy="1477287"/>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The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How</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might</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be</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USP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unique</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selling</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proposition</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b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The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How</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makes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their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products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and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services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special</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and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sets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them</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apart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from</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their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competition</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640" name="Google Shape;640;p42"/>
          <p:cNvSpPr txBox="1"/>
          <p:nvPr/>
        </p:nvSpPr>
        <p:spPr>
          <a:xfrm>
            <a:off x="5007876" y="1173832"/>
            <a:ext cx="3425952" cy="923289"/>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describes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e.g.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research</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topic</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products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and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services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companies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offer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4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641" name="Google Shape;641;p42"/>
          <p:cNvSpPr txBox="1"/>
          <p:nvPr/>
        </p:nvSpPr>
        <p:spPr>
          <a:xfrm>
            <a:off x="2072640" y="2736322"/>
            <a:ext cx="1060704" cy="369330"/>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E6B9A3"/>
              </a:buClr>
              <a:buSzPts val="1800"/>
              <a:buFont typeface="Arial"/>
              <a:buNone/>
              <a:tabLst/>
              <a:defRPr/>
            </a:pPr>
            <a:r>
              <a:rPr kumimoji="0" lang="de-DE" sz="1800" b="1" i="0" u="none" strike="noStrike" kern="0" cap="none" spc="0" normalizeH="0" baseline="0" noProof="0" dirty="0">
                <a:ln>
                  <a:noFill/>
                </a:ln>
                <a:solidFill>
                  <a:srgbClr val="E6B9A3"/>
                </a:solidFill>
                <a:effectLst/>
                <a:uLnTx/>
                <a:uFillTx/>
                <a:latin typeface="Aptos" panose="020B0004020202020204" pitchFamily="34" charset="0"/>
                <a:cs typeface="Arial"/>
                <a:sym typeface="Arial"/>
              </a:rPr>
              <a:t>WHY</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4" name="Google Shape;353;p12">
            <a:extLst>
              <a:ext uri="{FF2B5EF4-FFF2-40B4-BE49-F238E27FC236}">
                <a16:creationId xmlns:a16="http://schemas.microsoft.com/office/drawing/2014/main" id="{300C4013-BC9C-62F2-C029-660186C2F2D9}"/>
              </a:ext>
            </a:extLst>
          </p:cNvPr>
          <p:cNvSpPr txBox="1">
            <a:spLocks noGrp="1"/>
          </p:cNvSpPr>
          <p:nvPr>
            <p:ph type="body" idx="1"/>
          </p:nvPr>
        </p:nvSpPr>
        <p:spPr>
          <a:xfrm>
            <a:off x="428625" y="33492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ea typeface="Arial"/>
                <a:sym typeface="Arial"/>
              </a:rPr>
              <a:t>THE GOLDEN CIRCLE</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77AB6-D5FC-7D91-421E-D764BC7A0474}"/>
            </a:ext>
          </a:extLst>
        </p:cNvPr>
        <p:cNvGrpSpPr/>
        <p:nvPr/>
      </p:nvGrpSpPr>
      <p:grpSpPr>
        <a:xfrm>
          <a:off x="0" y="0"/>
          <a:ext cx="0" cy="0"/>
          <a:chOff x="0" y="0"/>
          <a:chExt cx="0" cy="0"/>
        </a:xfrm>
      </p:grpSpPr>
      <p:pic>
        <p:nvPicPr>
          <p:cNvPr id="10" name="Grafik 9" descr="Ein Bild, das Kleidung, Person, Stuhl, Im Haus enthält.&#10;&#10;Automatisch generierte Beschreibung">
            <a:extLst>
              <a:ext uri="{FF2B5EF4-FFF2-40B4-BE49-F238E27FC236}">
                <a16:creationId xmlns:a16="http://schemas.microsoft.com/office/drawing/2014/main" id="{3D861082-757E-C020-55C8-738B3401E720}"/>
              </a:ext>
            </a:extLst>
          </p:cNvPr>
          <p:cNvPicPr>
            <a:picLocks noChangeAspect="1"/>
          </p:cNvPicPr>
          <p:nvPr/>
        </p:nvPicPr>
        <p:blipFill>
          <a:blip r:embed="rId3"/>
          <a:srcRect l="13793" t="18642" b="8620"/>
          <a:stretch/>
        </p:blipFill>
        <p:spPr>
          <a:xfrm>
            <a:off x="1" y="-19"/>
            <a:ext cx="9144036" cy="5143520"/>
          </a:xfrm>
          <a:prstGeom prst="rect">
            <a:avLst/>
          </a:prstGeom>
        </p:spPr>
      </p:pic>
      <p:sp>
        <p:nvSpPr>
          <p:cNvPr id="6" name="Textplatzhalter 2">
            <a:extLst>
              <a:ext uri="{FF2B5EF4-FFF2-40B4-BE49-F238E27FC236}">
                <a16:creationId xmlns:a16="http://schemas.microsoft.com/office/drawing/2014/main" id="{36B384E9-8860-5FA6-36E5-3F0C34EE8475}"/>
              </a:ext>
            </a:extLst>
          </p:cNvPr>
          <p:cNvSpPr txBox="1">
            <a:spLocks/>
          </p:cNvSpPr>
          <p:nvPr/>
        </p:nvSpPr>
        <p:spPr>
          <a:xfrm>
            <a:off x="304800" y="285263"/>
            <a:ext cx="4427621" cy="485204"/>
          </a:xfrm>
          <a:prstGeom prst="rect">
            <a:avLst/>
          </a:prstGeom>
          <a:solidFill>
            <a:srgbClr val="E50818"/>
          </a:solidFill>
        </p:spPr>
        <p:txBody>
          <a:bodyPr wrap="square" lIns="0" tIns="0" rIns="0" bIns="0" anchor="b" anchorCtr="0">
            <a:normAutofit/>
          </a:bodyPr>
          <a:lstStyle>
            <a:lvl1pPr marL="91440" indent="0" algn="l" defTabSz="685800" rtl="0" eaLnBrk="1" latinLnBrk="0" hangingPunct="1">
              <a:lnSpc>
                <a:spcPct val="100000"/>
              </a:lnSpc>
              <a:spcBef>
                <a:spcPts val="0"/>
              </a:spcBef>
              <a:buFont typeface="Arial" panose="020B0604020202020204" pitchFamily="34" charset="0"/>
              <a:buNone/>
              <a:defRPr sz="3200" b="1" kern="1200" spc="40" baseline="0">
                <a:ln>
                  <a:noFill/>
                </a:ln>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90000"/>
              </a:lnSpc>
              <a:spcAft>
                <a:spcPts val="600"/>
              </a:spcAft>
              <a:buClrTx/>
            </a:pPr>
            <a:r>
              <a:rPr lang="de-DE" dirty="0"/>
              <a:t>WELCOME FROM OUR</a:t>
            </a:r>
          </a:p>
        </p:txBody>
      </p:sp>
      <p:sp>
        <p:nvSpPr>
          <p:cNvPr id="7" name="Textplatzhalter 2">
            <a:extLst>
              <a:ext uri="{FF2B5EF4-FFF2-40B4-BE49-F238E27FC236}">
                <a16:creationId xmlns:a16="http://schemas.microsoft.com/office/drawing/2014/main" id="{00401624-4BCA-867A-63A4-30AA7781B11F}"/>
              </a:ext>
            </a:extLst>
          </p:cNvPr>
          <p:cNvSpPr txBox="1">
            <a:spLocks/>
          </p:cNvSpPr>
          <p:nvPr/>
        </p:nvSpPr>
        <p:spPr>
          <a:xfrm>
            <a:off x="304800" y="770467"/>
            <a:ext cx="4620126" cy="485204"/>
          </a:xfrm>
          <a:prstGeom prst="rect">
            <a:avLst/>
          </a:prstGeom>
          <a:solidFill>
            <a:srgbClr val="E50818"/>
          </a:solidFill>
        </p:spPr>
        <p:txBody>
          <a:bodyPr wrap="square" lIns="0" tIns="0" rIns="0" bIns="0" anchor="b" anchorCtr="0">
            <a:normAutofit/>
          </a:bodyPr>
          <a:lstStyle>
            <a:lvl1pPr marL="91440" indent="0" algn="l" defTabSz="685800" rtl="0" eaLnBrk="1" latinLnBrk="0" hangingPunct="1">
              <a:lnSpc>
                <a:spcPct val="100000"/>
              </a:lnSpc>
              <a:spcBef>
                <a:spcPts val="0"/>
              </a:spcBef>
              <a:buFont typeface="Arial" panose="020B0604020202020204" pitchFamily="34" charset="0"/>
              <a:buNone/>
              <a:defRPr sz="3200" b="1" kern="1200" spc="40" baseline="0">
                <a:ln>
                  <a:noFill/>
                </a:ln>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90000"/>
              </a:lnSpc>
              <a:spcAft>
                <a:spcPts val="600"/>
              </a:spcAft>
              <a:buClrTx/>
            </a:pPr>
            <a:r>
              <a:rPr lang="de-DE" dirty="0"/>
              <a:t>UNIVERSITY PARTNERS</a:t>
            </a:r>
          </a:p>
        </p:txBody>
      </p:sp>
    </p:spTree>
    <p:extLst>
      <p:ext uri="{BB962C8B-B14F-4D97-AF65-F5344CB8AC3E}">
        <p14:creationId xmlns:p14="http://schemas.microsoft.com/office/powerpoint/2010/main" val="24253949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3"/>
          <p:cNvSpPr txBox="1">
            <a:spLocks noGrp="1"/>
          </p:cNvSpPr>
          <p:nvPr>
            <p:ph type="body" idx="1"/>
          </p:nvPr>
        </p:nvSpPr>
        <p:spPr>
          <a:xfrm>
            <a:off x="428625" y="33492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Business </a:t>
            </a:r>
            <a:r>
              <a:rPr lang="de-DE" dirty="0" err="1"/>
              <a:t>model</a:t>
            </a:r>
            <a:r>
              <a:rPr lang="de-DE" dirty="0"/>
              <a:t> </a:t>
            </a:r>
            <a:r>
              <a:rPr lang="de-DE" dirty="0" err="1"/>
              <a:t>of</a:t>
            </a:r>
            <a:r>
              <a:rPr lang="de-DE" dirty="0"/>
              <a:t> TRACELESS</a:t>
            </a:r>
            <a:endParaRPr dirty="0"/>
          </a:p>
        </p:txBody>
      </p:sp>
      <p:pic>
        <p:nvPicPr>
          <p:cNvPr id="647" name="Google Shape;647;p43"/>
          <p:cNvPicPr preferRelativeResize="0"/>
          <p:nvPr/>
        </p:nvPicPr>
        <p:blipFill rotWithShape="1">
          <a:blip r:embed="rId3">
            <a:alphaModFix/>
          </a:blip>
          <a:srcRect/>
          <a:stretch/>
        </p:blipFill>
        <p:spPr>
          <a:xfrm>
            <a:off x="4790661" y="0"/>
            <a:ext cx="4365266" cy="5143500"/>
          </a:xfrm>
          <a:prstGeom prst="rect">
            <a:avLst/>
          </a:prstGeom>
          <a:noFill/>
          <a:ln>
            <a:noFill/>
          </a:ln>
        </p:spPr>
      </p:pic>
      <p:sp>
        <p:nvSpPr>
          <p:cNvPr id="648" name="Google Shape;648;p43"/>
          <p:cNvSpPr txBox="1"/>
          <p:nvPr/>
        </p:nvSpPr>
        <p:spPr>
          <a:xfrm>
            <a:off x="428624" y="1910050"/>
            <a:ext cx="4143376"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“With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traceless</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materials</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are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bringing</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novel</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biomaterial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market</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sell</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traceless</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as</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drop</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-in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solution</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conversion</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plastic</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coating</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and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packaging</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industries</a:t>
            </a:r>
            <a:r>
              <a:rPr kumimoji="0" lang="de-DE" sz="16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6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649" name="Google Shape;649;p43"/>
          <p:cNvSpPr txBox="1"/>
          <p:nvPr/>
        </p:nvSpPr>
        <p:spPr>
          <a:xfrm>
            <a:off x="638887" y="4301956"/>
            <a:ext cx="3933113" cy="646331"/>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2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Plastic-free</a:t>
            </a:r>
            <a:r>
              <a:rPr kumimoji="0" lang="de-DE"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2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packaging</a:t>
            </a:r>
            <a:r>
              <a:rPr kumimoji="0" lang="de-DE"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2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innovation</a:t>
            </a:r>
            <a:r>
              <a:rPr kumimoji="0" lang="de-DE"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Sock </a:t>
            </a:r>
            <a:r>
              <a:rPr kumimoji="0" lang="de-DE" sz="12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hooks</a:t>
            </a:r>
            <a:r>
              <a:rPr kumimoji="0" lang="de-DE"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2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formerly</a:t>
            </a:r>
            <a:r>
              <a:rPr kumimoji="0" lang="de-DE"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2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made</a:t>
            </a:r>
            <a:r>
              <a:rPr kumimoji="0" lang="de-DE"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2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2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conventional</a:t>
            </a:r>
            <a:r>
              <a:rPr kumimoji="0" lang="de-DE"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2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plastics</a:t>
            </a:r>
            <a:r>
              <a:rPr kumimoji="0" lang="de-DE"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2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now</a:t>
            </a:r>
            <a:r>
              <a:rPr kumimoji="0" lang="de-DE"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2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made</a:t>
            </a:r>
            <a:r>
              <a:rPr kumimoji="0" lang="de-DE"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2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2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traceless</a:t>
            </a:r>
            <a:r>
              <a:rPr kumimoji="0" lang="de-DE"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2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p:txBody>
      </p:sp>
      <p:cxnSp>
        <p:nvCxnSpPr>
          <p:cNvPr id="650" name="Google Shape;650;p43"/>
          <p:cNvCxnSpPr>
            <a:cxnSpLocks/>
            <a:stCxn id="649" idx="3"/>
          </p:cNvCxnSpPr>
          <p:nvPr/>
        </p:nvCxnSpPr>
        <p:spPr>
          <a:xfrm flipV="1">
            <a:off x="4572000" y="3043222"/>
            <a:ext cx="878140" cy="1581900"/>
          </a:xfrm>
          <a:prstGeom prst="straightConnector1">
            <a:avLst/>
          </a:prstGeom>
          <a:noFill/>
          <a:ln w="19050" cap="flat" cmpd="sng">
            <a:solidFill>
              <a:srgbClr val="E30613"/>
            </a:solidFill>
            <a:prstDash val="dash"/>
            <a:miter lim="800000"/>
            <a:headEnd type="none" w="sm" len="sm"/>
            <a:tailEnd type="triangle" w="med" len="med"/>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14" name="Textplatzhalter 1">
            <a:extLst>
              <a:ext uri="{FF2B5EF4-FFF2-40B4-BE49-F238E27FC236}">
                <a16:creationId xmlns:a16="http://schemas.microsoft.com/office/drawing/2014/main" id="{BE266C6B-1EC9-4EB2-58DF-6A1894E93A46}"/>
              </a:ext>
            </a:extLst>
          </p:cNvPr>
          <p:cNvSpPr>
            <a:spLocks noGrp="1"/>
          </p:cNvSpPr>
          <p:nvPr>
            <p:ph type="body" idx="1"/>
          </p:nvPr>
        </p:nvSpPr>
        <p:spPr>
          <a:xfrm>
            <a:off x="428625" y="290099"/>
            <a:ext cx="6483339" cy="984885"/>
          </a:xfrm>
        </p:spPr>
        <p:txBody>
          <a:bodyPr/>
          <a:lstStyle/>
          <a:p>
            <a:r>
              <a:rPr lang="de-DE" dirty="0" err="1"/>
              <a:t>Learn</a:t>
            </a:r>
            <a:r>
              <a:rPr lang="de-DE" dirty="0"/>
              <a:t> </a:t>
            </a:r>
            <a:r>
              <a:rPr lang="de-DE" dirty="0" err="1"/>
              <a:t>more</a:t>
            </a:r>
            <a:r>
              <a:rPr lang="de-DE" dirty="0"/>
              <a:t> </a:t>
            </a:r>
            <a:r>
              <a:rPr lang="de-DE" dirty="0" err="1"/>
              <a:t>about</a:t>
            </a:r>
            <a:r>
              <a:rPr lang="de-DE" dirty="0"/>
              <a:t> </a:t>
            </a:r>
            <a:r>
              <a:rPr lang="de-DE" dirty="0" err="1"/>
              <a:t>the</a:t>
            </a:r>
            <a:r>
              <a:rPr lang="de-DE" dirty="0"/>
              <a:t> </a:t>
            </a:r>
            <a:r>
              <a:rPr lang="de-DE" dirty="0" err="1"/>
              <a:t>value</a:t>
            </a:r>
            <a:r>
              <a:rPr lang="de-DE" dirty="0"/>
              <a:t> </a:t>
            </a:r>
            <a:r>
              <a:rPr lang="de-DE" dirty="0" err="1"/>
              <a:t>of</a:t>
            </a:r>
            <a:r>
              <a:rPr lang="de-DE" dirty="0"/>
              <a:t> </a:t>
            </a:r>
            <a:r>
              <a:rPr lang="de-DE" dirty="0" err="1"/>
              <a:t>your</a:t>
            </a:r>
            <a:r>
              <a:rPr lang="de-DE" dirty="0"/>
              <a:t> </a:t>
            </a:r>
            <a:r>
              <a:rPr lang="de-DE" dirty="0" err="1"/>
              <a:t>research</a:t>
            </a:r>
            <a:endParaRPr lang="de-DE" dirty="0"/>
          </a:p>
        </p:txBody>
      </p:sp>
      <p:sp>
        <p:nvSpPr>
          <p:cNvPr id="15" name="Oval 14">
            <a:extLst>
              <a:ext uri="{FF2B5EF4-FFF2-40B4-BE49-F238E27FC236}">
                <a16:creationId xmlns:a16="http://schemas.microsoft.com/office/drawing/2014/main" id="{05A03844-E491-5A0A-D111-A395537C54F2}"/>
              </a:ext>
            </a:extLst>
          </p:cNvPr>
          <p:cNvSpPr/>
          <p:nvPr/>
        </p:nvSpPr>
        <p:spPr>
          <a:xfrm>
            <a:off x="3775497" y="1780609"/>
            <a:ext cx="1582282" cy="1582282"/>
          </a:xfrm>
          <a:prstGeom prst="ellipse">
            <a:avLst/>
          </a:prstGeom>
          <a:solidFill>
            <a:srgbClr val="F6F6F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E0E9F0"/>
              </a:solidFill>
              <a:effectLst/>
              <a:uFillTx/>
              <a:latin typeface="+mn-lt"/>
              <a:ea typeface="+mn-ea"/>
              <a:cs typeface="+mn-cs"/>
              <a:sym typeface="Calibri"/>
            </a:endParaRPr>
          </a:p>
        </p:txBody>
      </p:sp>
      <p:sp>
        <p:nvSpPr>
          <p:cNvPr id="16" name="Oval 15">
            <a:extLst>
              <a:ext uri="{FF2B5EF4-FFF2-40B4-BE49-F238E27FC236}">
                <a16:creationId xmlns:a16="http://schemas.microsoft.com/office/drawing/2014/main" id="{6062FF4C-36DA-29B1-6CD8-D4E46DC06983}"/>
              </a:ext>
            </a:extLst>
          </p:cNvPr>
          <p:cNvSpPr/>
          <p:nvPr/>
        </p:nvSpPr>
        <p:spPr>
          <a:xfrm>
            <a:off x="6724885" y="1780609"/>
            <a:ext cx="1582282" cy="1582282"/>
          </a:xfrm>
          <a:prstGeom prst="ellipse">
            <a:avLst/>
          </a:prstGeom>
          <a:solidFill>
            <a:srgbClr val="F6F6F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17" name="Oval 16">
            <a:extLst>
              <a:ext uri="{FF2B5EF4-FFF2-40B4-BE49-F238E27FC236}">
                <a16:creationId xmlns:a16="http://schemas.microsoft.com/office/drawing/2014/main" id="{BB413827-3EAB-777A-99E8-CC810512FC9A}"/>
              </a:ext>
            </a:extLst>
          </p:cNvPr>
          <p:cNvSpPr/>
          <p:nvPr/>
        </p:nvSpPr>
        <p:spPr>
          <a:xfrm>
            <a:off x="826108" y="1780609"/>
            <a:ext cx="1582282" cy="1582282"/>
          </a:xfrm>
          <a:prstGeom prst="ellipse">
            <a:avLst/>
          </a:prstGeom>
          <a:solidFill>
            <a:srgbClr val="F6F6F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18" name="Textfeld 8">
            <a:extLst>
              <a:ext uri="{FF2B5EF4-FFF2-40B4-BE49-F238E27FC236}">
                <a16:creationId xmlns:a16="http://schemas.microsoft.com/office/drawing/2014/main" id="{122AF516-A14A-1FED-82C3-EA1FAAF2DCFF}"/>
              </a:ext>
            </a:extLst>
          </p:cNvPr>
          <p:cNvSpPr txBox="1"/>
          <p:nvPr/>
        </p:nvSpPr>
        <p:spPr>
          <a:xfrm>
            <a:off x="468274" y="3551253"/>
            <a:ext cx="2297950" cy="523220"/>
          </a:xfrm>
          <a:prstGeom prst="rect">
            <a:avLst/>
          </a:prstGeom>
          <a:noFill/>
        </p:spPr>
        <p:txBody>
          <a:bodyPr wrap="square" rtlCol="0">
            <a:spAutoFit/>
          </a:bodyPr>
          <a:lstStyle/>
          <a:p>
            <a:pPr algn="ctr"/>
            <a:r>
              <a:rPr lang="de-DE" sz="1400" b="1" dirty="0" err="1">
                <a:solidFill>
                  <a:schemeClr val="dk1"/>
                </a:solidFill>
                <a:latin typeface="+mn-lt"/>
                <a:sym typeface="Arial"/>
              </a:rPr>
              <a:t>Social</a:t>
            </a:r>
            <a:br>
              <a:rPr lang="de-DE" sz="1400" b="1" dirty="0">
                <a:solidFill>
                  <a:schemeClr val="dk1"/>
                </a:solidFill>
                <a:latin typeface="+mn-lt"/>
                <a:sym typeface="Arial"/>
              </a:rPr>
            </a:br>
            <a:r>
              <a:rPr lang="de-DE" sz="1400" b="1" dirty="0">
                <a:solidFill>
                  <a:schemeClr val="dk1"/>
                </a:solidFill>
                <a:latin typeface="+mn-lt"/>
                <a:sym typeface="Arial"/>
              </a:rPr>
              <a:t>Entrepreneurship</a:t>
            </a:r>
            <a:endParaRPr lang="de-DE" b="1" dirty="0">
              <a:latin typeface="+mn-lt"/>
            </a:endParaRPr>
          </a:p>
        </p:txBody>
      </p:sp>
      <p:sp>
        <p:nvSpPr>
          <p:cNvPr id="19" name="Textfeld 9">
            <a:extLst>
              <a:ext uri="{FF2B5EF4-FFF2-40B4-BE49-F238E27FC236}">
                <a16:creationId xmlns:a16="http://schemas.microsoft.com/office/drawing/2014/main" id="{8FA5D8A8-4315-3E4B-A6E0-51E4F3E18DB8}"/>
              </a:ext>
            </a:extLst>
          </p:cNvPr>
          <p:cNvSpPr txBox="1"/>
          <p:nvPr/>
        </p:nvSpPr>
        <p:spPr>
          <a:xfrm>
            <a:off x="3566137" y="3551253"/>
            <a:ext cx="1962081" cy="523220"/>
          </a:xfrm>
          <a:prstGeom prst="rect">
            <a:avLst/>
          </a:prstGeom>
          <a:noFill/>
        </p:spPr>
        <p:txBody>
          <a:bodyPr wrap="square" lIns="91440" tIns="45720" rIns="91440" bIns="45720" rtlCol="0" anchor="t">
            <a:spAutoFit/>
          </a:bodyPr>
          <a:lstStyle/>
          <a:p>
            <a:pPr algn="ctr"/>
            <a:r>
              <a:rPr lang="de-DE" sz="1400" b="1" dirty="0">
                <a:solidFill>
                  <a:srgbClr val="262626"/>
                </a:solidFill>
                <a:latin typeface="Aptos" panose="020B0004020202020204" pitchFamily="34" charset="0"/>
                <a:sym typeface="Calibri"/>
              </a:rPr>
              <a:t>Business Model Canvas</a:t>
            </a:r>
            <a:endParaRPr lang="en-GB" sz="1400" dirty="0">
              <a:solidFill>
                <a:srgbClr val="E30613"/>
              </a:solidFill>
              <a:latin typeface="Aptos" panose="020B0004020202020204" pitchFamily="34" charset="0"/>
            </a:endParaRPr>
          </a:p>
        </p:txBody>
      </p:sp>
      <p:sp>
        <p:nvSpPr>
          <p:cNvPr id="20" name="Textfeld 10">
            <a:extLst>
              <a:ext uri="{FF2B5EF4-FFF2-40B4-BE49-F238E27FC236}">
                <a16:creationId xmlns:a16="http://schemas.microsoft.com/office/drawing/2014/main" id="{D0212AD0-91AE-B224-AA50-B08F564C9529}"/>
              </a:ext>
            </a:extLst>
          </p:cNvPr>
          <p:cNvSpPr txBox="1"/>
          <p:nvPr/>
        </p:nvSpPr>
        <p:spPr>
          <a:xfrm>
            <a:off x="6493059" y="3551253"/>
            <a:ext cx="2100811" cy="307777"/>
          </a:xfrm>
          <a:prstGeom prst="rect">
            <a:avLst/>
          </a:prstGeom>
          <a:noFill/>
        </p:spPr>
        <p:txBody>
          <a:bodyPr wrap="square" rtlCol="0">
            <a:spAutoFit/>
          </a:bodyPr>
          <a:lstStyle/>
          <a:p>
            <a:pPr algn="ctr"/>
            <a:r>
              <a:rPr lang="de-DE" sz="1400" b="1" dirty="0">
                <a:solidFill>
                  <a:srgbClr val="262626"/>
                </a:solidFill>
                <a:latin typeface="Aptos" panose="020B0004020202020204" pitchFamily="34" charset="0"/>
                <a:sym typeface="Calibri"/>
              </a:rPr>
              <a:t>Research Canvas</a:t>
            </a:r>
            <a:endParaRPr lang="en-GB" sz="1400" dirty="0">
              <a:solidFill>
                <a:srgbClr val="262626"/>
              </a:solidFill>
              <a:latin typeface="Aptos" panose="020B0004020202020204" pitchFamily="34" charset="0"/>
            </a:endParaRPr>
          </a:p>
        </p:txBody>
      </p:sp>
      <p:pic>
        <p:nvPicPr>
          <p:cNvPr id="21" name="Grafik 20">
            <a:extLst>
              <a:ext uri="{FF2B5EF4-FFF2-40B4-BE49-F238E27FC236}">
                <a16:creationId xmlns:a16="http://schemas.microsoft.com/office/drawing/2014/main" id="{5432224F-F7E5-7595-7362-8CCF824374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6666" y="1961634"/>
            <a:ext cx="1299943" cy="1299943"/>
          </a:xfrm>
          <a:prstGeom prst="rect">
            <a:avLst/>
          </a:prstGeom>
        </p:spPr>
      </p:pic>
      <p:pic>
        <p:nvPicPr>
          <p:cNvPr id="22" name="Grafik 21">
            <a:extLst>
              <a:ext uri="{FF2B5EF4-FFF2-40B4-BE49-F238E27FC236}">
                <a16:creationId xmlns:a16="http://schemas.microsoft.com/office/drawing/2014/main" id="{5F369533-5E4B-8BE9-4A44-D2507B8451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3692" y="2066286"/>
            <a:ext cx="961760" cy="961760"/>
          </a:xfrm>
          <a:prstGeom prst="rect">
            <a:avLst/>
          </a:prstGeom>
        </p:spPr>
      </p:pic>
      <p:pic>
        <p:nvPicPr>
          <p:cNvPr id="23" name="Grafik 22">
            <a:extLst>
              <a:ext uri="{FF2B5EF4-FFF2-40B4-BE49-F238E27FC236}">
                <a16:creationId xmlns:a16="http://schemas.microsoft.com/office/drawing/2014/main" id="{90B53CAB-8C89-1CE3-37F0-253B7EED0E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71658" y="2087781"/>
            <a:ext cx="940266" cy="94026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85"/>
          <p:cNvSpPr txBox="1">
            <a:spLocks noGrp="1"/>
          </p:cNvSpPr>
          <p:nvPr>
            <p:ph type="body" idx="1"/>
          </p:nvPr>
        </p:nvSpPr>
        <p:spPr>
          <a:prstGeom prst="rect">
            <a:avLst/>
          </a:prstGeom>
          <a:noFill/>
          <a:ln>
            <a:noFill/>
          </a:ln>
        </p:spPr>
        <p:txBody>
          <a:bodyPr spcFirstLastPara="1" vert="horz" wrap="square" lIns="0" tIns="0" rIns="0" bIns="0" rtlCol="0" anchor="t" anchorCtr="0">
            <a:noAutofit/>
          </a:bodyPr>
          <a:lstStyle/>
          <a:p>
            <a:pPr marL="0" indent="0">
              <a:spcBef>
                <a:spcPts val="0"/>
              </a:spcBef>
            </a:pPr>
            <a:r>
              <a:rPr lang="de-DE" dirty="0"/>
              <a:t>Lunch Break</a:t>
            </a:r>
            <a:endParaRPr dirty="0"/>
          </a:p>
        </p:txBody>
      </p:sp>
      <p:pic>
        <p:nvPicPr>
          <p:cNvPr id="8" name="Bildplatzhalter 7" descr="Ein Bild, das Croissant, Backwaren, Essen, Im Haus enthält.&#10;&#10;KI-generierte Inhalte können fehlerhaft sein.">
            <a:extLst>
              <a:ext uri="{FF2B5EF4-FFF2-40B4-BE49-F238E27FC236}">
                <a16:creationId xmlns:a16="http://schemas.microsoft.com/office/drawing/2014/main" id="{D985DED2-BDED-5FE1-71E5-520C8E06BD6C}"/>
              </a:ext>
            </a:extLst>
          </p:cNvPr>
          <p:cNvPicPr>
            <a:picLocks noGrp="1" noChangeAspect="1"/>
          </p:cNvPicPr>
          <p:nvPr>
            <p:ph type="pic" sz="quarter" idx="10"/>
          </p:nvPr>
        </p:nvPicPr>
        <p:blipFill>
          <a:blip r:embed="rId3"/>
          <a:srcRect l="4838" t="16199" r="5026" b="16199"/>
          <a:stretch/>
        </p:blipFill>
        <p:spPr>
          <a:xfrm>
            <a:off x="4572000" y="0"/>
            <a:ext cx="4572000" cy="51435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1"/>
          <p:cNvPicPr preferRelativeResize="0"/>
          <p:nvPr/>
        </p:nvPicPr>
        <p:blipFill rotWithShape="1">
          <a:blip r:embed="rId3">
            <a:alphaModFix/>
          </a:blip>
          <a:srcRect/>
          <a:stretch/>
        </p:blipFill>
        <p:spPr>
          <a:xfrm>
            <a:off x="0" y="0"/>
            <a:ext cx="9143999" cy="5143501"/>
          </a:xfrm>
          <a:prstGeom prst="rect">
            <a:avLst/>
          </a:prstGeom>
          <a:noFill/>
          <a:ln>
            <a:noFill/>
          </a:ln>
        </p:spPr>
      </p:pic>
      <p:sp>
        <p:nvSpPr>
          <p:cNvPr id="190" name="Google Shape;190;p1"/>
          <p:cNvSpPr txBox="1">
            <a:spLocks noGrp="1"/>
          </p:cNvSpPr>
          <p:nvPr>
            <p:ph type="body" sz="quarter" idx="11"/>
          </p:nvPr>
        </p:nvSpPr>
        <p:spPr>
          <a:xfrm>
            <a:off x="304800" y="281644"/>
            <a:ext cx="5181600" cy="492443"/>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4000"/>
              <a:buNone/>
            </a:pPr>
            <a:r>
              <a:rPr lang="de-DE" dirty="0">
                <a:ea typeface="Arial"/>
                <a:sym typeface="Arial"/>
              </a:rPr>
              <a:t>YOUR RESEARCH CANVAS</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 name="Text Placeholder 1">
            <a:extLst>
              <a:ext uri="{FF2B5EF4-FFF2-40B4-BE49-F238E27FC236}">
                <a16:creationId xmlns:a16="http://schemas.microsoft.com/office/drawing/2014/main" id="{AD269025-48F4-5F2E-5152-43369D4A8511}"/>
              </a:ext>
            </a:extLst>
          </p:cNvPr>
          <p:cNvSpPr>
            <a:spLocks noGrp="1"/>
          </p:cNvSpPr>
          <p:nvPr>
            <p:ph type="body" sz="quarter" idx="13"/>
          </p:nvPr>
        </p:nvSpPr>
        <p:spPr/>
        <p:txBody>
          <a:bodyPr/>
          <a:lstStyle/>
          <a:p>
            <a:r>
              <a:rPr lang="en-GB"/>
              <a:t>Reflect about the potential of your own research topic/idea</a:t>
            </a:r>
          </a:p>
          <a:p>
            <a:endParaRPr lang="en-GB"/>
          </a:p>
          <a:p>
            <a:r>
              <a:rPr lang="en-GB"/>
              <a:t>Assess potential through identifying users/stakeholders</a:t>
            </a:r>
          </a:p>
          <a:p>
            <a:endParaRPr lang="en-GB"/>
          </a:p>
          <a:p>
            <a:r>
              <a:rPr lang="en-GB"/>
              <a:t>Develop or extend potential use cases based on your research &amp; network</a:t>
            </a:r>
          </a:p>
        </p:txBody>
      </p:sp>
      <p:sp>
        <p:nvSpPr>
          <p:cNvPr id="195" name="Google Shape;195;p2"/>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Learning </a:t>
            </a:r>
            <a:r>
              <a:rPr lang="de-DE" dirty="0" err="1"/>
              <a:t>goals</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9813B18A-DF60-4E98-690A-6F5054F2305C}"/>
              </a:ext>
            </a:extLst>
          </p:cNvPr>
          <p:cNvPicPr>
            <a:picLocks noGrp="1" noChangeAspect="1"/>
          </p:cNvPicPr>
          <p:nvPr>
            <p:ph type="pic" sz="quarter" idx="10"/>
          </p:nvPr>
        </p:nvPicPr>
        <p:blipFill>
          <a:blip r:embed="rId3"/>
          <a:srcRect l="20370" r="20370"/>
          <a:stretch/>
        </p:blipFill>
        <p:spPr/>
      </p:pic>
      <p:sp>
        <p:nvSpPr>
          <p:cNvPr id="2" name="Textplatzhalter 1">
            <a:extLst>
              <a:ext uri="{FF2B5EF4-FFF2-40B4-BE49-F238E27FC236}">
                <a16:creationId xmlns:a16="http://schemas.microsoft.com/office/drawing/2014/main" id="{69093955-0AED-8162-EF55-405ED5A6B919}"/>
              </a:ext>
            </a:extLst>
          </p:cNvPr>
          <p:cNvSpPr>
            <a:spLocks noGrp="1"/>
          </p:cNvSpPr>
          <p:nvPr>
            <p:ph type="body" idx="1"/>
          </p:nvPr>
        </p:nvSpPr>
        <p:spPr/>
        <p:txBody>
          <a:bodyPr/>
          <a:lstStyle/>
          <a:p>
            <a:r>
              <a:rPr lang="de-DE" dirty="0" err="1"/>
              <a:t>Your</a:t>
            </a:r>
            <a:r>
              <a:rPr lang="de-DE" dirty="0"/>
              <a:t> Research Vision</a:t>
            </a:r>
          </a:p>
        </p:txBody>
      </p:sp>
    </p:spTree>
    <p:extLst>
      <p:ext uri="{BB962C8B-B14F-4D97-AF65-F5344CB8AC3E}">
        <p14:creationId xmlns:p14="http://schemas.microsoft.com/office/powerpoint/2010/main" val="951041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9" name="Text Placeholder 3">
            <a:extLst>
              <a:ext uri="{FF2B5EF4-FFF2-40B4-BE49-F238E27FC236}">
                <a16:creationId xmlns:a16="http://schemas.microsoft.com/office/drawing/2014/main" id="{D0072927-AFC1-DF4B-151B-281D2A778FEF}"/>
              </a:ext>
            </a:extLst>
          </p:cNvPr>
          <p:cNvSpPr>
            <a:spLocks noGrp="1"/>
          </p:cNvSpPr>
          <p:nvPr>
            <p:ph type="body" idx="2"/>
          </p:nvPr>
        </p:nvSpPr>
        <p:spPr>
          <a:xfrm>
            <a:off x="428624" y="2000250"/>
            <a:ext cx="3814191" cy="1480608"/>
          </a:xfrm>
        </p:spPr>
        <p:txBody>
          <a:bodyPr/>
          <a:lstStyle/>
          <a:p>
            <a:r>
              <a:rPr lang="en-GB" sz="1600" b="0" dirty="0">
                <a:solidFill>
                  <a:srgbClr val="000000"/>
                </a:solidFill>
              </a:rPr>
              <a:t>Imagine it’s 2030.</a:t>
            </a:r>
          </a:p>
          <a:p>
            <a:endParaRPr lang="en-GB" sz="1600" b="0" dirty="0">
              <a:solidFill>
                <a:srgbClr val="000000"/>
              </a:solidFill>
            </a:endParaRPr>
          </a:p>
          <a:p>
            <a:r>
              <a:rPr lang="en-GB" sz="1600" b="0" dirty="0">
                <a:solidFill>
                  <a:srgbClr val="000000"/>
                </a:solidFill>
              </a:rPr>
              <a:t>Your research project has led </a:t>
            </a:r>
            <a:br>
              <a:rPr lang="en-GB" sz="1600" b="0" dirty="0">
                <a:solidFill>
                  <a:srgbClr val="000000"/>
                </a:solidFill>
              </a:rPr>
            </a:br>
            <a:r>
              <a:rPr lang="en-GB" sz="1600" b="0" dirty="0">
                <a:solidFill>
                  <a:srgbClr val="000000"/>
                </a:solidFill>
              </a:rPr>
              <a:t>to pioneering results with breakthrough solutions and will be featured as title page in the recent edition of Science Magazine.</a:t>
            </a:r>
          </a:p>
          <a:p>
            <a:endParaRPr lang="en-GB" sz="1600" b="0" dirty="0">
              <a:solidFill>
                <a:srgbClr val="000000"/>
              </a:solidFill>
            </a:endParaRPr>
          </a:p>
          <a:p>
            <a:r>
              <a:rPr lang="en-GB" sz="1600" b="0" dirty="0">
                <a:solidFill>
                  <a:srgbClr val="000000"/>
                </a:solidFill>
              </a:rPr>
              <a:t>What could be the headline of </a:t>
            </a:r>
            <a:br>
              <a:rPr lang="en-GB" sz="1600" b="0" dirty="0">
                <a:solidFill>
                  <a:srgbClr val="000000"/>
                </a:solidFill>
              </a:rPr>
            </a:br>
            <a:r>
              <a:rPr lang="en-GB" sz="1600" b="0" dirty="0">
                <a:solidFill>
                  <a:srgbClr val="000000"/>
                </a:solidFill>
              </a:rPr>
              <a:t>this magazine?</a:t>
            </a:r>
          </a:p>
          <a:p>
            <a:endParaRPr lang="en-GB" sz="1600" b="0" dirty="0">
              <a:solidFill>
                <a:srgbClr val="000000"/>
              </a:solidFill>
            </a:endParaRPr>
          </a:p>
          <a:p>
            <a:endParaRPr lang="en-GB" sz="1600" b="0" dirty="0">
              <a:solidFill>
                <a:srgbClr val="000000"/>
              </a:solidFill>
            </a:endParaRPr>
          </a:p>
          <a:p>
            <a:endParaRPr lang="en-GB" sz="1600" b="0" dirty="0">
              <a:solidFill>
                <a:srgbClr val="000000"/>
              </a:solidFill>
            </a:endParaRPr>
          </a:p>
        </p:txBody>
      </p:sp>
      <p:sp>
        <p:nvSpPr>
          <p:cNvPr id="10" name="Textplatzhalter 2">
            <a:extLst>
              <a:ext uri="{FF2B5EF4-FFF2-40B4-BE49-F238E27FC236}">
                <a16:creationId xmlns:a16="http://schemas.microsoft.com/office/drawing/2014/main" id="{6AC888B3-485B-DDB0-3973-1BDF3E04C6E1}"/>
              </a:ext>
            </a:extLst>
          </p:cNvPr>
          <p:cNvSpPr>
            <a:spLocks noGrp="1"/>
          </p:cNvSpPr>
          <p:nvPr>
            <p:ph type="body" idx="1"/>
          </p:nvPr>
        </p:nvSpPr>
        <p:spPr>
          <a:prstGeom prst="rect">
            <a:avLst/>
          </a:prstGeom>
        </p:spPr>
        <p:txBody>
          <a:bodyPr/>
          <a:lstStyle/>
          <a:p>
            <a:r>
              <a:rPr lang="en-GB"/>
              <a:t>Think big!</a:t>
            </a:r>
          </a:p>
        </p:txBody>
      </p:sp>
      <p:grpSp>
        <p:nvGrpSpPr>
          <p:cNvPr id="11" name="Google Shape;250;p8">
            <a:extLst>
              <a:ext uri="{FF2B5EF4-FFF2-40B4-BE49-F238E27FC236}">
                <a16:creationId xmlns:a16="http://schemas.microsoft.com/office/drawing/2014/main" id="{18C69FF8-65C1-4866-68C1-E869B97AF0A6}"/>
              </a:ext>
            </a:extLst>
          </p:cNvPr>
          <p:cNvGrpSpPr/>
          <p:nvPr/>
        </p:nvGrpSpPr>
        <p:grpSpPr>
          <a:xfrm>
            <a:off x="5182217" y="3660063"/>
            <a:ext cx="1731013" cy="667676"/>
            <a:chOff x="923244" y="4795007"/>
            <a:chExt cx="1731013" cy="667676"/>
          </a:xfrm>
        </p:grpSpPr>
        <p:sp>
          <p:nvSpPr>
            <p:cNvPr id="12" name="Google Shape;251;p8">
              <a:extLst>
                <a:ext uri="{FF2B5EF4-FFF2-40B4-BE49-F238E27FC236}">
                  <a16:creationId xmlns:a16="http://schemas.microsoft.com/office/drawing/2014/main" id="{C691496C-2745-FD2C-8BFA-5067710317C4}"/>
                </a:ext>
              </a:extLst>
            </p:cNvPr>
            <p:cNvSpPr/>
            <p:nvPr/>
          </p:nvSpPr>
          <p:spPr>
            <a:xfrm>
              <a:off x="923244" y="4795007"/>
              <a:ext cx="1731013" cy="405043"/>
            </a:xfrm>
            <a:custGeom>
              <a:avLst/>
              <a:gdLst/>
              <a:ahLst/>
              <a:cxnLst/>
              <a:rect l="l" t="t" r="r" b="b"/>
              <a:pathLst>
                <a:path w="1731013" h="405043" extrusionOk="0">
                  <a:moveTo>
                    <a:pt x="1166934" y="82253"/>
                  </a:moveTo>
                  <a:lnTo>
                    <a:pt x="1677544" y="82253"/>
                  </a:lnTo>
                  <a:cubicBezTo>
                    <a:pt x="1706914" y="82253"/>
                    <a:pt x="1731013" y="58250"/>
                    <a:pt x="1731013" y="29097"/>
                  </a:cubicBezTo>
                  <a:lnTo>
                    <a:pt x="1731013" y="0"/>
                  </a:lnTo>
                  <a:lnTo>
                    <a:pt x="0" y="0"/>
                  </a:lnTo>
                  <a:lnTo>
                    <a:pt x="0" y="29097"/>
                  </a:lnTo>
                  <a:cubicBezTo>
                    <a:pt x="0" y="58308"/>
                    <a:pt x="24100" y="82253"/>
                    <a:pt x="53469" y="82253"/>
                  </a:cubicBezTo>
                  <a:lnTo>
                    <a:pt x="341779" y="82253"/>
                  </a:lnTo>
                  <a:cubicBezTo>
                    <a:pt x="339009" y="86221"/>
                    <a:pt x="336740" y="90457"/>
                    <a:pt x="334720" y="94960"/>
                  </a:cubicBezTo>
                  <a:cubicBezTo>
                    <a:pt x="318680" y="133005"/>
                    <a:pt x="336894" y="177251"/>
                    <a:pt x="375245" y="193221"/>
                  </a:cubicBezTo>
                  <a:lnTo>
                    <a:pt x="855428" y="393386"/>
                  </a:lnTo>
                  <a:lnTo>
                    <a:pt x="1220403" y="393386"/>
                  </a:lnTo>
                  <a:lnTo>
                    <a:pt x="1349556" y="405044"/>
                  </a:lnTo>
                  <a:lnTo>
                    <a:pt x="1440415" y="190416"/>
                  </a:lnTo>
                  <a:lnTo>
                    <a:pt x="1166934" y="82253"/>
                  </a:lnTo>
                  <a:close/>
                  <a:moveTo>
                    <a:pt x="746221" y="159697"/>
                  </a:moveTo>
                  <a:cubicBezTo>
                    <a:pt x="723506" y="166852"/>
                    <a:pt x="715582" y="162350"/>
                    <a:pt x="703715" y="158476"/>
                  </a:cubicBezTo>
                  <a:lnTo>
                    <a:pt x="499474" y="82272"/>
                  </a:lnTo>
                  <a:lnTo>
                    <a:pt x="1043763" y="81719"/>
                  </a:lnTo>
                  <a:lnTo>
                    <a:pt x="746221" y="159697"/>
                  </a:lnTo>
                  <a:close/>
                </a:path>
              </a:pathLst>
            </a:custGeom>
            <a:solidFill>
              <a:srgbClr val="E307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52;p8">
              <a:extLst>
                <a:ext uri="{FF2B5EF4-FFF2-40B4-BE49-F238E27FC236}">
                  <a16:creationId xmlns:a16="http://schemas.microsoft.com/office/drawing/2014/main" id="{E94C6353-C543-7453-2358-F0825CB9B2AF}"/>
                </a:ext>
              </a:extLst>
            </p:cNvPr>
            <p:cNvSpPr/>
            <p:nvPr/>
          </p:nvSpPr>
          <p:spPr>
            <a:xfrm>
              <a:off x="2273242" y="4953483"/>
              <a:ext cx="381015" cy="509200"/>
            </a:xfrm>
            <a:custGeom>
              <a:avLst/>
              <a:gdLst/>
              <a:ahLst/>
              <a:cxnLst/>
              <a:rect l="l" t="t" r="r" b="b"/>
              <a:pathLst>
                <a:path w="381015" h="509200" extrusionOk="0">
                  <a:moveTo>
                    <a:pt x="138173" y="0"/>
                  </a:moveTo>
                  <a:lnTo>
                    <a:pt x="0" y="326435"/>
                  </a:lnTo>
                  <a:lnTo>
                    <a:pt x="381015" y="509200"/>
                  </a:lnTo>
                  <a:lnTo>
                    <a:pt x="381015" y="100092"/>
                  </a:lnTo>
                  <a:close/>
                </a:path>
              </a:pathLst>
            </a:custGeom>
            <a:solidFill>
              <a:srgbClr val="E307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grpSp>
      <p:grpSp>
        <p:nvGrpSpPr>
          <p:cNvPr id="14" name="Google Shape;253;p8">
            <a:extLst>
              <a:ext uri="{FF2B5EF4-FFF2-40B4-BE49-F238E27FC236}">
                <a16:creationId xmlns:a16="http://schemas.microsoft.com/office/drawing/2014/main" id="{FF422FE5-508A-97CB-235B-8502D50C2559}"/>
              </a:ext>
            </a:extLst>
          </p:cNvPr>
          <p:cNvGrpSpPr/>
          <p:nvPr/>
        </p:nvGrpSpPr>
        <p:grpSpPr>
          <a:xfrm>
            <a:off x="4116998" y="445584"/>
            <a:ext cx="4362994" cy="4407759"/>
            <a:chOff x="-195138" y="461773"/>
            <a:chExt cx="4362994" cy="4407759"/>
          </a:xfrm>
        </p:grpSpPr>
        <p:pic>
          <p:nvPicPr>
            <p:cNvPr id="15" name="Google Shape;254;p8">
              <a:extLst>
                <a:ext uri="{FF2B5EF4-FFF2-40B4-BE49-F238E27FC236}">
                  <a16:creationId xmlns:a16="http://schemas.microsoft.com/office/drawing/2014/main" id="{12D29666-3E00-F96C-6618-F969AD9ECE98}"/>
                </a:ext>
              </a:extLst>
            </p:cNvPr>
            <p:cNvPicPr preferRelativeResize="0"/>
            <p:nvPr/>
          </p:nvPicPr>
          <p:blipFill rotWithShape="1">
            <a:blip r:embed="rId3">
              <a:alphaModFix/>
            </a:blip>
            <a:srcRect b="18527"/>
            <a:stretch/>
          </p:blipFill>
          <p:spPr>
            <a:xfrm>
              <a:off x="-195138" y="461773"/>
              <a:ext cx="4362994" cy="4407759"/>
            </a:xfrm>
            <a:prstGeom prst="rect">
              <a:avLst/>
            </a:prstGeom>
            <a:noFill/>
            <a:ln>
              <a:noFill/>
            </a:ln>
          </p:spPr>
        </p:pic>
        <p:sp>
          <p:nvSpPr>
            <p:cNvPr id="16" name="Google Shape;255;p8">
              <a:extLst>
                <a:ext uri="{FF2B5EF4-FFF2-40B4-BE49-F238E27FC236}">
                  <a16:creationId xmlns:a16="http://schemas.microsoft.com/office/drawing/2014/main" id="{49527194-DF6E-5729-D474-68BAABB4474C}"/>
                </a:ext>
              </a:extLst>
            </p:cNvPr>
            <p:cNvSpPr/>
            <p:nvPr/>
          </p:nvSpPr>
          <p:spPr>
            <a:xfrm>
              <a:off x="676331" y="1274684"/>
              <a:ext cx="2515953" cy="830997"/>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sp>
        <p:nvSpPr>
          <p:cNvPr id="17" name="Google Shape;267;p9">
            <a:extLst>
              <a:ext uri="{FF2B5EF4-FFF2-40B4-BE49-F238E27FC236}">
                <a16:creationId xmlns:a16="http://schemas.microsoft.com/office/drawing/2014/main" id="{03A71A2B-AAFD-53B7-183F-0E5D680EE81B}"/>
              </a:ext>
            </a:extLst>
          </p:cNvPr>
          <p:cNvSpPr txBox="1"/>
          <p:nvPr/>
        </p:nvSpPr>
        <p:spPr>
          <a:xfrm>
            <a:off x="5027003" y="1069725"/>
            <a:ext cx="2433341"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48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Science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8" name="Google Shape;268;p9">
            <a:extLst>
              <a:ext uri="{FF2B5EF4-FFF2-40B4-BE49-F238E27FC236}">
                <a16:creationId xmlns:a16="http://schemas.microsoft.com/office/drawing/2014/main" id="{A2445084-4423-272D-60B8-6236E671E4E4}"/>
              </a:ext>
            </a:extLst>
          </p:cNvPr>
          <p:cNvSpPr txBox="1"/>
          <p:nvPr/>
        </p:nvSpPr>
        <p:spPr>
          <a:xfrm>
            <a:off x="5048109" y="1684155"/>
            <a:ext cx="1095172"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Magazine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2" name="Textplatzhalter 2">
            <a:extLst>
              <a:ext uri="{FF2B5EF4-FFF2-40B4-BE49-F238E27FC236}">
                <a16:creationId xmlns:a16="http://schemas.microsoft.com/office/drawing/2014/main" id="{18F27611-CE03-68CB-D244-84372977D45D}"/>
              </a:ext>
            </a:extLst>
          </p:cNvPr>
          <p:cNvSpPr>
            <a:spLocks noGrp="1"/>
          </p:cNvSpPr>
          <p:nvPr>
            <p:ph type="body" idx="2"/>
          </p:nvPr>
        </p:nvSpPr>
        <p:spPr>
          <a:xfrm>
            <a:off x="428625" y="2000250"/>
            <a:ext cx="3726909" cy="1480608"/>
          </a:xfrm>
        </p:spPr>
        <p:txBody>
          <a:bodyPr/>
          <a:lstStyle/>
          <a:p>
            <a:r>
              <a:rPr lang="en-GB" sz="1600" b="0" dirty="0">
                <a:solidFill>
                  <a:srgbClr val="000000"/>
                </a:solidFill>
              </a:rPr>
              <a:t>Imagine it’s 2030.</a:t>
            </a:r>
          </a:p>
          <a:p>
            <a:endParaRPr lang="en-GB" sz="1600" b="0" dirty="0">
              <a:solidFill>
                <a:srgbClr val="000000"/>
              </a:solidFill>
            </a:endParaRPr>
          </a:p>
          <a:p>
            <a:r>
              <a:rPr lang="en-GB" sz="1600" b="0" dirty="0">
                <a:solidFill>
                  <a:srgbClr val="000000"/>
                </a:solidFill>
              </a:rPr>
              <a:t>Your research project has led </a:t>
            </a:r>
            <a:br>
              <a:rPr lang="en-GB" sz="1600" b="0" dirty="0">
                <a:solidFill>
                  <a:srgbClr val="000000"/>
                </a:solidFill>
              </a:rPr>
            </a:br>
            <a:r>
              <a:rPr lang="en-GB" sz="1600" b="0" dirty="0">
                <a:solidFill>
                  <a:srgbClr val="000000"/>
                </a:solidFill>
              </a:rPr>
              <a:t>to pioneering results with breakthrough solutions and will be featured as title page in the recent edition of Science Magazine.</a:t>
            </a:r>
          </a:p>
          <a:p>
            <a:endParaRPr lang="en-GB" sz="1600" b="0" dirty="0">
              <a:solidFill>
                <a:srgbClr val="000000"/>
              </a:solidFill>
            </a:endParaRPr>
          </a:p>
          <a:p>
            <a:r>
              <a:rPr lang="en-GB" sz="1600" b="0" dirty="0">
                <a:solidFill>
                  <a:srgbClr val="000000"/>
                </a:solidFill>
              </a:rPr>
              <a:t>What could be the headline of </a:t>
            </a:r>
            <a:br>
              <a:rPr lang="en-GB" sz="1600" b="0" dirty="0">
                <a:solidFill>
                  <a:srgbClr val="000000"/>
                </a:solidFill>
              </a:rPr>
            </a:br>
            <a:r>
              <a:rPr lang="en-GB" sz="1600" b="0" dirty="0">
                <a:solidFill>
                  <a:srgbClr val="000000"/>
                </a:solidFill>
              </a:rPr>
              <a:t>this magazine?</a:t>
            </a:r>
          </a:p>
          <a:p>
            <a:endParaRPr lang="en-GB" sz="1600" b="0" dirty="0">
              <a:solidFill>
                <a:srgbClr val="000000"/>
              </a:solidFill>
            </a:endParaRPr>
          </a:p>
          <a:p>
            <a:endParaRPr lang="en-GB" sz="1600" b="0" dirty="0">
              <a:solidFill>
                <a:srgbClr val="000000"/>
              </a:solidFill>
            </a:endParaRPr>
          </a:p>
          <a:p>
            <a:endParaRPr lang="en-GB" sz="1600" b="0" dirty="0">
              <a:solidFill>
                <a:srgbClr val="000000"/>
              </a:solidFill>
            </a:endParaRPr>
          </a:p>
          <a:p>
            <a:endParaRPr lang="de-DE" sz="1600" dirty="0"/>
          </a:p>
        </p:txBody>
      </p:sp>
      <p:sp>
        <p:nvSpPr>
          <p:cNvPr id="23" name="Textplatzhalter 2">
            <a:extLst>
              <a:ext uri="{FF2B5EF4-FFF2-40B4-BE49-F238E27FC236}">
                <a16:creationId xmlns:a16="http://schemas.microsoft.com/office/drawing/2014/main" id="{8D7301F6-D2BE-9B44-FD6E-77952813A058}"/>
              </a:ext>
            </a:extLst>
          </p:cNvPr>
          <p:cNvSpPr>
            <a:spLocks noGrp="1"/>
          </p:cNvSpPr>
          <p:nvPr>
            <p:ph type="body" idx="1"/>
          </p:nvPr>
        </p:nvSpPr>
        <p:spPr>
          <a:prstGeom prst="rect">
            <a:avLst/>
          </a:prstGeom>
        </p:spPr>
        <p:txBody>
          <a:bodyPr/>
          <a:lstStyle/>
          <a:p>
            <a:r>
              <a:rPr lang="en-GB"/>
              <a:t>Think big!</a:t>
            </a:r>
          </a:p>
        </p:txBody>
      </p:sp>
      <p:grpSp>
        <p:nvGrpSpPr>
          <p:cNvPr id="24" name="Google Shape;264;p9">
            <a:extLst>
              <a:ext uri="{FF2B5EF4-FFF2-40B4-BE49-F238E27FC236}">
                <a16:creationId xmlns:a16="http://schemas.microsoft.com/office/drawing/2014/main" id="{FAA8562E-7D9A-D674-A0D9-226E6318B935}"/>
              </a:ext>
            </a:extLst>
          </p:cNvPr>
          <p:cNvGrpSpPr/>
          <p:nvPr/>
        </p:nvGrpSpPr>
        <p:grpSpPr>
          <a:xfrm>
            <a:off x="4116998" y="445770"/>
            <a:ext cx="4362994" cy="4407759"/>
            <a:chOff x="-195138" y="471103"/>
            <a:chExt cx="4362994" cy="4407759"/>
          </a:xfrm>
        </p:grpSpPr>
        <p:pic>
          <p:nvPicPr>
            <p:cNvPr id="25" name="Google Shape;265;p9">
              <a:extLst>
                <a:ext uri="{FF2B5EF4-FFF2-40B4-BE49-F238E27FC236}">
                  <a16:creationId xmlns:a16="http://schemas.microsoft.com/office/drawing/2014/main" id="{6388A26A-544C-796C-23AC-5D81837E4014}"/>
                </a:ext>
              </a:extLst>
            </p:cNvPr>
            <p:cNvPicPr preferRelativeResize="0"/>
            <p:nvPr/>
          </p:nvPicPr>
          <p:blipFill rotWithShape="1">
            <a:blip r:embed="rId3">
              <a:alphaModFix/>
            </a:blip>
            <a:srcRect b="18527"/>
            <a:stretch/>
          </p:blipFill>
          <p:spPr>
            <a:xfrm>
              <a:off x="-195138" y="471103"/>
              <a:ext cx="4362994" cy="4407759"/>
            </a:xfrm>
            <a:prstGeom prst="rect">
              <a:avLst/>
            </a:prstGeom>
            <a:noFill/>
            <a:ln>
              <a:noFill/>
            </a:ln>
          </p:spPr>
        </p:pic>
        <p:sp>
          <p:nvSpPr>
            <p:cNvPr id="26" name="Google Shape;266;p9">
              <a:extLst>
                <a:ext uri="{FF2B5EF4-FFF2-40B4-BE49-F238E27FC236}">
                  <a16:creationId xmlns:a16="http://schemas.microsoft.com/office/drawing/2014/main" id="{CA751146-1022-ADE6-61E4-6A05829C6989}"/>
                </a:ext>
              </a:extLst>
            </p:cNvPr>
            <p:cNvSpPr/>
            <p:nvPr/>
          </p:nvSpPr>
          <p:spPr>
            <a:xfrm>
              <a:off x="676331" y="1274684"/>
              <a:ext cx="2515953" cy="830997"/>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27" name="Google Shape;267;p9">
              <a:extLst>
                <a:ext uri="{FF2B5EF4-FFF2-40B4-BE49-F238E27FC236}">
                  <a16:creationId xmlns:a16="http://schemas.microsoft.com/office/drawing/2014/main" id="{A5C978C4-FB01-A43C-2022-77B35B988217}"/>
                </a:ext>
              </a:extLst>
            </p:cNvPr>
            <p:cNvSpPr txBox="1"/>
            <p:nvPr/>
          </p:nvSpPr>
          <p:spPr>
            <a:xfrm>
              <a:off x="714867" y="1095058"/>
              <a:ext cx="2433341"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48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Science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28" name="Google Shape;268;p9">
              <a:extLst>
                <a:ext uri="{FF2B5EF4-FFF2-40B4-BE49-F238E27FC236}">
                  <a16:creationId xmlns:a16="http://schemas.microsoft.com/office/drawing/2014/main" id="{B333724C-2620-E8E7-39FD-4C43391F1DED}"/>
                </a:ext>
              </a:extLst>
            </p:cNvPr>
            <p:cNvSpPr txBox="1"/>
            <p:nvPr/>
          </p:nvSpPr>
          <p:spPr>
            <a:xfrm>
              <a:off x="735973" y="1709488"/>
              <a:ext cx="1095172"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Magazine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grpSp>
      <p:grpSp>
        <p:nvGrpSpPr>
          <p:cNvPr id="29" name="Google Shape;270;p9">
            <a:extLst>
              <a:ext uri="{FF2B5EF4-FFF2-40B4-BE49-F238E27FC236}">
                <a16:creationId xmlns:a16="http://schemas.microsoft.com/office/drawing/2014/main" id="{A380C4D9-CA3A-1790-DD1F-EEEB252A56D0}"/>
              </a:ext>
            </a:extLst>
          </p:cNvPr>
          <p:cNvGrpSpPr/>
          <p:nvPr/>
        </p:nvGrpSpPr>
        <p:grpSpPr>
          <a:xfrm>
            <a:off x="5664746" y="2414189"/>
            <a:ext cx="1170806" cy="1190924"/>
            <a:chOff x="5673890" y="2478197"/>
            <a:chExt cx="1170806" cy="1190924"/>
          </a:xfrm>
        </p:grpSpPr>
        <p:sp>
          <p:nvSpPr>
            <p:cNvPr id="30" name="Google Shape;271;p9">
              <a:extLst>
                <a:ext uri="{FF2B5EF4-FFF2-40B4-BE49-F238E27FC236}">
                  <a16:creationId xmlns:a16="http://schemas.microsoft.com/office/drawing/2014/main" id="{256C1749-5822-DF92-D6B4-D4CCA471A391}"/>
                </a:ext>
              </a:extLst>
            </p:cNvPr>
            <p:cNvSpPr/>
            <p:nvPr/>
          </p:nvSpPr>
          <p:spPr>
            <a:xfrm rot="-9029311">
              <a:off x="5959033" y="2678270"/>
              <a:ext cx="879710" cy="255873"/>
            </a:xfrm>
            <a:prstGeom prst="striped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31" name="Google Shape;272;p9">
              <a:extLst>
                <a:ext uri="{FF2B5EF4-FFF2-40B4-BE49-F238E27FC236}">
                  <a16:creationId xmlns:a16="http://schemas.microsoft.com/office/drawing/2014/main" id="{FE5931ED-D719-1681-B062-E3553BB56F5A}"/>
                </a:ext>
              </a:extLst>
            </p:cNvPr>
            <p:cNvSpPr/>
            <p:nvPr/>
          </p:nvSpPr>
          <p:spPr>
            <a:xfrm rot="1747511">
              <a:off x="5680543" y="3215339"/>
              <a:ext cx="879710" cy="255873"/>
            </a:xfrm>
            <a:prstGeom prst="striped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pic>
        <p:nvPicPr>
          <p:cNvPr id="32" name="Google Shape;274;p9">
            <a:extLst>
              <a:ext uri="{FF2B5EF4-FFF2-40B4-BE49-F238E27FC236}">
                <a16:creationId xmlns:a16="http://schemas.microsoft.com/office/drawing/2014/main" id="{8B1B8E5F-17A8-7151-11F5-E925DE2A7689}"/>
              </a:ext>
            </a:extLst>
          </p:cNvPr>
          <p:cNvPicPr preferRelativeResize="0"/>
          <p:nvPr/>
        </p:nvPicPr>
        <p:blipFill rotWithShape="1">
          <a:blip r:embed="rId4">
            <a:alphaModFix/>
          </a:blip>
          <a:srcRect/>
          <a:stretch/>
        </p:blipFill>
        <p:spPr>
          <a:xfrm rot="7265709">
            <a:off x="5780645" y="2555941"/>
            <a:ext cx="913306" cy="913306"/>
          </a:xfrm>
          <a:prstGeom prst="rect">
            <a:avLst/>
          </a:prstGeom>
          <a:noFill/>
          <a:ln>
            <a:noFill/>
          </a:ln>
        </p:spPr>
      </p:pic>
      <p:pic>
        <p:nvPicPr>
          <p:cNvPr id="33" name="Google Shape;275;p9">
            <a:extLst>
              <a:ext uri="{FF2B5EF4-FFF2-40B4-BE49-F238E27FC236}">
                <a16:creationId xmlns:a16="http://schemas.microsoft.com/office/drawing/2014/main" id="{0CFF1CBF-72F1-4336-1D2E-EF4B9FE52C13}"/>
              </a:ext>
            </a:extLst>
          </p:cNvPr>
          <p:cNvPicPr preferRelativeResize="0"/>
          <p:nvPr/>
        </p:nvPicPr>
        <p:blipFill rotWithShape="1">
          <a:blip r:embed="rId5">
            <a:alphaModFix/>
          </a:blip>
          <a:srcRect/>
          <a:stretch/>
        </p:blipFill>
        <p:spPr>
          <a:xfrm>
            <a:off x="6586389" y="2997854"/>
            <a:ext cx="763258" cy="763258"/>
          </a:xfrm>
          <a:prstGeom prst="rect">
            <a:avLst/>
          </a:prstGeom>
          <a:noFill/>
          <a:ln>
            <a:noFill/>
          </a:ln>
        </p:spPr>
      </p:pic>
      <p:pic>
        <p:nvPicPr>
          <p:cNvPr id="34" name="Google Shape;276;p9">
            <a:extLst>
              <a:ext uri="{FF2B5EF4-FFF2-40B4-BE49-F238E27FC236}">
                <a16:creationId xmlns:a16="http://schemas.microsoft.com/office/drawing/2014/main" id="{8F8F0687-1402-9A47-B2FC-43C1737AA8BE}"/>
              </a:ext>
            </a:extLst>
          </p:cNvPr>
          <p:cNvPicPr preferRelativeResize="0"/>
          <p:nvPr/>
        </p:nvPicPr>
        <p:blipFill rotWithShape="1">
          <a:blip r:embed="rId6">
            <a:alphaModFix/>
          </a:blip>
          <a:srcRect/>
          <a:stretch/>
        </p:blipFill>
        <p:spPr>
          <a:xfrm>
            <a:off x="5153473" y="2216000"/>
            <a:ext cx="830996" cy="830996"/>
          </a:xfrm>
          <a:prstGeom prst="rect">
            <a:avLst/>
          </a:prstGeom>
          <a:noFill/>
          <a:ln>
            <a:noFill/>
          </a:ln>
        </p:spPr>
      </p:pic>
      <p:sp>
        <p:nvSpPr>
          <p:cNvPr id="35" name="Google Shape;277;p9">
            <a:extLst>
              <a:ext uri="{FF2B5EF4-FFF2-40B4-BE49-F238E27FC236}">
                <a16:creationId xmlns:a16="http://schemas.microsoft.com/office/drawing/2014/main" id="{87210B8A-2BC4-D30A-8A01-915668140856}"/>
              </a:ext>
            </a:extLst>
          </p:cNvPr>
          <p:cNvSpPr txBox="1"/>
          <p:nvPr/>
        </p:nvSpPr>
        <p:spPr>
          <a:xfrm>
            <a:off x="5109293" y="3816674"/>
            <a:ext cx="1709040" cy="553957"/>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0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Artificial</a:t>
            </a:r>
            <a:r>
              <a:rPr kumimoji="0" lang="de-DE" sz="10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eye-brain</a:t>
            </a:r>
            <a:r>
              <a:rPr kumimoji="0" lang="de-DE" sz="10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interface </a:t>
            </a:r>
            <a:r>
              <a:rPr kumimoji="0" lang="de-DE" sz="10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restores</a:t>
            </a:r>
            <a:r>
              <a:rPr kumimoji="0" lang="de-DE" sz="10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vision</a:t>
            </a:r>
            <a:r>
              <a:rPr kumimoji="0" lang="de-DE" sz="10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blind </a:t>
            </a:r>
            <a:r>
              <a:rPr kumimoji="0" lang="de-DE" sz="10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patients</a:t>
            </a:r>
            <a:endParaRPr kumimoji="0" sz="10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p:txBody>
      </p:sp>
      <p:sp>
        <p:nvSpPr>
          <p:cNvPr id="36" name="Google Shape;278;p9">
            <a:extLst>
              <a:ext uri="{FF2B5EF4-FFF2-40B4-BE49-F238E27FC236}">
                <a16:creationId xmlns:a16="http://schemas.microsoft.com/office/drawing/2014/main" id="{872C8C58-FD94-7F69-D641-1C676EE84281}"/>
              </a:ext>
            </a:extLst>
          </p:cNvPr>
          <p:cNvSpPr txBox="1"/>
          <p:nvPr/>
        </p:nvSpPr>
        <p:spPr>
          <a:xfrm>
            <a:off x="7239722" y="4697730"/>
            <a:ext cx="1804179" cy="2307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900" b="1" i="0" u="none" strike="noStrike" kern="0" cap="none" spc="0" normalizeH="0" baseline="0" noProof="0" dirty="0" err="1">
                <a:ln>
                  <a:noFill/>
                </a:ln>
                <a:solidFill>
                  <a:srgbClr val="AFA093"/>
                </a:solidFill>
                <a:effectLst/>
                <a:uLnTx/>
                <a:uFillTx/>
                <a:latin typeface="Aptos" panose="020B0004020202020204" pitchFamily="34" charset="0"/>
                <a:cs typeface="Arial"/>
                <a:sym typeface="Arial"/>
              </a:rPr>
              <a:t>Example</a:t>
            </a:r>
            <a:r>
              <a:rPr kumimoji="0" lang="de-DE" sz="900" b="1" i="0" u="none" strike="noStrike" kern="0" cap="none" spc="0" normalizeH="0" baseline="0" noProof="0" dirty="0">
                <a:ln>
                  <a:noFill/>
                </a:ln>
                <a:solidFill>
                  <a:srgbClr val="AFA093"/>
                </a:solidFill>
                <a:effectLst/>
                <a:uLnTx/>
                <a:uFillTx/>
                <a:latin typeface="Aptos" panose="020B0004020202020204" pitchFamily="34" charset="0"/>
                <a:cs typeface="Arial"/>
                <a:sym typeface="Arial"/>
              </a:rPr>
              <a:t> </a:t>
            </a:r>
            <a:r>
              <a:rPr kumimoji="0" lang="de-DE" sz="900" b="1" i="0" u="none" strike="noStrike" kern="0" cap="none" spc="0" normalizeH="0" baseline="0" noProof="0" dirty="0" err="1">
                <a:ln>
                  <a:noFill/>
                </a:ln>
                <a:solidFill>
                  <a:srgbClr val="AFA093"/>
                </a:solidFill>
                <a:effectLst/>
                <a:uLnTx/>
                <a:uFillTx/>
                <a:latin typeface="Aptos" panose="020B0004020202020204" pitchFamily="34" charset="0"/>
                <a:cs typeface="Arial"/>
                <a:sym typeface="Arial"/>
              </a:rPr>
              <a:t>by</a:t>
            </a:r>
            <a:r>
              <a:rPr kumimoji="0" lang="de-DE" sz="900" b="1" i="0" u="none" strike="noStrike" kern="0" cap="none" spc="0" normalizeH="0" baseline="0" noProof="0" dirty="0">
                <a:ln>
                  <a:noFill/>
                </a:ln>
                <a:solidFill>
                  <a:srgbClr val="AFA093"/>
                </a:solidFill>
                <a:effectLst/>
                <a:uLnTx/>
                <a:uFillTx/>
                <a:latin typeface="Aptos" panose="020B0004020202020204" pitchFamily="34" charset="0"/>
                <a:cs typeface="Arial"/>
                <a:sym typeface="Arial"/>
              </a:rPr>
              <a:t> </a:t>
            </a:r>
            <a:r>
              <a:rPr kumimoji="0" lang="de-DE" sz="900" b="1" i="0" u="none" strike="noStrike" kern="0" cap="none" spc="0" normalizeH="0" baseline="0" noProof="0" dirty="0" err="1">
                <a:ln>
                  <a:noFill/>
                </a:ln>
                <a:solidFill>
                  <a:srgbClr val="AFA093"/>
                </a:solidFill>
                <a:effectLst/>
                <a:uLnTx/>
                <a:uFillTx/>
                <a:latin typeface="Aptos" panose="020B0004020202020204" pitchFamily="34" charset="0"/>
                <a:cs typeface="Arial"/>
                <a:sym typeface="Arial"/>
              </a:rPr>
              <a:t>Yih-Shiuan</a:t>
            </a:r>
            <a:endParaRPr kumimoji="0" sz="900" b="1" i="0" u="none" strike="noStrike" kern="0" cap="none" spc="0" normalizeH="0" baseline="0" noProof="0" dirty="0">
              <a:ln>
                <a:noFill/>
              </a:ln>
              <a:solidFill>
                <a:srgbClr val="AFA093"/>
              </a:solidFill>
              <a:effectLst/>
              <a:uLnTx/>
              <a:uFillTx/>
              <a:latin typeface="Aptos" panose="020B0004020202020204" pitchFamily="34" charset="0"/>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
            <a:extLst>
              <a:ext uri="{FF2B5EF4-FFF2-40B4-BE49-F238E27FC236}">
                <a16:creationId xmlns:a16="http://schemas.microsoft.com/office/drawing/2014/main" id="{C6205F7B-C091-5191-B956-11BEF53B65B8}"/>
              </a:ext>
            </a:extLst>
          </p:cNvPr>
          <p:cNvSpPr>
            <a:spLocks noGrp="1"/>
          </p:cNvSpPr>
          <p:nvPr>
            <p:ph type="body" sz="quarter" idx="14"/>
          </p:nvPr>
        </p:nvSpPr>
        <p:spPr>
          <a:xfrm>
            <a:off x="1158197" y="1762630"/>
            <a:ext cx="1924050" cy="303609"/>
          </a:xfrm>
          <a:prstGeom prst="rect">
            <a:avLst/>
          </a:prstGeom>
        </p:spPr>
        <p:txBody>
          <a:bodyPr/>
          <a:lstStyle/>
          <a:p>
            <a:r>
              <a:rPr lang="en-GB"/>
              <a:t>Solo work</a:t>
            </a:r>
          </a:p>
        </p:txBody>
      </p:sp>
      <p:sp>
        <p:nvSpPr>
          <p:cNvPr id="15" name="Textplatzhalter 15">
            <a:extLst>
              <a:ext uri="{FF2B5EF4-FFF2-40B4-BE49-F238E27FC236}">
                <a16:creationId xmlns:a16="http://schemas.microsoft.com/office/drawing/2014/main" id="{1E9137CB-06EF-D818-FC3D-29E4B3FAC6A7}"/>
              </a:ext>
            </a:extLst>
          </p:cNvPr>
          <p:cNvSpPr>
            <a:spLocks noGrp="1"/>
          </p:cNvSpPr>
          <p:nvPr>
            <p:ph type="body" sz="quarter" idx="15"/>
          </p:nvPr>
        </p:nvSpPr>
        <p:spPr>
          <a:xfrm>
            <a:off x="3742919" y="1762630"/>
            <a:ext cx="1924050" cy="303609"/>
          </a:xfrm>
        </p:spPr>
        <p:txBody>
          <a:bodyPr/>
          <a:lstStyle/>
          <a:p>
            <a:r>
              <a:rPr lang="en-GB"/>
              <a:t>Think big!</a:t>
            </a:r>
          </a:p>
        </p:txBody>
      </p:sp>
      <p:sp>
        <p:nvSpPr>
          <p:cNvPr id="16" name="Textplatzhalter 17">
            <a:extLst>
              <a:ext uri="{FF2B5EF4-FFF2-40B4-BE49-F238E27FC236}">
                <a16:creationId xmlns:a16="http://schemas.microsoft.com/office/drawing/2014/main" id="{50FB3350-0583-3E59-2232-D06939535349}"/>
              </a:ext>
            </a:extLst>
          </p:cNvPr>
          <p:cNvSpPr>
            <a:spLocks noGrp="1"/>
          </p:cNvSpPr>
          <p:nvPr>
            <p:ph type="body" sz="quarter" idx="17"/>
          </p:nvPr>
        </p:nvSpPr>
        <p:spPr>
          <a:xfrm>
            <a:off x="6336108" y="1762630"/>
            <a:ext cx="1924050" cy="303609"/>
          </a:xfrm>
        </p:spPr>
        <p:txBody>
          <a:bodyPr/>
          <a:lstStyle/>
          <a:p>
            <a:r>
              <a:rPr lang="en-GB"/>
              <a:t>7 min</a:t>
            </a:r>
          </a:p>
        </p:txBody>
      </p:sp>
      <p:sp>
        <p:nvSpPr>
          <p:cNvPr id="17" name="Textplatzhalter 18">
            <a:extLst>
              <a:ext uri="{FF2B5EF4-FFF2-40B4-BE49-F238E27FC236}">
                <a16:creationId xmlns:a16="http://schemas.microsoft.com/office/drawing/2014/main" id="{75ECABAD-93AD-310B-32B9-E05812672E2D}"/>
              </a:ext>
            </a:extLst>
          </p:cNvPr>
          <p:cNvSpPr>
            <a:spLocks noGrp="1"/>
          </p:cNvSpPr>
          <p:nvPr>
            <p:ph type="body" sz="quarter" idx="19"/>
          </p:nvPr>
        </p:nvSpPr>
        <p:spPr>
          <a:xfrm>
            <a:off x="1158197" y="2286000"/>
            <a:ext cx="2353866" cy="2103835"/>
          </a:xfrm>
        </p:spPr>
        <p:txBody>
          <a:bodyPr/>
          <a:lstStyle/>
          <a:p>
            <a:endParaRPr lang="en-GB" dirty="0"/>
          </a:p>
        </p:txBody>
      </p:sp>
      <p:sp>
        <p:nvSpPr>
          <p:cNvPr id="18" name="Textplatzhalter 19">
            <a:extLst>
              <a:ext uri="{FF2B5EF4-FFF2-40B4-BE49-F238E27FC236}">
                <a16:creationId xmlns:a16="http://schemas.microsoft.com/office/drawing/2014/main" id="{59AC6DDE-2214-084B-836A-044A8970CDA7}"/>
              </a:ext>
            </a:extLst>
          </p:cNvPr>
          <p:cNvSpPr>
            <a:spLocks noGrp="1"/>
          </p:cNvSpPr>
          <p:nvPr>
            <p:ph type="body" sz="quarter" idx="20"/>
          </p:nvPr>
        </p:nvSpPr>
        <p:spPr>
          <a:xfrm>
            <a:off x="3742919" y="2286000"/>
            <a:ext cx="2353866" cy="2103835"/>
          </a:xfrm>
        </p:spPr>
        <p:txBody>
          <a:bodyPr/>
          <a:lstStyle/>
          <a:p>
            <a:pPr lvl="0">
              <a:lnSpc>
                <a:spcPts val="1800"/>
              </a:lnSpc>
            </a:pPr>
            <a:r>
              <a:rPr lang="de-DE" b="1" dirty="0"/>
              <a:t>Fill </a:t>
            </a:r>
            <a:r>
              <a:rPr lang="de-DE" b="1" dirty="0" err="1"/>
              <a:t>the</a:t>
            </a:r>
            <a:r>
              <a:rPr lang="de-DE" b="1" dirty="0"/>
              <a:t> title </a:t>
            </a:r>
            <a:r>
              <a:rPr lang="de-DE" b="1" dirty="0" err="1"/>
              <a:t>page</a:t>
            </a:r>
            <a:r>
              <a:rPr lang="de-DE" b="1" dirty="0"/>
              <a:t> </a:t>
            </a:r>
            <a:r>
              <a:rPr lang="de-DE" b="1" dirty="0" err="1"/>
              <a:t>of</a:t>
            </a:r>
            <a:r>
              <a:rPr lang="de-DE" b="1" dirty="0"/>
              <a:t> </a:t>
            </a:r>
            <a:r>
              <a:rPr lang="de-DE" b="1" dirty="0" err="1"/>
              <a:t>the</a:t>
            </a:r>
            <a:r>
              <a:rPr lang="de-DE" b="1" dirty="0"/>
              <a:t> Science Magazine </a:t>
            </a:r>
            <a:r>
              <a:rPr lang="de-DE" b="1" dirty="0" err="1"/>
              <a:t>template</a:t>
            </a:r>
            <a:r>
              <a:rPr lang="de-DE" b="1" dirty="0"/>
              <a:t> </a:t>
            </a:r>
            <a:r>
              <a:rPr lang="de-DE" b="1" dirty="0" err="1"/>
              <a:t>with</a:t>
            </a:r>
            <a:r>
              <a:rPr lang="de-DE" b="1" dirty="0"/>
              <a:t> </a:t>
            </a:r>
            <a:r>
              <a:rPr lang="de-DE" b="1" dirty="0" err="1"/>
              <a:t>your</a:t>
            </a:r>
            <a:r>
              <a:rPr lang="de-DE" b="1" dirty="0"/>
              <a:t> </a:t>
            </a:r>
            <a:r>
              <a:rPr lang="de-DE" b="1" dirty="0" err="1"/>
              <a:t>research</a:t>
            </a:r>
            <a:r>
              <a:rPr lang="de-DE" b="1" dirty="0"/>
              <a:t> </a:t>
            </a:r>
            <a:r>
              <a:rPr lang="de-DE" b="1" dirty="0" err="1"/>
              <a:t>vision</a:t>
            </a:r>
            <a:r>
              <a:rPr lang="de-DE" b="1" dirty="0"/>
              <a:t>!</a:t>
            </a:r>
          </a:p>
          <a:p>
            <a:pPr lvl="0">
              <a:lnSpc>
                <a:spcPts val="1800"/>
              </a:lnSpc>
            </a:pPr>
            <a:r>
              <a:rPr lang="de-DE" dirty="0"/>
              <a:t>Add </a:t>
            </a:r>
            <a:r>
              <a:rPr lang="de-DE" dirty="0" err="1"/>
              <a:t>pictures</a:t>
            </a:r>
            <a:r>
              <a:rPr lang="de-DE" dirty="0"/>
              <a:t>, </a:t>
            </a:r>
            <a:r>
              <a:rPr lang="de-DE" dirty="0" err="1"/>
              <a:t>symbols</a:t>
            </a:r>
            <a:r>
              <a:rPr lang="de-DE" dirty="0"/>
              <a:t> </a:t>
            </a:r>
            <a:r>
              <a:rPr lang="de-DE" dirty="0" err="1"/>
              <a:t>or</a:t>
            </a:r>
            <a:r>
              <a:rPr lang="de-DE" dirty="0"/>
              <a:t> </a:t>
            </a:r>
            <a:br>
              <a:rPr lang="de-DE" dirty="0"/>
            </a:br>
            <a:r>
              <a:rPr lang="de-DE" dirty="0" err="1"/>
              <a:t>other</a:t>
            </a:r>
            <a:r>
              <a:rPr lang="de-DE" dirty="0"/>
              <a:t> </a:t>
            </a:r>
            <a:r>
              <a:rPr lang="de-DE" dirty="0" err="1"/>
              <a:t>visuals</a:t>
            </a:r>
            <a:endParaRPr lang="de-DE" dirty="0"/>
          </a:p>
          <a:p>
            <a:endParaRPr lang="en-GB" dirty="0"/>
          </a:p>
        </p:txBody>
      </p:sp>
      <p:sp>
        <p:nvSpPr>
          <p:cNvPr id="19" name="Textplatzhalter 20">
            <a:extLst>
              <a:ext uri="{FF2B5EF4-FFF2-40B4-BE49-F238E27FC236}">
                <a16:creationId xmlns:a16="http://schemas.microsoft.com/office/drawing/2014/main" id="{B2F825AA-6841-05BC-900E-44109560B105}"/>
              </a:ext>
            </a:extLst>
          </p:cNvPr>
          <p:cNvSpPr>
            <a:spLocks noGrp="1"/>
          </p:cNvSpPr>
          <p:nvPr>
            <p:ph type="body" sz="quarter" idx="21"/>
          </p:nvPr>
        </p:nvSpPr>
        <p:spPr>
          <a:xfrm>
            <a:off x="6336108" y="2286000"/>
            <a:ext cx="2353866" cy="2103835"/>
          </a:xfrm>
        </p:spPr>
        <p:txBody>
          <a:bodyPr/>
          <a:lstStyle/>
          <a:p>
            <a:pPr>
              <a:spcAft>
                <a:spcPts val="900"/>
              </a:spcAft>
              <a:buClr>
                <a:schemeClr val="dk1"/>
              </a:buClr>
              <a:buSzPts val="1400"/>
            </a:pPr>
            <a:r>
              <a:rPr lang="de-DE" b="1" dirty="0"/>
              <a:t>15 min </a:t>
            </a:r>
            <a:r>
              <a:rPr lang="de-DE" dirty="0"/>
              <a:t>time </a:t>
            </a:r>
            <a:r>
              <a:rPr lang="de-DE" dirty="0" err="1"/>
              <a:t>for</a:t>
            </a:r>
            <a:r>
              <a:rPr lang="de-DE" dirty="0"/>
              <a:t> </a:t>
            </a:r>
            <a:r>
              <a:rPr lang="de-DE" dirty="0" err="1"/>
              <a:t>yourself</a:t>
            </a:r>
            <a:endParaRPr lang="de-DE" dirty="0"/>
          </a:p>
        </p:txBody>
      </p:sp>
    </p:spTree>
    <p:extLst>
      <p:ext uri="{BB962C8B-B14F-4D97-AF65-F5344CB8AC3E}">
        <p14:creationId xmlns:p14="http://schemas.microsoft.com/office/powerpoint/2010/main" val="3607545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4179659-3C3C-D44A-BD2E-6D5531B3CDE0}"/>
              </a:ext>
            </a:extLst>
          </p:cNvPr>
          <p:cNvSpPr>
            <a:spLocks noGrp="1"/>
          </p:cNvSpPr>
          <p:nvPr>
            <p:ph type="body" idx="1"/>
          </p:nvPr>
        </p:nvSpPr>
        <p:spPr>
          <a:xfrm>
            <a:off x="1631658" y="2876550"/>
            <a:ext cx="5880684" cy="965200"/>
          </a:xfrm>
        </p:spPr>
        <p:txBody>
          <a:bodyPr/>
          <a:lstStyle/>
          <a:p>
            <a:pPr marL="0" marR="0" lvl="0" indent="0" algn="ctr" rtl="0">
              <a:lnSpc>
                <a:spcPct val="100000"/>
              </a:lnSpc>
              <a:spcBef>
                <a:spcPts val="0"/>
              </a:spcBef>
              <a:spcAft>
                <a:spcPts val="0"/>
              </a:spcAft>
              <a:buNone/>
            </a:pPr>
            <a:r>
              <a:rPr lang="de-DE" sz="1800" dirty="0" err="1">
                <a:latin typeface="Aptos" panose="020B0004020202020204" pitchFamily="34" charset="0"/>
                <a:ea typeface="Noticia Text"/>
                <a:cs typeface="Noticia Text"/>
                <a:sym typeface="Noticia Text"/>
              </a:rPr>
              <a:t>What</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is</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the</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headline</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of</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the</a:t>
            </a:r>
            <a:r>
              <a:rPr lang="de-DE" sz="1800" dirty="0">
                <a:latin typeface="Aptos" panose="020B0004020202020204" pitchFamily="34" charset="0"/>
                <a:ea typeface="Noticia Text"/>
                <a:cs typeface="Noticia Text"/>
                <a:sym typeface="Noticia Text"/>
              </a:rPr>
              <a:t> Science Magazine </a:t>
            </a:r>
            <a:br>
              <a:rPr lang="de-DE" sz="1800" dirty="0">
                <a:latin typeface="Aptos" panose="020B0004020202020204" pitchFamily="34" charset="0"/>
                <a:ea typeface="Noticia Text"/>
                <a:cs typeface="Noticia Text"/>
                <a:sym typeface="Noticia Text"/>
              </a:rPr>
            </a:br>
            <a:r>
              <a:rPr lang="de-DE" sz="1800" dirty="0" err="1">
                <a:latin typeface="Aptos" panose="020B0004020202020204" pitchFamily="34" charset="0"/>
                <a:ea typeface="Noticia Text"/>
                <a:cs typeface="Noticia Text"/>
                <a:sym typeface="Noticia Text"/>
              </a:rPr>
              <a:t>featuring</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your</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research</a:t>
            </a:r>
            <a:r>
              <a:rPr lang="de-DE" sz="1800" dirty="0">
                <a:latin typeface="Aptos" panose="020B0004020202020204" pitchFamily="34" charset="0"/>
                <a:ea typeface="Noticia Text"/>
                <a:cs typeface="Noticia Text"/>
                <a:sym typeface="Noticia Text"/>
              </a:rPr>
              <a:t>?</a:t>
            </a:r>
          </a:p>
          <a:p>
            <a:pPr marL="0" marR="0" lvl="0" indent="0" algn="ctr" rtl="0">
              <a:lnSpc>
                <a:spcPct val="100000"/>
              </a:lnSpc>
              <a:spcBef>
                <a:spcPts val="0"/>
              </a:spcBef>
              <a:spcAft>
                <a:spcPts val="0"/>
              </a:spcAft>
              <a:buNone/>
            </a:pPr>
            <a:r>
              <a:rPr lang="de-DE" sz="1800" dirty="0" err="1">
                <a:latin typeface="Aptos" panose="020B0004020202020204" pitchFamily="34" charset="0"/>
                <a:ea typeface="Noticia Text"/>
                <a:cs typeface="Noticia Text"/>
                <a:sym typeface="Noticia Text"/>
              </a:rPr>
              <a:t>What</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breakthrough</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does</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your</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research</a:t>
            </a:r>
            <a:r>
              <a:rPr lang="de-DE"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offer</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to</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whom</a:t>
            </a:r>
            <a:r>
              <a:rPr lang="de-DE" sz="1800" dirty="0">
                <a:latin typeface="Aptos" panose="020B0004020202020204" pitchFamily="34" charset="0"/>
                <a:ea typeface="Noticia Text"/>
                <a:cs typeface="Noticia Text"/>
                <a:sym typeface="Noticia Text"/>
              </a:rPr>
              <a:t>?</a:t>
            </a:r>
            <a:endParaRPr lang="de-DE" dirty="0">
              <a:latin typeface="Aptos" panose="020B0004020202020204" pitchFamily="34" charset="0"/>
            </a:endParaRPr>
          </a:p>
          <a:p>
            <a:endParaRPr lang="de-DE" dirty="0"/>
          </a:p>
        </p:txBody>
      </p:sp>
    </p:spTree>
    <p:extLst>
      <p:ext uri="{BB962C8B-B14F-4D97-AF65-F5344CB8AC3E}">
        <p14:creationId xmlns:p14="http://schemas.microsoft.com/office/powerpoint/2010/main" val="243084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E37A5-A744-E1C7-E972-ECD26A012903}"/>
            </a:ext>
          </a:extLst>
        </p:cNvPr>
        <p:cNvGrpSpPr/>
        <p:nvPr/>
      </p:nvGrpSpPr>
      <p:grpSpPr>
        <a:xfrm>
          <a:off x="0" y="0"/>
          <a:ext cx="0" cy="0"/>
          <a:chOff x="0" y="0"/>
          <a:chExt cx="0" cy="0"/>
        </a:xfrm>
      </p:grpSpPr>
      <p:pic>
        <p:nvPicPr>
          <p:cNvPr id="2" name="Grafik 1" descr="Ein Bild, das Kleidung, Person, Wand, Menschen enthält.&#10;&#10;Automatisch generierte Beschreibung">
            <a:extLst>
              <a:ext uri="{FF2B5EF4-FFF2-40B4-BE49-F238E27FC236}">
                <a16:creationId xmlns:a16="http://schemas.microsoft.com/office/drawing/2014/main" id="{3D9BE699-13C7-297B-9480-242231049511}"/>
              </a:ext>
            </a:extLst>
          </p:cNvPr>
          <p:cNvPicPr>
            <a:picLocks noChangeAspect="1"/>
          </p:cNvPicPr>
          <p:nvPr/>
        </p:nvPicPr>
        <p:blipFill>
          <a:blip r:embed="rId3"/>
          <a:srcRect l="10507" t="25965" r="23560" b="18392"/>
          <a:stretch/>
        </p:blipFill>
        <p:spPr>
          <a:xfrm>
            <a:off x="0" y="0"/>
            <a:ext cx="9144000" cy="5143500"/>
          </a:xfrm>
          <a:prstGeom prst="rect">
            <a:avLst/>
          </a:prstGeom>
        </p:spPr>
      </p:pic>
      <p:sp>
        <p:nvSpPr>
          <p:cNvPr id="3" name="Textplatzhalter 2">
            <a:extLst>
              <a:ext uri="{FF2B5EF4-FFF2-40B4-BE49-F238E27FC236}">
                <a16:creationId xmlns:a16="http://schemas.microsoft.com/office/drawing/2014/main" id="{BD9D516A-1065-B3C5-0564-F28BBF9893C8}"/>
              </a:ext>
            </a:extLst>
          </p:cNvPr>
          <p:cNvSpPr>
            <a:spLocks noGrp="1"/>
          </p:cNvSpPr>
          <p:nvPr>
            <p:ph type="body" sz="quarter" idx="11"/>
          </p:nvPr>
        </p:nvSpPr>
        <p:spPr>
          <a:xfrm>
            <a:off x="304800" y="285263"/>
            <a:ext cx="6278880" cy="485204"/>
          </a:xfrm>
        </p:spPr>
        <p:txBody>
          <a:bodyPr wrap="square" anchor="b">
            <a:normAutofit fontScale="92500"/>
          </a:bodyPr>
          <a:lstStyle/>
          <a:p>
            <a:pPr>
              <a:lnSpc>
                <a:spcPct val="90000"/>
              </a:lnSpc>
              <a:spcAft>
                <a:spcPts val="600"/>
              </a:spcAft>
            </a:pPr>
            <a:r>
              <a:rPr lang="de-DE" dirty="0"/>
              <a:t>WELCOME FROM OUR YES COACH</a:t>
            </a:r>
          </a:p>
        </p:txBody>
      </p:sp>
    </p:spTree>
    <p:extLst>
      <p:ext uri="{BB962C8B-B14F-4D97-AF65-F5344CB8AC3E}">
        <p14:creationId xmlns:p14="http://schemas.microsoft.com/office/powerpoint/2010/main" val="24462196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3" name="Picture 2">
            <a:extLst>
              <a:ext uri="{FF2B5EF4-FFF2-40B4-BE49-F238E27FC236}">
                <a16:creationId xmlns:a16="http://schemas.microsoft.com/office/drawing/2014/main" id="{1A4A5787-AAA8-C248-A233-B272D524F5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2495" cy="5143500"/>
          </a:xfrm>
          <a:prstGeom prst="rect">
            <a:avLst/>
          </a:prstGeom>
        </p:spPr>
      </p:pic>
      <p:sp>
        <p:nvSpPr>
          <p:cNvPr id="11" name="Textplatzhalter 2">
            <a:extLst>
              <a:ext uri="{FF2B5EF4-FFF2-40B4-BE49-F238E27FC236}">
                <a16:creationId xmlns:a16="http://schemas.microsoft.com/office/drawing/2014/main" id="{5783492D-B3FE-944C-B447-8F53F9A348C7}"/>
              </a:ext>
            </a:extLst>
          </p:cNvPr>
          <p:cNvSpPr>
            <a:spLocks noGrp="1"/>
          </p:cNvSpPr>
          <p:nvPr>
            <p:ph type="body" sz="quarter" idx="11"/>
          </p:nvPr>
        </p:nvSpPr>
        <p:spPr>
          <a:xfrm>
            <a:off x="304800" y="285263"/>
            <a:ext cx="6589059" cy="485204"/>
          </a:xfrm>
          <a:prstGeom prst="rect">
            <a:avLst/>
          </a:prstGeom>
        </p:spPr>
        <p:txBody>
          <a:bodyPr/>
          <a:lstStyle/>
          <a:p>
            <a:r>
              <a:rPr lang="en-GB" dirty="0"/>
              <a:t>DEEP DIVE INTO YOUR RESEARCH</a:t>
            </a:r>
          </a:p>
        </p:txBody>
      </p:sp>
    </p:spTree>
    <p:extLst>
      <p:ext uri="{BB962C8B-B14F-4D97-AF65-F5344CB8AC3E}">
        <p14:creationId xmlns:p14="http://schemas.microsoft.com/office/powerpoint/2010/main" val="17701573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a:prstGeom prst="rect">
            <a:avLst/>
          </a:prstGeom>
        </p:spPr>
        <p:txBody>
          <a:bodyPr/>
          <a:lstStyle/>
          <a:p>
            <a:r>
              <a:rPr lang="en-GB"/>
              <a:t>The research canvas</a:t>
            </a:r>
          </a:p>
        </p:txBody>
      </p:sp>
      <p:sp>
        <p:nvSpPr>
          <p:cNvPr id="2" name="Google Shape;315;p14">
            <a:extLst>
              <a:ext uri="{FF2B5EF4-FFF2-40B4-BE49-F238E27FC236}">
                <a16:creationId xmlns:a16="http://schemas.microsoft.com/office/drawing/2014/main" id="{23AB2E64-8835-D394-D067-7E8FEEDC9FD8}"/>
              </a:ext>
            </a:extLst>
          </p:cNvPr>
          <p:cNvSpPr/>
          <p:nvPr/>
        </p:nvSpPr>
        <p:spPr>
          <a:xfrm>
            <a:off x="5615304" y="1260620"/>
            <a:ext cx="2142490" cy="2943521"/>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3" name="Google Shape;316;p14">
            <a:extLst>
              <a:ext uri="{FF2B5EF4-FFF2-40B4-BE49-F238E27FC236}">
                <a16:creationId xmlns:a16="http://schemas.microsoft.com/office/drawing/2014/main" id="{9783AACB-523D-254F-CA8F-7728EB7EB75F}"/>
              </a:ext>
            </a:extLst>
          </p:cNvPr>
          <p:cNvSpPr txBox="1"/>
          <p:nvPr/>
        </p:nvSpPr>
        <p:spPr>
          <a:xfrm>
            <a:off x="2672985" y="4461762"/>
            <a:ext cx="1127397"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RESEARCH</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4" name="Google Shape;317;p14">
            <a:extLst>
              <a:ext uri="{FF2B5EF4-FFF2-40B4-BE49-F238E27FC236}">
                <a16:creationId xmlns:a16="http://schemas.microsoft.com/office/drawing/2014/main" id="{2815EEF7-EB04-CDB6-9C41-AE947DBB99B2}"/>
              </a:ext>
            </a:extLst>
          </p:cNvPr>
          <p:cNvSpPr txBox="1"/>
          <p:nvPr/>
        </p:nvSpPr>
        <p:spPr>
          <a:xfrm>
            <a:off x="5899947" y="4461762"/>
            <a:ext cx="1136558"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USE CASE</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graphicFrame>
        <p:nvGraphicFramePr>
          <p:cNvPr id="5" name="Google Shape;318;p14">
            <a:extLst>
              <a:ext uri="{FF2B5EF4-FFF2-40B4-BE49-F238E27FC236}">
                <a16:creationId xmlns:a16="http://schemas.microsoft.com/office/drawing/2014/main" id="{DDB4DE54-BAEB-8567-68EB-14FBA475283E}"/>
              </a:ext>
            </a:extLst>
          </p:cNvPr>
          <p:cNvGraphicFramePr/>
          <p:nvPr/>
        </p:nvGraphicFramePr>
        <p:xfrm>
          <a:off x="1389004" y="1260620"/>
          <a:ext cx="3895725" cy="2943521"/>
        </p:xfrm>
        <a:graphic>
          <a:graphicData uri="http://schemas.openxmlformats.org/drawingml/2006/table">
            <a:tbl>
              <a:tblPr firstRow="1" bandRow="1">
                <a:noFill/>
              </a:tblPr>
              <a:tblGrid>
                <a:gridCol w="1854825">
                  <a:extLst>
                    <a:ext uri="{9D8B030D-6E8A-4147-A177-3AD203B41FA5}">
                      <a16:colId xmlns:a16="http://schemas.microsoft.com/office/drawing/2014/main" val="20000"/>
                    </a:ext>
                  </a:extLst>
                </a:gridCol>
                <a:gridCol w="2040900">
                  <a:extLst>
                    <a:ext uri="{9D8B030D-6E8A-4147-A177-3AD203B41FA5}">
                      <a16:colId xmlns:a16="http://schemas.microsoft.com/office/drawing/2014/main" val="20001"/>
                    </a:ext>
                  </a:extLst>
                </a:gridCol>
              </a:tblGrid>
              <a:tr h="1461674">
                <a:tc>
                  <a:txBody>
                    <a:bodyPr/>
                    <a:lstStyle/>
                    <a:p>
                      <a:pPr marL="111125"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rgbClr val="E30613"/>
                          </a:solidFill>
                          <a:latin typeface="Aptos" panose="020B0004020202020204" pitchFamily="34" charset="0"/>
                          <a:ea typeface="Arial"/>
                          <a:cs typeface="Arial"/>
                          <a:sym typeface="Arial"/>
                        </a:rPr>
                        <a:t>PROBLEM </a:t>
                      </a:r>
                      <a:br>
                        <a:rPr lang="de-DE" sz="1000" b="1" i="0" u="none" strike="noStrike" cap="none" dirty="0">
                          <a:solidFill>
                            <a:srgbClr val="E30613"/>
                          </a:solidFill>
                          <a:latin typeface="Aptos" panose="020B0004020202020204" pitchFamily="34" charset="0"/>
                          <a:ea typeface="Arial"/>
                          <a:cs typeface="Arial"/>
                          <a:sym typeface="Arial"/>
                        </a:rPr>
                      </a:br>
                      <a:r>
                        <a:rPr lang="de-DE" sz="1000" b="1" i="0" u="none" strike="noStrike" cap="none" dirty="0">
                          <a:solidFill>
                            <a:srgbClr val="E30613"/>
                          </a:solidFill>
                          <a:latin typeface="Aptos" panose="020B0004020202020204" pitchFamily="34" charset="0"/>
                          <a:ea typeface="Arial"/>
                          <a:cs typeface="Arial"/>
                          <a:sym typeface="Arial"/>
                        </a:rPr>
                        <a:t>TO BE SOLVED</a:t>
                      </a:r>
                      <a:endParaRPr sz="1000" b="1" i="0" u="none" strike="noStrike" cap="none" dirty="0">
                        <a:latin typeface="Aptos" panose="020B0004020202020204" pitchFamily="34" charset="0"/>
                        <a:ea typeface="Arial"/>
                        <a:cs typeface="Arial"/>
                        <a:sym typeface="Arial"/>
                      </a:endParaRPr>
                    </a:p>
                  </a:txBody>
                  <a:tcPr marL="0" marR="0" marT="6350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rgbClr val="E30613"/>
                          </a:solidFill>
                          <a:latin typeface="Aptos" panose="020B0004020202020204" pitchFamily="34" charset="0"/>
                          <a:ea typeface="Arial"/>
                          <a:cs typeface="Arial"/>
                          <a:sym typeface="Arial"/>
                        </a:rPr>
                        <a:t>RESEARCH </a:t>
                      </a:r>
                      <a:br>
                        <a:rPr lang="de-DE" sz="1000" b="1" i="0" u="none" strike="noStrike" cap="none" dirty="0">
                          <a:solidFill>
                            <a:srgbClr val="E30613"/>
                          </a:solidFill>
                          <a:latin typeface="Aptos" panose="020B0004020202020204" pitchFamily="34" charset="0"/>
                          <a:ea typeface="Arial"/>
                          <a:cs typeface="Arial"/>
                          <a:sym typeface="Arial"/>
                        </a:rPr>
                      </a:br>
                      <a:r>
                        <a:rPr lang="de-DE" sz="1000" b="1" i="0" u="none" strike="noStrike" cap="none" dirty="0">
                          <a:solidFill>
                            <a:srgbClr val="E30613"/>
                          </a:solidFill>
                          <a:latin typeface="Aptos" panose="020B0004020202020204" pitchFamily="34" charset="0"/>
                          <a:ea typeface="Arial"/>
                          <a:cs typeface="Arial"/>
                          <a:sym typeface="Arial"/>
                        </a:rPr>
                        <a:t>QUESTION &amp;  DESIGN</a:t>
                      </a:r>
                      <a:endParaRPr sz="1000" b="1" i="0" u="none" strike="noStrike" cap="none" dirty="0">
                        <a:latin typeface="Aptos" panose="020B0004020202020204" pitchFamily="34" charset="0"/>
                        <a:ea typeface="Arial"/>
                        <a:cs typeface="Arial"/>
                        <a:sym typeface="Arial"/>
                      </a:endParaRPr>
                    </a:p>
                  </a:txBody>
                  <a:tcPr marL="0" marR="0" marT="6350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noFill/>
                  </a:tcPr>
                </a:tc>
                <a:extLst>
                  <a:ext uri="{0D108BD9-81ED-4DB2-BD59-A6C34878D82A}">
                    <a16:rowId xmlns:a16="http://schemas.microsoft.com/office/drawing/2014/main" val="10000"/>
                  </a:ext>
                </a:extLst>
              </a:tr>
              <a:tr h="1481847">
                <a:tc>
                  <a:txBody>
                    <a:bodyPr/>
                    <a:lstStyle/>
                    <a:p>
                      <a:pPr marL="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rgbClr val="E30613"/>
                          </a:solidFill>
                          <a:latin typeface="Aptos" panose="020B0004020202020204" pitchFamily="34" charset="0"/>
                          <a:ea typeface="Arial"/>
                          <a:cs typeface="Arial"/>
                          <a:sym typeface="Arial"/>
                        </a:rPr>
                        <a:t>   THEORY</a:t>
                      </a:r>
                      <a:endParaRPr sz="1000" b="1" i="0" u="none" strike="noStrike" cap="none" dirty="0">
                        <a:latin typeface="Aptos" panose="020B0004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900"/>
                        <a:buFont typeface="Calibri"/>
                        <a:buNone/>
                      </a:pPr>
                      <a:endParaRPr sz="900" u="none" strike="noStrike" cap="none" dirty="0">
                        <a:latin typeface="Aptos" panose="020B0004020202020204" pitchFamily="34" charset="0"/>
                      </a:endParaRPr>
                    </a:p>
                  </a:txBody>
                  <a:tcPr marL="0" marR="0" marT="5460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rgbClr val="E30613"/>
                          </a:solidFill>
                          <a:latin typeface="Aptos" panose="020B0004020202020204" pitchFamily="34" charset="0"/>
                          <a:ea typeface="Arial"/>
                          <a:cs typeface="Arial"/>
                          <a:sym typeface="Arial"/>
                        </a:rPr>
                        <a:t>RESEARCH </a:t>
                      </a:r>
                      <a:br>
                        <a:rPr lang="de-DE" sz="1000" b="1" i="0" u="none" strike="noStrike" cap="none" dirty="0">
                          <a:solidFill>
                            <a:srgbClr val="E30613"/>
                          </a:solidFill>
                          <a:latin typeface="Aptos" panose="020B0004020202020204" pitchFamily="34" charset="0"/>
                          <a:ea typeface="Arial"/>
                          <a:cs typeface="Arial"/>
                          <a:sym typeface="Arial"/>
                        </a:rPr>
                      </a:br>
                      <a:r>
                        <a:rPr lang="de-DE" sz="1000" b="1" i="0" u="none" strike="noStrike" cap="none" dirty="0">
                          <a:solidFill>
                            <a:srgbClr val="E30613"/>
                          </a:solidFill>
                          <a:latin typeface="Aptos" panose="020B0004020202020204" pitchFamily="34" charset="0"/>
                          <a:ea typeface="Arial"/>
                          <a:cs typeface="Arial"/>
                          <a:sym typeface="Arial"/>
                        </a:rPr>
                        <a:t>RESULTS</a:t>
                      </a:r>
                      <a:endParaRPr sz="1000" b="1" i="0" u="none" strike="noStrike" cap="none" dirty="0">
                        <a:latin typeface="Aptos" panose="020B0004020202020204" pitchFamily="34" charset="0"/>
                        <a:ea typeface="Arial"/>
                        <a:cs typeface="Arial"/>
                        <a:sym typeface="Arial"/>
                      </a:endParaRPr>
                    </a:p>
                    <a:p>
                      <a:pPr marL="79375" marR="0" lvl="0" indent="0" algn="ctr" rtl="0">
                        <a:lnSpc>
                          <a:spcPct val="100000"/>
                        </a:lnSpc>
                        <a:spcBef>
                          <a:spcPts val="300"/>
                        </a:spcBef>
                        <a:spcAft>
                          <a:spcPts val="0"/>
                        </a:spcAft>
                        <a:buClr>
                          <a:schemeClr val="dk1"/>
                        </a:buClr>
                        <a:buSzPts val="800"/>
                        <a:buFont typeface="Noticia Text"/>
                        <a:buNone/>
                      </a:pPr>
                      <a:r>
                        <a:rPr lang="de-DE" sz="800" u="none" strike="noStrike" cap="none" dirty="0">
                          <a:latin typeface="Aptos" panose="020B0004020202020204" pitchFamily="34" charset="0"/>
                          <a:ea typeface="Noticia Text"/>
                          <a:cs typeface="Noticia Text"/>
                          <a:sym typeface="Noticia Text"/>
                        </a:rPr>
                        <a:t>(and </a:t>
                      </a:r>
                      <a:r>
                        <a:rPr lang="de-DE" sz="800" u="none" strike="noStrike" cap="none" dirty="0" err="1">
                          <a:latin typeface="Aptos" panose="020B0004020202020204" pitchFamily="34" charset="0"/>
                          <a:ea typeface="Noticia Text"/>
                          <a:cs typeface="Noticia Text"/>
                          <a:sym typeface="Noticia Text"/>
                        </a:rPr>
                        <a:t>practical</a:t>
                      </a:r>
                      <a:r>
                        <a:rPr lang="de-DE" sz="800" u="none" strike="noStrike" cap="none" dirty="0">
                          <a:latin typeface="Aptos" panose="020B0004020202020204" pitchFamily="34" charset="0"/>
                          <a:ea typeface="Noticia Text"/>
                          <a:cs typeface="Noticia Text"/>
                          <a:sym typeface="Noticia Text"/>
                        </a:rPr>
                        <a:t> </a:t>
                      </a:r>
                      <a:r>
                        <a:rPr lang="de-DE" sz="800" u="none" strike="noStrike" cap="none" dirty="0" err="1">
                          <a:latin typeface="Aptos" panose="020B0004020202020204" pitchFamily="34" charset="0"/>
                          <a:ea typeface="Noticia Text"/>
                          <a:cs typeface="Noticia Text"/>
                          <a:sym typeface="Noticia Text"/>
                        </a:rPr>
                        <a:t>application</a:t>
                      </a:r>
                      <a:r>
                        <a:rPr lang="de-DE" sz="800" u="none" strike="noStrike" cap="none" dirty="0">
                          <a:latin typeface="Aptos" panose="020B0004020202020204" pitchFamily="34" charset="0"/>
                          <a:ea typeface="Noticia Text"/>
                          <a:cs typeface="Noticia Text"/>
                          <a:sym typeface="Noticia Text"/>
                        </a:rPr>
                        <a:t>)</a:t>
                      </a:r>
                      <a:endParaRPr dirty="0">
                        <a:latin typeface="Aptos" panose="020B0004020202020204" pitchFamily="34" charset="0"/>
                      </a:endParaRPr>
                    </a:p>
                  </a:txBody>
                  <a:tcPr marL="0" marR="0" marT="9587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Google Shape;319;p14">
            <a:extLst>
              <a:ext uri="{FF2B5EF4-FFF2-40B4-BE49-F238E27FC236}">
                <a16:creationId xmlns:a16="http://schemas.microsoft.com/office/drawing/2014/main" id="{DE5C6148-544F-4AD0-6668-E05C406BA384}"/>
              </a:ext>
            </a:extLst>
          </p:cNvPr>
          <p:cNvSpPr txBox="1"/>
          <p:nvPr/>
        </p:nvSpPr>
        <p:spPr>
          <a:xfrm>
            <a:off x="5871626" y="2574471"/>
            <a:ext cx="1193201" cy="345223"/>
          </a:xfrm>
          <a:prstGeom prst="rect">
            <a:avLst/>
          </a:prstGeom>
          <a:noFill/>
          <a:ln>
            <a:noFill/>
          </a:ln>
        </p:spPr>
        <p:txBody>
          <a:bodyPr spcFirstLastPara="1" wrap="square" lIns="0" tIns="12700" rIns="0" bIns="0" anchor="t" anchorCtr="0">
            <a:spAutoFit/>
          </a:bodyPr>
          <a:lstStyle/>
          <a:p>
            <a:pPr marL="12700" marR="5080" lvl="0" indent="0" algn="just" defTabSz="914400" rtl="0" eaLnBrk="1" fontAlgn="auto" latinLnBrk="0" hangingPunct="1">
              <a:lnSpc>
                <a:spcPct val="108300"/>
              </a:lnSpc>
              <a:spcBef>
                <a:spcPts val="0"/>
              </a:spcBef>
              <a:spcAft>
                <a:spcPts val="0"/>
              </a:spcAft>
              <a:buClr>
                <a:srgbClr val="000000"/>
              </a:buClr>
              <a:buSzTx/>
              <a:buFont typeface="Arial"/>
              <a:buNone/>
              <a:tabLst/>
              <a:defRPr/>
            </a:pPr>
            <a:r>
              <a:rPr kumimoji="0" lang="de-DE" sz="10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POTENTIAL PRODUCT/SERVICE</a:t>
            </a:r>
            <a:endParaRPr kumimoji="0" sz="1800" b="0" i="0" u="none" strike="noStrike" kern="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Tree>
    <p:extLst>
      <p:ext uri="{BB962C8B-B14F-4D97-AF65-F5344CB8AC3E}">
        <p14:creationId xmlns:p14="http://schemas.microsoft.com/office/powerpoint/2010/main" val="15123350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EBE9A92C-E0F6-FF4F-3DB1-1ED394CEFA28}"/>
            </a:ext>
          </a:extLst>
        </p:cNvPr>
        <p:cNvGrpSpPr/>
        <p:nvPr/>
      </p:nvGrpSpPr>
      <p:grpSpPr>
        <a:xfrm>
          <a:off x="0" y="0"/>
          <a:ext cx="0" cy="0"/>
          <a:chOff x="0" y="0"/>
          <a:chExt cx="0" cy="0"/>
        </a:xfrm>
      </p:grpSpPr>
      <p:pic>
        <p:nvPicPr>
          <p:cNvPr id="3" name="Picture 2" descr="A person smiling at camera&#10;&#10;Description automatically generated">
            <a:extLst>
              <a:ext uri="{FF2B5EF4-FFF2-40B4-BE49-F238E27FC236}">
                <a16:creationId xmlns:a16="http://schemas.microsoft.com/office/drawing/2014/main" id="{5B9AB59D-742C-D28D-9D98-4375033ACECD}"/>
              </a:ext>
            </a:extLst>
          </p:cNvPr>
          <p:cNvPicPr>
            <a:picLocks noChangeAspect="1"/>
          </p:cNvPicPr>
          <p:nvPr/>
        </p:nvPicPr>
        <p:blipFill>
          <a:blip r:embed="rId3"/>
          <a:stretch>
            <a:fillRect/>
          </a:stretch>
        </p:blipFill>
        <p:spPr>
          <a:xfrm>
            <a:off x="4572000" y="-17859"/>
            <a:ext cx="4572000" cy="5714999"/>
          </a:xfrm>
          <a:prstGeom prst="rect">
            <a:avLst/>
          </a:prstGeom>
        </p:spPr>
      </p:pic>
      <p:sp>
        <p:nvSpPr>
          <p:cNvPr id="4" name="Text Placeholder 3">
            <a:extLst>
              <a:ext uri="{FF2B5EF4-FFF2-40B4-BE49-F238E27FC236}">
                <a16:creationId xmlns:a16="http://schemas.microsoft.com/office/drawing/2014/main" id="{493B9FF0-DE27-9AAF-82B2-CCDD202CD6CF}"/>
              </a:ext>
            </a:extLst>
          </p:cNvPr>
          <p:cNvSpPr>
            <a:spLocks noGrp="1"/>
          </p:cNvSpPr>
          <p:nvPr>
            <p:ph type="body" idx="1"/>
          </p:nvPr>
        </p:nvSpPr>
        <p:spPr>
          <a:xfrm>
            <a:off x="428626" y="336593"/>
            <a:ext cx="3897965" cy="1772793"/>
          </a:xfrm>
        </p:spPr>
        <p:txBody>
          <a:bodyPr/>
          <a:lstStyle/>
          <a:p>
            <a:r>
              <a:rPr lang="en-GB" dirty="0"/>
              <a:t>The Research Canvas Example</a:t>
            </a:r>
          </a:p>
          <a:p>
            <a:endParaRPr lang="en-GB" dirty="0"/>
          </a:p>
          <a:p>
            <a:endParaRPr lang="en-DE" dirty="0"/>
          </a:p>
        </p:txBody>
      </p:sp>
      <p:sp>
        <p:nvSpPr>
          <p:cNvPr id="6" name="Google Shape;325;p15">
            <a:extLst>
              <a:ext uri="{FF2B5EF4-FFF2-40B4-BE49-F238E27FC236}">
                <a16:creationId xmlns:a16="http://schemas.microsoft.com/office/drawing/2014/main" id="{50657B82-FE4D-3709-FE03-7DD710165ADB}"/>
              </a:ext>
            </a:extLst>
          </p:cNvPr>
          <p:cNvSpPr txBox="1">
            <a:spLocks/>
          </p:cNvSpPr>
          <p:nvPr/>
        </p:nvSpPr>
        <p:spPr>
          <a:xfrm>
            <a:off x="428626" y="1842101"/>
            <a:ext cx="3812380" cy="1253597"/>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chemeClr val="lt1"/>
              </a:buClr>
              <a:buSzPts val="4050"/>
              <a:buFont typeface="Arial"/>
              <a:buNone/>
              <a:defRPr sz="3200" b="1" i="0" u="none" strike="noStrike" kern="1200"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prstClr val="white"/>
              </a:buClr>
              <a:buSzPts val="2200"/>
              <a:buFont typeface="Arial"/>
              <a:buNone/>
              <a:tabLst/>
              <a:defRPr/>
            </a:pPr>
            <a:r>
              <a:rPr kumimoji="0" lang="de-DE" sz="2200" b="1" i="0" u="none" strike="noStrike" kern="1200" cap="none" spc="0" normalizeH="0" baseline="0" noProof="0" dirty="0" err="1">
                <a:ln>
                  <a:noFill/>
                </a:ln>
                <a:solidFill>
                  <a:prstClr val="white"/>
                </a:solidFill>
                <a:effectLst/>
                <a:uLnTx/>
                <a:uFillTx/>
                <a:latin typeface="Aptos" panose="020B0004020202020204" pitchFamily="34" charset="0"/>
                <a:ea typeface="Arial"/>
                <a:cs typeface="Arial"/>
                <a:sym typeface="Arial"/>
              </a:rPr>
              <a:t>Getting</a:t>
            </a:r>
            <a:r>
              <a:rPr kumimoji="0" lang="de-DE" sz="2200" b="1" i="0" u="none" strike="noStrike" kern="1200" cap="none" spc="0" normalizeH="0" baseline="0" noProof="0" dirty="0">
                <a:ln>
                  <a:noFill/>
                </a:ln>
                <a:solidFill>
                  <a:prstClr val="white"/>
                </a:solidFill>
                <a:effectLst/>
                <a:uLnTx/>
                <a:uFillTx/>
                <a:latin typeface="Aptos" panose="020B0004020202020204" pitchFamily="34" charset="0"/>
                <a:ea typeface="Arial"/>
                <a:cs typeface="Arial"/>
                <a:sym typeface="Arial"/>
              </a:rPr>
              <a:t> </a:t>
            </a:r>
            <a:r>
              <a:rPr kumimoji="0" lang="de-DE" sz="2200" b="1" i="0" u="none" strike="noStrike" kern="1200" cap="none" spc="0" normalizeH="0" baseline="0" noProof="0" dirty="0" err="1">
                <a:ln>
                  <a:noFill/>
                </a:ln>
                <a:solidFill>
                  <a:prstClr val="white"/>
                </a:solidFill>
                <a:effectLst/>
                <a:uLnTx/>
                <a:uFillTx/>
                <a:latin typeface="Aptos" panose="020B0004020202020204" pitchFamily="34" charset="0"/>
                <a:ea typeface="Arial"/>
                <a:cs typeface="Arial"/>
                <a:sym typeface="Arial"/>
              </a:rPr>
              <a:t>ahead</a:t>
            </a:r>
            <a:r>
              <a:rPr kumimoji="0" lang="de-DE" sz="2200" b="1" i="0" u="none" strike="noStrike" kern="1200" cap="none" spc="0" normalizeH="0" baseline="0" noProof="0" dirty="0">
                <a:ln>
                  <a:noFill/>
                </a:ln>
                <a:solidFill>
                  <a:prstClr val="white"/>
                </a:solidFill>
                <a:effectLst/>
                <a:uLnTx/>
                <a:uFillTx/>
                <a:latin typeface="Aptos" panose="020B0004020202020204" pitchFamily="34" charset="0"/>
                <a:ea typeface="Arial"/>
                <a:cs typeface="Arial"/>
                <a:sym typeface="Arial"/>
              </a:rPr>
              <a:t> </a:t>
            </a:r>
            <a:r>
              <a:rPr kumimoji="0" lang="de-DE" sz="2200" b="1" i="0" u="none" strike="noStrike" kern="1200" cap="none" spc="0" normalizeH="0" baseline="0" noProof="0" dirty="0" err="1">
                <a:ln>
                  <a:noFill/>
                </a:ln>
                <a:solidFill>
                  <a:prstClr val="white"/>
                </a:solidFill>
                <a:effectLst/>
                <a:uLnTx/>
                <a:uFillTx/>
                <a:latin typeface="Aptos" panose="020B0004020202020204" pitchFamily="34" charset="0"/>
                <a:ea typeface="Arial"/>
                <a:cs typeface="Arial"/>
                <a:sym typeface="Arial"/>
              </a:rPr>
              <a:t>of</a:t>
            </a:r>
            <a:r>
              <a:rPr kumimoji="0" lang="de-DE" sz="2200" b="1" i="0" u="none" strike="noStrike" kern="1200" cap="none" spc="0" normalizeH="0" baseline="0" noProof="0" dirty="0">
                <a:ln>
                  <a:noFill/>
                </a:ln>
                <a:solidFill>
                  <a:prstClr val="white"/>
                </a:solidFill>
                <a:effectLst/>
                <a:uLnTx/>
                <a:uFillTx/>
                <a:latin typeface="Aptos" panose="020B0004020202020204" pitchFamily="34" charset="0"/>
                <a:ea typeface="Arial"/>
                <a:cs typeface="Arial"/>
                <a:sym typeface="Arial"/>
              </a:rPr>
              <a:t> </a:t>
            </a:r>
            <a:br>
              <a:rPr kumimoji="0" lang="de-DE" sz="3200" b="1" i="0" u="none" strike="noStrike" kern="1200" cap="none" spc="0" normalizeH="0" baseline="0" noProof="0" dirty="0">
                <a:ln>
                  <a:noFill/>
                </a:ln>
                <a:solidFill>
                  <a:prstClr val="white"/>
                </a:solidFill>
                <a:effectLst/>
                <a:uLnTx/>
                <a:uFillTx/>
                <a:latin typeface="Aptos" panose="020B0004020202020204" pitchFamily="34" charset="0"/>
                <a:ea typeface="Arial"/>
                <a:cs typeface="Arial"/>
                <a:sym typeface="Arial"/>
              </a:rPr>
            </a:br>
            <a:r>
              <a:rPr kumimoji="0" lang="de-DE" sz="2200" b="1" i="0" u="none" strike="noStrike" kern="1200" cap="none" spc="0" normalizeH="0" baseline="0" noProof="0" dirty="0" err="1">
                <a:ln>
                  <a:noFill/>
                </a:ln>
                <a:solidFill>
                  <a:prstClr val="white"/>
                </a:solidFill>
                <a:effectLst/>
                <a:uLnTx/>
                <a:uFillTx/>
                <a:latin typeface="Aptos" panose="020B0004020202020204" pitchFamily="34" charset="0"/>
                <a:ea typeface="Arial"/>
                <a:cs typeface="Arial"/>
                <a:sym typeface="Arial"/>
              </a:rPr>
              <a:t>Alzheimer’s</a:t>
            </a:r>
            <a:r>
              <a:rPr kumimoji="0" lang="de-DE" sz="2200" b="1" i="0" u="none" strike="noStrike" kern="1200" cap="none" spc="0" normalizeH="0" baseline="0" noProof="0" dirty="0">
                <a:ln>
                  <a:noFill/>
                </a:ln>
                <a:solidFill>
                  <a:prstClr val="white"/>
                </a:solidFill>
                <a:effectLst/>
                <a:uLnTx/>
                <a:uFillTx/>
                <a:latin typeface="Aptos" panose="020B0004020202020204" pitchFamily="34" charset="0"/>
                <a:ea typeface="Arial"/>
                <a:cs typeface="Arial"/>
                <a:sym typeface="Arial"/>
              </a:rPr>
              <a:t> </a:t>
            </a:r>
            <a:r>
              <a:rPr kumimoji="0" lang="de-DE" sz="2200" b="1" i="0" u="none" strike="noStrike" kern="1200" cap="none" spc="0" normalizeH="0" baseline="0" noProof="0" dirty="0" err="1">
                <a:ln>
                  <a:noFill/>
                </a:ln>
                <a:solidFill>
                  <a:prstClr val="white"/>
                </a:solidFill>
                <a:effectLst/>
                <a:uLnTx/>
                <a:uFillTx/>
                <a:latin typeface="Aptos" panose="020B0004020202020204" pitchFamily="34" charset="0"/>
                <a:ea typeface="Arial"/>
                <a:cs typeface="Arial"/>
                <a:sym typeface="Arial"/>
              </a:rPr>
              <a:t>disease</a:t>
            </a:r>
            <a:endParaRPr kumimoji="0" lang="de-DE" sz="2200" b="1" i="0" u="none" strike="noStrike" kern="1200" cap="none" spc="0" normalizeH="0" baseline="0" noProof="0" dirty="0">
              <a:ln>
                <a:noFill/>
              </a:ln>
              <a:solidFill>
                <a:prstClr val="white"/>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38321577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p:txBody>
          <a:bodyPr/>
          <a:lstStyle/>
          <a:p>
            <a:r>
              <a:rPr lang="en-GB" dirty="0"/>
              <a:t>Problem to be solved</a:t>
            </a:r>
          </a:p>
        </p:txBody>
      </p:sp>
      <p:sp>
        <p:nvSpPr>
          <p:cNvPr id="4" name="Text Placeholder 2">
            <a:extLst>
              <a:ext uri="{FF2B5EF4-FFF2-40B4-BE49-F238E27FC236}">
                <a16:creationId xmlns:a16="http://schemas.microsoft.com/office/drawing/2014/main" id="{854C0343-1BA5-F355-E3B0-AC61EFBBE211}"/>
              </a:ext>
            </a:extLst>
          </p:cNvPr>
          <p:cNvSpPr>
            <a:spLocks noGrp="1"/>
          </p:cNvSpPr>
          <p:nvPr>
            <p:ph type="body" sz="quarter" idx="13"/>
          </p:nvPr>
        </p:nvSpPr>
        <p:spPr>
          <a:xfrm>
            <a:off x="1105281" y="1091239"/>
            <a:ext cx="3568385" cy="1426724"/>
          </a:xfrm>
        </p:spPr>
        <p:txBody>
          <a:bodyPr lIns="0" tIns="0" rIns="0" bIns="0"/>
          <a:lstStyle/>
          <a:p>
            <a:pPr>
              <a:lnSpc>
                <a:spcPct val="100000"/>
              </a:lnSpc>
            </a:pPr>
            <a:r>
              <a:rPr lang="en-GB" dirty="0"/>
              <a:t>What is your object/topic of research?</a:t>
            </a:r>
          </a:p>
          <a:p>
            <a:pPr>
              <a:lnSpc>
                <a:spcPct val="100000"/>
              </a:lnSpc>
            </a:pPr>
            <a:r>
              <a:rPr lang="en-GB" dirty="0"/>
              <a:t>What underlying problem or challenge are you addressing with your research?</a:t>
            </a:r>
          </a:p>
          <a:p>
            <a:pPr>
              <a:lnSpc>
                <a:spcPct val="100000"/>
              </a:lnSpc>
            </a:pPr>
            <a:endParaRPr lang="en-GB" dirty="0"/>
          </a:p>
        </p:txBody>
      </p:sp>
      <p:sp>
        <p:nvSpPr>
          <p:cNvPr id="9" name="Google Shape;334;p16">
            <a:extLst>
              <a:ext uri="{FF2B5EF4-FFF2-40B4-BE49-F238E27FC236}">
                <a16:creationId xmlns:a16="http://schemas.microsoft.com/office/drawing/2014/main" id="{74AB8652-4A89-514D-FB98-A1B095AAE0D9}"/>
              </a:ext>
            </a:extLst>
          </p:cNvPr>
          <p:cNvSpPr/>
          <p:nvPr/>
        </p:nvSpPr>
        <p:spPr>
          <a:xfrm>
            <a:off x="7496181" y="2223249"/>
            <a:ext cx="861174" cy="1183149"/>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graphicFrame>
        <p:nvGraphicFramePr>
          <p:cNvPr id="10" name="Google Shape;335;p16">
            <a:extLst>
              <a:ext uri="{FF2B5EF4-FFF2-40B4-BE49-F238E27FC236}">
                <a16:creationId xmlns:a16="http://schemas.microsoft.com/office/drawing/2014/main" id="{AF63EE80-34F1-6430-4C8F-0433A97FDA4F}"/>
              </a:ext>
            </a:extLst>
          </p:cNvPr>
          <p:cNvGraphicFramePr/>
          <p:nvPr/>
        </p:nvGraphicFramePr>
        <p:xfrm>
          <a:off x="5701746" y="2223250"/>
          <a:ext cx="1565900" cy="1183150"/>
        </p:xfrm>
        <a:graphic>
          <a:graphicData uri="http://schemas.openxmlformats.org/drawingml/2006/table">
            <a:tbl>
              <a:tblPr firstRow="1" bandRow="1">
                <a:noFill/>
              </a:tblPr>
              <a:tblGrid>
                <a:gridCol w="784300">
                  <a:extLst>
                    <a:ext uri="{9D8B030D-6E8A-4147-A177-3AD203B41FA5}">
                      <a16:colId xmlns:a16="http://schemas.microsoft.com/office/drawing/2014/main" val="20000"/>
                    </a:ext>
                  </a:extLst>
                </a:gridCol>
                <a:gridCol w="781600">
                  <a:extLst>
                    <a:ext uri="{9D8B030D-6E8A-4147-A177-3AD203B41FA5}">
                      <a16:colId xmlns:a16="http://schemas.microsoft.com/office/drawing/2014/main" val="20001"/>
                    </a:ext>
                  </a:extLst>
                </a:gridCol>
              </a:tblGrid>
              <a:tr h="613800">
                <a:tc>
                  <a:txBody>
                    <a:bodyPr/>
                    <a:lstStyle/>
                    <a:p>
                      <a:pPr marL="111125" marR="0" lvl="0" indent="0" algn="r" rtl="0">
                        <a:lnSpc>
                          <a:spcPct val="100000"/>
                        </a:lnSpc>
                        <a:spcBef>
                          <a:spcPts val="0"/>
                        </a:spcBef>
                        <a:spcAft>
                          <a:spcPts val="0"/>
                        </a:spcAft>
                        <a:buClr>
                          <a:schemeClr val="dk1"/>
                        </a:buClr>
                        <a:buSzPts val="400"/>
                        <a:buFont typeface="Calibri"/>
                        <a:buNone/>
                      </a:pPr>
                      <a:endParaRPr sz="400" b="0" i="0" u="none" strike="noStrike" cap="none" dirty="0">
                        <a:latin typeface="Aptos" panose="020B0004020202020204" pitchFamily="34" charset="0"/>
                        <a:ea typeface="Arial"/>
                        <a:cs typeface="Arial"/>
                        <a:sym typeface="Arial"/>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lnTlToBr w="12700" cmpd="sng">
                      <a:noFill/>
                      <a:prstDash val="solid"/>
                    </a:lnTlToBr>
                    <a:lnBlToTr w="12700" cmpd="sng">
                      <a:noFill/>
                      <a:prstDash val="solid"/>
                    </a:lnBlToTr>
                    <a:solidFill>
                      <a:srgbClr val="E30715"/>
                    </a:solidFill>
                  </a:tcPr>
                </a:tc>
                <a:tc>
                  <a:txBody>
                    <a:bodyPr/>
                    <a:lstStyle/>
                    <a:p>
                      <a:pPr marL="80010"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69350">
                <a:tc>
                  <a:txBody>
                    <a:bodyPr/>
                    <a:lstStyle/>
                    <a:p>
                      <a:pPr marL="0" marR="0" lvl="0" indent="0" algn="r" rtl="0">
                        <a:lnSpc>
                          <a:spcPct val="100000"/>
                        </a:lnSpc>
                        <a:spcBef>
                          <a:spcPts val="0"/>
                        </a:spcBef>
                        <a:spcAft>
                          <a:spcPts val="0"/>
                        </a:spcAft>
                        <a:buClr>
                          <a:schemeClr val="dk1"/>
                        </a:buClr>
                        <a:buSzPts val="900"/>
                        <a:buFont typeface="Calibri"/>
                        <a:buNone/>
                      </a:pPr>
                      <a:endParaRPr sz="900" u="none" strike="noStrike" cap="none"/>
                    </a:p>
                  </a:txBody>
                  <a:tcPr marL="0" marR="0" marT="219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0645"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385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2" name="Google Shape;336;p16">
            <a:extLst>
              <a:ext uri="{FF2B5EF4-FFF2-40B4-BE49-F238E27FC236}">
                <a16:creationId xmlns:a16="http://schemas.microsoft.com/office/drawing/2014/main" id="{A8AA7B5D-20B9-00A0-8148-5926981F544E}"/>
              </a:ext>
            </a:extLst>
          </p:cNvPr>
          <p:cNvSpPr txBox="1"/>
          <p:nvPr/>
        </p:nvSpPr>
        <p:spPr>
          <a:xfrm>
            <a:off x="1371600" y="3023418"/>
            <a:ext cx="3568385" cy="171525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EXAMPLE</a:t>
            </a:r>
            <a:endParaRPr kumimoji="0"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So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far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there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no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efficient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treatment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available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cure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Alzheimer's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disease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Thus,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there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need</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for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early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diagnosis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when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first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changes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brain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occur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1200"/>
              </a:spcBef>
              <a:spcAft>
                <a:spcPts val="1200"/>
              </a:spcAft>
              <a:buClr>
                <a:srgbClr val="000000"/>
              </a:buClr>
              <a:buSzTx/>
              <a:buFont typeface="Arial"/>
              <a:buNone/>
              <a:tabLst/>
              <a:defRPr/>
            </a:pPr>
            <a:endParaRPr kumimoji="0" sz="1400" b="1" i="0" u="none" strike="noStrike" kern="0" cap="none" spc="0" normalizeH="0" baseline="0" noProof="0" dirty="0">
              <a:ln>
                <a:noFill/>
              </a:ln>
              <a:solidFill>
                <a:srgbClr val="AA9A8E"/>
              </a:solidFill>
              <a:effectLst/>
              <a:uLnTx/>
              <a:uFillTx/>
              <a:latin typeface="Aptos" panose="020B0004020202020204" pitchFamily="34" charset="0"/>
              <a:cs typeface="Arial"/>
              <a:sym typeface="Arial"/>
            </a:endParaRPr>
          </a:p>
        </p:txBody>
      </p:sp>
      <p:cxnSp>
        <p:nvCxnSpPr>
          <p:cNvPr id="13" name="Google Shape;337;p16">
            <a:extLst>
              <a:ext uri="{FF2B5EF4-FFF2-40B4-BE49-F238E27FC236}">
                <a16:creationId xmlns:a16="http://schemas.microsoft.com/office/drawing/2014/main" id="{E6849850-00E8-EE29-F491-93C88AB0CC59}"/>
              </a:ext>
            </a:extLst>
          </p:cNvPr>
          <p:cNvCxnSpPr/>
          <p:nvPr/>
        </p:nvCxnSpPr>
        <p:spPr>
          <a:xfrm>
            <a:off x="1105281" y="3050850"/>
            <a:ext cx="0" cy="1406898"/>
          </a:xfrm>
          <a:prstGeom prst="straightConnector1">
            <a:avLst/>
          </a:prstGeom>
          <a:noFill/>
          <a:ln w="9525" cap="flat" cmpd="sng">
            <a:solidFill>
              <a:srgbClr val="E30613"/>
            </a:solidFill>
            <a:prstDash val="solid"/>
            <a:round/>
            <a:headEnd type="none" w="sm" len="sm"/>
            <a:tailEnd type="none" w="sm" len="sm"/>
          </a:ln>
        </p:spPr>
      </p:cxnSp>
    </p:spTree>
    <p:extLst>
      <p:ext uri="{BB962C8B-B14F-4D97-AF65-F5344CB8AC3E}">
        <p14:creationId xmlns:p14="http://schemas.microsoft.com/office/powerpoint/2010/main" val="18601766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F985A7FD-7041-8C45-3A5F-4355C2116B2F}"/>
            </a:ext>
          </a:extLst>
        </p:cNvPr>
        <p:cNvGrpSpPr/>
        <p:nvPr/>
      </p:nvGrpSpPr>
      <p:grpSpPr>
        <a:xfrm>
          <a:off x="0" y="0"/>
          <a:ext cx="0" cy="0"/>
          <a:chOff x="0" y="0"/>
          <a:chExt cx="0" cy="0"/>
        </a:xfrm>
      </p:grpSpPr>
      <p:sp>
        <p:nvSpPr>
          <p:cNvPr id="327" name="Google Shape;327;p15">
            <a:extLst>
              <a:ext uri="{FF2B5EF4-FFF2-40B4-BE49-F238E27FC236}">
                <a16:creationId xmlns:a16="http://schemas.microsoft.com/office/drawing/2014/main" id="{B36BF9A8-A10B-B52D-1A8A-BECC43401554}"/>
              </a:ext>
            </a:extLst>
          </p:cNvPr>
          <p:cNvSpPr/>
          <p:nvPr/>
        </p:nvSpPr>
        <p:spPr>
          <a:xfrm>
            <a:off x="234409" y="287350"/>
            <a:ext cx="4193658"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3200" b="1" i="0" u="none" strike="noStrike" kern="0" cap="none" spc="0" normalizeH="0" baseline="0" noProof="0" dirty="0">
                <a:ln>
                  <a:noFill/>
                </a:ln>
                <a:solidFill>
                  <a:prstClr val="white"/>
                </a:solidFill>
                <a:effectLst/>
                <a:uLnTx/>
                <a:uFillTx/>
                <a:latin typeface="Aptos" panose="02110004020202020204"/>
                <a:cs typeface="Arial"/>
                <a:sym typeface="Arial"/>
              </a:rPr>
              <a:t>Problem </a:t>
            </a:r>
            <a:r>
              <a:rPr kumimoji="0" lang="de-DE" sz="3200" b="1" i="0" u="none" strike="noStrike" kern="0" cap="none" spc="0" normalizeH="0" baseline="0" noProof="0" dirty="0" err="1">
                <a:ln>
                  <a:noFill/>
                </a:ln>
                <a:solidFill>
                  <a:prstClr val="white"/>
                </a:solidFill>
                <a:effectLst/>
                <a:uLnTx/>
                <a:uFillTx/>
                <a:latin typeface="Aptos" panose="02110004020202020204"/>
                <a:cs typeface="Arial"/>
                <a:sym typeface="Arial"/>
              </a:rPr>
              <a:t>to</a:t>
            </a:r>
            <a:r>
              <a:rPr kumimoji="0" lang="de-DE" sz="3200" b="1" i="0" u="none" strike="noStrike" kern="0" cap="none" spc="0" normalizeH="0" baseline="0" noProof="0" dirty="0">
                <a:ln>
                  <a:noFill/>
                </a:ln>
                <a:solidFill>
                  <a:prstClr val="white"/>
                </a:solidFill>
                <a:effectLst/>
                <a:uLnTx/>
                <a:uFillTx/>
                <a:latin typeface="Aptos" panose="02110004020202020204"/>
                <a:cs typeface="Arial"/>
                <a:sym typeface="Arial"/>
              </a:rPr>
              <a:t> </a:t>
            </a:r>
            <a:r>
              <a:rPr kumimoji="0" lang="de-DE" sz="3200" b="1" i="0" u="none" strike="noStrike" kern="0" cap="none" spc="0" normalizeH="0" baseline="0" noProof="0" dirty="0" err="1">
                <a:ln>
                  <a:noFill/>
                </a:ln>
                <a:solidFill>
                  <a:prstClr val="white"/>
                </a:solidFill>
                <a:effectLst/>
                <a:uLnTx/>
                <a:uFillTx/>
                <a:latin typeface="Aptos" panose="02110004020202020204"/>
                <a:cs typeface="Arial"/>
                <a:sym typeface="Arial"/>
              </a:rPr>
              <a:t>be</a:t>
            </a:r>
            <a:endParaRPr kumimoji="0" lang="de-DE" sz="3200" b="1" i="0" u="none" strike="noStrike" kern="0" cap="none" spc="0" normalizeH="0" baseline="0" noProof="0" dirty="0">
              <a:ln>
                <a:noFill/>
              </a:ln>
              <a:solidFill>
                <a:prstClr val="white"/>
              </a:solidFill>
              <a:effectLst/>
              <a:uLnTx/>
              <a:uFillTx/>
              <a:latin typeface="Aptos" panose="02110004020202020204"/>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3200" b="1" i="0" u="none" strike="noStrike" kern="0" cap="none" spc="0" normalizeH="0" baseline="0" noProof="0" dirty="0" err="1">
                <a:ln>
                  <a:noFill/>
                </a:ln>
                <a:solidFill>
                  <a:prstClr val="white"/>
                </a:solidFill>
                <a:effectLst/>
                <a:uLnTx/>
                <a:uFillTx/>
                <a:latin typeface="Aptos" panose="02110004020202020204"/>
                <a:ea typeface="Calibri"/>
                <a:cs typeface="Calibri"/>
                <a:sym typeface="Arial"/>
              </a:rPr>
              <a:t>solved</a:t>
            </a:r>
            <a:endParaRPr kumimoji="0" sz="3200" b="0" i="0" u="none" strike="noStrike" kern="0" cap="none" spc="0" normalizeH="0" baseline="0" noProof="0" dirty="0">
              <a:ln>
                <a:noFill/>
              </a:ln>
              <a:solidFill>
                <a:prstClr val="white"/>
              </a:solidFill>
              <a:effectLst/>
              <a:uLnTx/>
              <a:uFillTx/>
              <a:latin typeface="Aptos" panose="02110004020202020204"/>
              <a:ea typeface="Calibri"/>
              <a:cs typeface="Calibri"/>
              <a:sym typeface="Calibri"/>
            </a:endParaRPr>
          </a:p>
        </p:txBody>
      </p:sp>
      <p:pic>
        <p:nvPicPr>
          <p:cNvPr id="3" name="Picture 2" descr="A person holding a phone&#10;&#10;Description automatically generated">
            <a:extLst>
              <a:ext uri="{FF2B5EF4-FFF2-40B4-BE49-F238E27FC236}">
                <a16:creationId xmlns:a16="http://schemas.microsoft.com/office/drawing/2014/main" id="{411DC6E6-55D0-F4FF-ED90-F1FB277625B1}"/>
              </a:ext>
            </a:extLst>
          </p:cNvPr>
          <p:cNvPicPr>
            <a:picLocks noChangeAspect="1"/>
          </p:cNvPicPr>
          <p:nvPr/>
        </p:nvPicPr>
        <p:blipFill>
          <a:blip r:embed="rId3"/>
          <a:stretch>
            <a:fillRect/>
          </a:stretch>
        </p:blipFill>
        <p:spPr>
          <a:xfrm>
            <a:off x="4572000" y="0"/>
            <a:ext cx="4572000" cy="5143500"/>
          </a:xfrm>
          <a:prstGeom prst="rect">
            <a:avLst/>
          </a:prstGeom>
        </p:spPr>
      </p:pic>
      <p:pic>
        <p:nvPicPr>
          <p:cNvPr id="6" name="Picture 5" descr="A person writing on a piece of paper&#10;&#10;Description automatically generated">
            <a:extLst>
              <a:ext uri="{FF2B5EF4-FFF2-40B4-BE49-F238E27FC236}">
                <a16:creationId xmlns:a16="http://schemas.microsoft.com/office/drawing/2014/main" id="{9B54C633-C01C-9EDD-92A9-F509FD390CDD}"/>
              </a:ext>
            </a:extLst>
          </p:cNvPr>
          <p:cNvPicPr>
            <a:picLocks noChangeAspect="1"/>
          </p:cNvPicPr>
          <p:nvPr/>
        </p:nvPicPr>
        <p:blipFill>
          <a:blip r:embed="rId4"/>
          <a:stretch>
            <a:fillRect/>
          </a:stretch>
        </p:blipFill>
        <p:spPr>
          <a:xfrm>
            <a:off x="4580612" y="0"/>
            <a:ext cx="8057702" cy="5143500"/>
          </a:xfrm>
          <a:prstGeom prst="rect">
            <a:avLst/>
          </a:prstGeom>
        </p:spPr>
      </p:pic>
    </p:spTree>
    <p:extLst>
      <p:ext uri="{BB962C8B-B14F-4D97-AF65-F5344CB8AC3E}">
        <p14:creationId xmlns:p14="http://schemas.microsoft.com/office/powerpoint/2010/main" val="20450399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p:txBody>
          <a:bodyPr/>
          <a:lstStyle/>
          <a:p>
            <a:r>
              <a:rPr lang="en-GB" dirty="0"/>
              <a:t>Theory</a:t>
            </a:r>
          </a:p>
        </p:txBody>
      </p:sp>
      <p:sp>
        <p:nvSpPr>
          <p:cNvPr id="5" name="Text Placeholder 1">
            <a:extLst>
              <a:ext uri="{FF2B5EF4-FFF2-40B4-BE49-F238E27FC236}">
                <a16:creationId xmlns:a16="http://schemas.microsoft.com/office/drawing/2014/main" id="{37C48852-DFA2-A3DB-A514-DEF1F25707B9}"/>
              </a:ext>
            </a:extLst>
          </p:cNvPr>
          <p:cNvSpPr>
            <a:spLocks noGrp="1"/>
          </p:cNvSpPr>
          <p:nvPr>
            <p:ph type="body" sz="quarter" idx="13"/>
          </p:nvPr>
        </p:nvSpPr>
        <p:spPr>
          <a:xfrm>
            <a:off x="1105281" y="1090522"/>
            <a:ext cx="3319272" cy="954107"/>
          </a:xfrm>
        </p:spPr>
        <p:txBody>
          <a:bodyPr lIns="0" tIns="0" rIns="0" bIns="0"/>
          <a:lstStyle/>
          <a:p>
            <a:pPr>
              <a:lnSpc>
                <a:spcPct val="100000"/>
              </a:lnSpc>
            </a:pPr>
            <a:r>
              <a:rPr lang="en-GB" dirty="0"/>
              <a:t>What theoretical background underlies your research?</a:t>
            </a:r>
          </a:p>
          <a:p>
            <a:pPr>
              <a:lnSpc>
                <a:spcPct val="100000"/>
              </a:lnSpc>
            </a:pPr>
            <a:r>
              <a:rPr lang="en-GB" dirty="0"/>
              <a:t>Note the state-of-the-art highlights!</a:t>
            </a:r>
          </a:p>
          <a:p>
            <a:pPr>
              <a:lnSpc>
                <a:spcPct val="100000"/>
              </a:lnSpc>
            </a:pPr>
            <a:endParaRPr lang="en-GB" dirty="0"/>
          </a:p>
          <a:p>
            <a:pPr>
              <a:lnSpc>
                <a:spcPct val="100000"/>
              </a:lnSpc>
            </a:pPr>
            <a:endParaRPr lang="en-GB" dirty="0"/>
          </a:p>
          <a:p>
            <a:pPr>
              <a:lnSpc>
                <a:spcPct val="100000"/>
              </a:lnSpc>
            </a:pPr>
            <a:endParaRPr lang="en-GB" dirty="0"/>
          </a:p>
          <a:p>
            <a:pPr>
              <a:lnSpc>
                <a:spcPct val="100000"/>
              </a:lnSpc>
            </a:pPr>
            <a:endParaRPr lang="en-DE" dirty="0"/>
          </a:p>
        </p:txBody>
      </p:sp>
      <p:graphicFrame>
        <p:nvGraphicFramePr>
          <p:cNvPr id="6" name="Google Shape;345;p17">
            <a:extLst>
              <a:ext uri="{FF2B5EF4-FFF2-40B4-BE49-F238E27FC236}">
                <a16:creationId xmlns:a16="http://schemas.microsoft.com/office/drawing/2014/main" id="{B324E039-45A4-94CE-0B00-E3326B19A7CA}"/>
              </a:ext>
            </a:extLst>
          </p:cNvPr>
          <p:cNvGraphicFramePr/>
          <p:nvPr/>
        </p:nvGraphicFramePr>
        <p:xfrm>
          <a:off x="5701746" y="2229148"/>
          <a:ext cx="1565900" cy="1183150"/>
        </p:xfrm>
        <a:graphic>
          <a:graphicData uri="http://schemas.openxmlformats.org/drawingml/2006/table">
            <a:tbl>
              <a:tblPr firstRow="1" bandRow="1">
                <a:noFill/>
              </a:tblPr>
              <a:tblGrid>
                <a:gridCol w="784300">
                  <a:extLst>
                    <a:ext uri="{9D8B030D-6E8A-4147-A177-3AD203B41FA5}">
                      <a16:colId xmlns:a16="http://schemas.microsoft.com/office/drawing/2014/main" val="20000"/>
                    </a:ext>
                  </a:extLst>
                </a:gridCol>
                <a:gridCol w="781600">
                  <a:extLst>
                    <a:ext uri="{9D8B030D-6E8A-4147-A177-3AD203B41FA5}">
                      <a16:colId xmlns:a16="http://schemas.microsoft.com/office/drawing/2014/main" val="20001"/>
                    </a:ext>
                  </a:extLst>
                </a:gridCol>
              </a:tblGrid>
              <a:tr h="613800">
                <a:tc>
                  <a:txBody>
                    <a:bodyPr/>
                    <a:lstStyle/>
                    <a:p>
                      <a:pPr marL="111125" marR="0" lvl="0" indent="0" algn="r" rtl="0">
                        <a:lnSpc>
                          <a:spcPct val="100000"/>
                        </a:lnSpc>
                        <a:spcBef>
                          <a:spcPts val="0"/>
                        </a:spcBef>
                        <a:spcAft>
                          <a:spcPts val="0"/>
                        </a:spcAft>
                        <a:buClr>
                          <a:schemeClr val="dk1"/>
                        </a:buClr>
                        <a:buSzPts val="400"/>
                        <a:buFont typeface="Calibri"/>
                        <a:buNone/>
                      </a:pPr>
                      <a:endParaRPr sz="400" b="0" i="0" u="none" strike="noStrike" cap="none" dirty="0">
                        <a:latin typeface="Aptos" panose="020B0004020202020204" pitchFamily="34" charset="0"/>
                        <a:ea typeface="Arial"/>
                        <a:cs typeface="Arial"/>
                        <a:sym typeface="Arial"/>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010"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0"/>
                  </a:ext>
                </a:extLst>
              </a:tr>
              <a:tr h="569350">
                <a:tc>
                  <a:txBody>
                    <a:bodyPr/>
                    <a:lstStyle/>
                    <a:p>
                      <a:pPr marL="0" marR="0" lvl="0" indent="0" algn="r" rtl="0">
                        <a:lnSpc>
                          <a:spcPct val="100000"/>
                        </a:lnSpc>
                        <a:spcBef>
                          <a:spcPts val="0"/>
                        </a:spcBef>
                        <a:spcAft>
                          <a:spcPts val="0"/>
                        </a:spcAft>
                        <a:buClr>
                          <a:schemeClr val="dk1"/>
                        </a:buClr>
                        <a:buSzPts val="900"/>
                        <a:buFont typeface="Calibri"/>
                        <a:buNone/>
                      </a:pPr>
                      <a:endParaRPr sz="900" u="none" strike="noStrike" cap="none"/>
                    </a:p>
                  </a:txBody>
                  <a:tcPr marL="0" marR="0" marT="219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solidFill>
                      <a:srgbClr val="E30715"/>
                    </a:solidFill>
                  </a:tcPr>
                </a:tc>
                <a:tc>
                  <a:txBody>
                    <a:bodyPr/>
                    <a:lstStyle/>
                    <a:p>
                      <a:pPr marL="80645"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385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Google Shape;346;p17">
            <a:extLst>
              <a:ext uri="{FF2B5EF4-FFF2-40B4-BE49-F238E27FC236}">
                <a16:creationId xmlns:a16="http://schemas.microsoft.com/office/drawing/2014/main" id="{48F8DF9F-34D3-4A8E-BEBC-1D4C8DBA1FE8}"/>
              </a:ext>
            </a:extLst>
          </p:cNvPr>
          <p:cNvSpPr txBox="1"/>
          <p:nvPr/>
        </p:nvSpPr>
        <p:spPr>
          <a:xfrm>
            <a:off x="1371600" y="3023418"/>
            <a:ext cx="3624145" cy="102956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EXAMPLE</a:t>
            </a:r>
            <a:endParaRPr kumimoji="0" sz="1400" b="0" i="0" u="none" strike="noStrike" kern="0" cap="none" spc="0" normalizeH="0" baseline="0" noProof="0" dirty="0">
              <a:ln>
                <a:noFill/>
              </a:ln>
              <a:solidFill>
                <a:srgbClr val="E30613"/>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Protein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accumulations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certain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brain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regions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earliest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stages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disease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8" name="Google Shape;334;p16">
            <a:extLst>
              <a:ext uri="{FF2B5EF4-FFF2-40B4-BE49-F238E27FC236}">
                <a16:creationId xmlns:a16="http://schemas.microsoft.com/office/drawing/2014/main" id="{E125DB88-96DB-140E-6331-6C49036F6A6C}"/>
              </a:ext>
            </a:extLst>
          </p:cNvPr>
          <p:cNvSpPr/>
          <p:nvPr/>
        </p:nvSpPr>
        <p:spPr>
          <a:xfrm>
            <a:off x="7496181" y="2223249"/>
            <a:ext cx="861174" cy="1183149"/>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cxnSp>
        <p:nvCxnSpPr>
          <p:cNvPr id="10" name="Google Shape;337;p16">
            <a:extLst>
              <a:ext uri="{FF2B5EF4-FFF2-40B4-BE49-F238E27FC236}">
                <a16:creationId xmlns:a16="http://schemas.microsoft.com/office/drawing/2014/main" id="{1155E3BD-73B3-9CEC-EAA0-587FA6712C26}"/>
              </a:ext>
            </a:extLst>
          </p:cNvPr>
          <p:cNvCxnSpPr/>
          <p:nvPr/>
        </p:nvCxnSpPr>
        <p:spPr>
          <a:xfrm>
            <a:off x="1105281" y="3050850"/>
            <a:ext cx="0" cy="1406898"/>
          </a:xfrm>
          <a:prstGeom prst="straightConnector1">
            <a:avLst/>
          </a:prstGeom>
          <a:noFill/>
          <a:ln w="9525" cap="flat" cmpd="sng">
            <a:solidFill>
              <a:srgbClr val="E30613"/>
            </a:solidFill>
            <a:prstDash val="solid"/>
            <a:round/>
            <a:headEnd type="none" w="sm" len="sm"/>
            <a:tailEnd type="none" w="sm" len="sm"/>
          </a:ln>
        </p:spPr>
      </p:cxnSp>
    </p:spTree>
    <p:extLst>
      <p:ext uri="{BB962C8B-B14F-4D97-AF65-F5344CB8AC3E}">
        <p14:creationId xmlns:p14="http://schemas.microsoft.com/office/powerpoint/2010/main" val="38274467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7C99D292-8AB9-CB9F-9F23-28C03FC85AB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E2BCF82-AB3C-035C-9A79-144ED21A4687}"/>
              </a:ext>
            </a:extLst>
          </p:cNvPr>
          <p:cNvSpPr>
            <a:spLocks noGrp="1"/>
          </p:cNvSpPr>
          <p:nvPr>
            <p:ph type="body" idx="1"/>
          </p:nvPr>
        </p:nvSpPr>
        <p:spPr>
          <a:xfrm>
            <a:off x="615687" y="2525376"/>
            <a:ext cx="3812380" cy="1253597"/>
          </a:xfrm>
        </p:spPr>
        <p:txBody>
          <a:bodyPr/>
          <a:lstStyle/>
          <a:p>
            <a:endParaRPr lang="en-US" dirty="0"/>
          </a:p>
        </p:txBody>
      </p:sp>
      <p:pic>
        <p:nvPicPr>
          <p:cNvPr id="5" name="Picture 4" descr="A close-up of a human head&#10;&#10;Description automatically generated">
            <a:extLst>
              <a:ext uri="{FF2B5EF4-FFF2-40B4-BE49-F238E27FC236}">
                <a16:creationId xmlns:a16="http://schemas.microsoft.com/office/drawing/2014/main" id="{61FE4094-424D-FE66-BE3A-DFD9A5491265}"/>
              </a:ext>
            </a:extLst>
          </p:cNvPr>
          <p:cNvPicPr>
            <a:picLocks noChangeAspect="1"/>
          </p:cNvPicPr>
          <p:nvPr/>
        </p:nvPicPr>
        <p:blipFill>
          <a:blip r:embed="rId3"/>
          <a:stretch>
            <a:fillRect/>
          </a:stretch>
        </p:blipFill>
        <p:spPr>
          <a:xfrm>
            <a:off x="0" y="0"/>
            <a:ext cx="7439892" cy="5143500"/>
          </a:xfrm>
          <a:prstGeom prst="rect">
            <a:avLst/>
          </a:prstGeom>
        </p:spPr>
      </p:pic>
      <p:sp>
        <p:nvSpPr>
          <p:cNvPr id="327" name="Google Shape;327;p15">
            <a:extLst>
              <a:ext uri="{FF2B5EF4-FFF2-40B4-BE49-F238E27FC236}">
                <a16:creationId xmlns:a16="http://schemas.microsoft.com/office/drawing/2014/main" id="{52C9F818-8868-8317-57F0-93D79206171A}"/>
              </a:ext>
            </a:extLst>
          </p:cNvPr>
          <p:cNvSpPr/>
          <p:nvPr/>
        </p:nvSpPr>
        <p:spPr>
          <a:xfrm>
            <a:off x="234409" y="287350"/>
            <a:ext cx="4193658"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3200" b="1" i="0" u="none" strike="noStrike" kern="0" cap="none" spc="0" normalizeH="0" baseline="0" noProof="0" dirty="0">
                <a:ln>
                  <a:noFill/>
                </a:ln>
                <a:solidFill>
                  <a:srgbClr val="E30613"/>
                </a:solidFill>
                <a:effectLst/>
                <a:uLnTx/>
                <a:uFillTx/>
                <a:latin typeface="Aptos" panose="020B0004020202020204" pitchFamily="34" charset="0"/>
                <a:ea typeface="Calibri"/>
                <a:cs typeface="Calibri"/>
                <a:sym typeface="Arial"/>
              </a:rPr>
              <a:t>Theory</a:t>
            </a:r>
            <a:endParaRPr kumimoji="0" sz="3200" b="0" i="0" u="none" strike="noStrike" kern="0" cap="none" spc="0" normalizeH="0" baseline="0" noProof="0" dirty="0">
              <a:ln>
                <a:noFill/>
              </a:ln>
              <a:solidFill>
                <a:srgbClr val="E30613"/>
              </a:solidFill>
              <a:effectLst/>
              <a:uLnTx/>
              <a:uFillTx/>
              <a:latin typeface="Aptos" panose="020B0004020202020204" pitchFamily="34" charset="0"/>
              <a:ea typeface="Calibri"/>
              <a:cs typeface="Calibri"/>
              <a:sym typeface="Calibri"/>
            </a:endParaRPr>
          </a:p>
        </p:txBody>
      </p:sp>
    </p:spTree>
    <p:extLst>
      <p:ext uri="{BB962C8B-B14F-4D97-AF65-F5344CB8AC3E}">
        <p14:creationId xmlns:p14="http://schemas.microsoft.com/office/powerpoint/2010/main" val="2208372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7" name="Google Shape;352;p18">
            <a:extLst>
              <a:ext uri="{FF2B5EF4-FFF2-40B4-BE49-F238E27FC236}">
                <a16:creationId xmlns:a16="http://schemas.microsoft.com/office/drawing/2014/main" id="{46E3E11E-901B-3EA1-5791-5F7465F320F2}"/>
              </a:ext>
            </a:extLst>
          </p:cNvPr>
          <p:cNvSpPr txBox="1">
            <a:spLocks noGrp="1"/>
          </p:cNvSpPr>
          <p:nvPr>
            <p:ph type="body" idx="1"/>
          </p:nvPr>
        </p:nvSpPr>
        <p:spPr>
          <a:xfrm>
            <a:off x="418465" y="336593"/>
            <a:ext cx="6028819" cy="44319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E30715"/>
              </a:buClr>
              <a:buSzPts val="4000"/>
              <a:buNone/>
            </a:pPr>
            <a:r>
              <a:rPr lang="de-DE" dirty="0">
                <a:solidFill>
                  <a:srgbClr val="E30715"/>
                </a:solidFill>
              </a:rPr>
              <a:t>Research Question &amp; Design</a:t>
            </a:r>
            <a:endParaRPr dirty="0"/>
          </a:p>
        </p:txBody>
      </p:sp>
      <p:sp>
        <p:nvSpPr>
          <p:cNvPr id="8" name="Text Placeholder 1">
            <a:extLst>
              <a:ext uri="{FF2B5EF4-FFF2-40B4-BE49-F238E27FC236}">
                <a16:creationId xmlns:a16="http://schemas.microsoft.com/office/drawing/2014/main" id="{D14F1EEF-3CEE-F97F-B21A-48378DD521EE}"/>
              </a:ext>
            </a:extLst>
          </p:cNvPr>
          <p:cNvSpPr>
            <a:spLocks noGrp="1"/>
          </p:cNvSpPr>
          <p:nvPr>
            <p:ph type="body" sz="quarter" idx="13"/>
          </p:nvPr>
        </p:nvSpPr>
        <p:spPr>
          <a:xfrm>
            <a:off x="1105281" y="1097615"/>
            <a:ext cx="4101606" cy="2687240"/>
          </a:xfrm>
        </p:spPr>
        <p:txBody>
          <a:bodyPr lIns="0" tIns="0" rIns="0" bIns="0"/>
          <a:lstStyle/>
          <a:p>
            <a:pPr>
              <a:lnSpc>
                <a:spcPct val="100000"/>
              </a:lnSpc>
            </a:pPr>
            <a:r>
              <a:rPr lang="en-GB" dirty="0"/>
              <a:t>What specific aspects of the problem/challenge are you researching?</a:t>
            </a:r>
          </a:p>
          <a:p>
            <a:pPr>
              <a:lnSpc>
                <a:spcPct val="100000"/>
              </a:lnSpc>
            </a:pPr>
            <a:r>
              <a:rPr lang="en-GB" dirty="0"/>
              <a:t>Note some details about your research setting! (qualitative vs. Quantitative, samples etc.)</a:t>
            </a:r>
          </a:p>
          <a:p>
            <a:pPr>
              <a:lnSpc>
                <a:spcPct val="100000"/>
              </a:lnSpc>
            </a:pPr>
            <a:endParaRPr lang="en-GB" dirty="0"/>
          </a:p>
          <a:p>
            <a:pPr>
              <a:lnSpc>
                <a:spcPct val="100000"/>
              </a:lnSpc>
            </a:pPr>
            <a:endParaRPr lang="en-GB" dirty="0"/>
          </a:p>
          <a:p>
            <a:pPr>
              <a:lnSpc>
                <a:spcPct val="100000"/>
              </a:lnSpc>
            </a:pPr>
            <a:endParaRPr lang="en-GB" dirty="0"/>
          </a:p>
          <a:p>
            <a:pPr>
              <a:lnSpc>
                <a:spcPct val="100000"/>
              </a:lnSpc>
            </a:pPr>
            <a:endParaRPr lang="en-DE" dirty="0"/>
          </a:p>
        </p:txBody>
      </p:sp>
      <p:graphicFrame>
        <p:nvGraphicFramePr>
          <p:cNvPr id="12" name="Google Shape;355;p18">
            <a:extLst>
              <a:ext uri="{FF2B5EF4-FFF2-40B4-BE49-F238E27FC236}">
                <a16:creationId xmlns:a16="http://schemas.microsoft.com/office/drawing/2014/main" id="{62F40658-878B-B696-A053-05DF5A190231}"/>
              </a:ext>
            </a:extLst>
          </p:cNvPr>
          <p:cNvGraphicFramePr/>
          <p:nvPr/>
        </p:nvGraphicFramePr>
        <p:xfrm>
          <a:off x="5701746" y="2223248"/>
          <a:ext cx="1565900" cy="1183150"/>
        </p:xfrm>
        <a:graphic>
          <a:graphicData uri="http://schemas.openxmlformats.org/drawingml/2006/table">
            <a:tbl>
              <a:tblPr firstRow="1" bandRow="1">
                <a:noFill/>
              </a:tblPr>
              <a:tblGrid>
                <a:gridCol w="784300">
                  <a:extLst>
                    <a:ext uri="{9D8B030D-6E8A-4147-A177-3AD203B41FA5}">
                      <a16:colId xmlns:a16="http://schemas.microsoft.com/office/drawing/2014/main" val="20000"/>
                    </a:ext>
                  </a:extLst>
                </a:gridCol>
                <a:gridCol w="781600">
                  <a:extLst>
                    <a:ext uri="{9D8B030D-6E8A-4147-A177-3AD203B41FA5}">
                      <a16:colId xmlns:a16="http://schemas.microsoft.com/office/drawing/2014/main" val="20001"/>
                    </a:ext>
                  </a:extLst>
                </a:gridCol>
              </a:tblGrid>
              <a:tr h="613800">
                <a:tc>
                  <a:txBody>
                    <a:bodyPr/>
                    <a:lstStyle/>
                    <a:p>
                      <a:pPr marL="111125" marR="0" lvl="0" indent="0" algn="r" rtl="0">
                        <a:lnSpc>
                          <a:spcPct val="100000"/>
                        </a:lnSpc>
                        <a:spcBef>
                          <a:spcPts val="0"/>
                        </a:spcBef>
                        <a:spcAft>
                          <a:spcPts val="0"/>
                        </a:spcAft>
                        <a:buClr>
                          <a:schemeClr val="dk1"/>
                        </a:buClr>
                        <a:buSzPts val="400"/>
                        <a:buFont typeface="Calibri"/>
                        <a:buNone/>
                      </a:pPr>
                      <a:endParaRPr sz="400" b="0" i="0" u="none" strike="noStrike" cap="none" dirty="0">
                        <a:latin typeface="Aptos" panose="020B0004020202020204" pitchFamily="34" charset="0"/>
                        <a:ea typeface="Arial"/>
                        <a:cs typeface="Arial"/>
                        <a:sym typeface="Arial"/>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010"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solidFill>
                      <a:srgbClr val="E30715"/>
                    </a:solidFill>
                  </a:tcPr>
                </a:tc>
                <a:extLst>
                  <a:ext uri="{0D108BD9-81ED-4DB2-BD59-A6C34878D82A}">
                    <a16:rowId xmlns:a16="http://schemas.microsoft.com/office/drawing/2014/main" val="10000"/>
                  </a:ext>
                </a:extLst>
              </a:tr>
              <a:tr h="569350">
                <a:tc>
                  <a:txBody>
                    <a:bodyPr/>
                    <a:lstStyle/>
                    <a:p>
                      <a:pPr marL="0" marR="0" lvl="0" indent="0" algn="r" rtl="0">
                        <a:lnSpc>
                          <a:spcPct val="100000"/>
                        </a:lnSpc>
                        <a:spcBef>
                          <a:spcPts val="0"/>
                        </a:spcBef>
                        <a:spcAft>
                          <a:spcPts val="0"/>
                        </a:spcAft>
                        <a:buClr>
                          <a:schemeClr val="dk1"/>
                        </a:buClr>
                        <a:buSzPts val="900"/>
                        <a:buFont typeface="Calibri"/>
                        <a:buNone/>
                      </a:pPr>
                      <a:endParaRPr sz="900" u="none" strike="noStrike" cap="none"/>
                    </a:p>
                  </a:txBody>
                  <a:tcPr marL="0" marR="0" marT="219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645"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385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 name="Google Shape;356;p18">
            <a:extLst>
              <a:ext uri="{FF2B5EF4-FFF2-40B4-BE49-F238E27FC236}">
                <a16:creationId xmlns:a16="http://schemas.microsoft.com/office/drawing/2014/main" id="{4F5A2FB4-3287-25F5-7C22-908AAC100918}"/>
              </a:ext>
            </a:extLst>
          </p:cNvPr>
          <p:cNvSpPr txBox="1"/>
          <p:nvPr/>
        </p:nvSpPr>
        <p:spPr>
          <a:xfrm>
            <a:off x="1375829" y="3378396"/>
            <a:ext cx="3742582" cy="1077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EXAMPLE</a:t>
            </a:r>
            <a:endParaRPr kumimoji="0" sz="1400" b="0" i="0" u="none" strike="noStrike" kern="0" cap="none" spc="0" normalizeH="0" baseline="0" noProof="0" dirty="0">
              <a:ln>
                <a:noFill/>
              </a:ln>
              <a:solidFill>
                <a:srgbClr val="E30613"/>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Can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our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movement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patterns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during</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wayfinding</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our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surroundings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used</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detect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early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changes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degeneration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brain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cxnSp>
        <p:nvCxnSpPr>
          <p:cNvPr id="15" name="Google Shape;337;p16">
            <a:extLst>
              <a:ext uri="{FF2B5EF4-FFF2-40B4-BE49-F238E27FC236}">
                <a16:creationId xmlns:a16="http://schemas.microsoft.com/office/drawing/2014/main" id="{4DC6D03A-6A24-7C39-1872-0DD1CBCDB698}"/>
              </a:ext>
            </a:extLst>
          </p:cNvPr>
          <p:cNvCxnSpPr/>
          <p:nvPr/>
        </p:nvCxnSpPr>
        <p:spPr>
          <a:xfrm>
            <a:off x="1105281" y="3406398"/>
            <a:ext cx="0" cy="1406898"/>
          </a:xfrm>
          <a:prstGeom prst="straightConnector1">
            <a:avLst/>
          </a:prstGeom>
          <a:noFill/>
          <a:ln w="9525" cap="flat" cmpd="sng">
            <a:solidFill>
              <a:srgbClr val="E30613"/>
            </a:solidFill>
            <a:prstDash val="solid"/>
            <a:round/>
            <a:headEnd type="none" w="sm" len="sm"/>
            <a:tailEnd type="none" w="sm" len="sm"/>
          </a:ln>
        </p:spPr>
      </p:cxnSp>
      <p:sp>
        <p:nvSpPr>
          <p:cNvPr id="16" name="Google Shape;334;p16">
            <a:extLst>
              <a:ext uri="{FF2B5EF4-FFF2-40B4-BE49-F238E27FC236}">
                <a16:creationId xmlns:a16="http://schemas.microsoft.com/office/drawing/2014/main" id="{1EEA977A-5428-0E1A-1F5A-FD4EB79211DB}"/>
              </a:ext>
            </a:extLst>
          </p:cNvPr>
          <p:cNvSpPr/>
          <p:nvPr/>
        </p:nvSpPr>
        <p:spPr>
          <a:xfrm>
            <a:off x="7496181" y="2223249"/>
            <a:ext cx="861174" cy="1183149"/>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06104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4C54E3F2-A621-C667-DA1C-22E0C8631613}"/>
            </a:ext>
          </a:extLst>
        </p:cNvPr>
        <p:cNvGrpSpPr/>
        <p:nvPr/>
      </p:nvGrpSpPr>
      <p:grpSpPr>
        <a:xfrm>
          <a:off x="0" y="0"/>
          <a:ext cx="0" cy="0"/>
          <a:chOff x="0" y="0"/>
          <a:chExt cx="0" cy="0"/>
        </a:xfrm>
      </p:grpSpPr>
      <p:sp>
        <p:nvSpPr>
          <p:cNvPr id="352" name="Google Shape;352;p18">
            <a:extLst>
              <a:ext uri="{FF2B5EF4-FFF2-40B4-BE49-F238E27FC236}">
                <a16:creationId xmlns:a16="http://schemas.microsoft.com/office/drawing/2014/main" id="{80FF9C84-FD29-395E-626C-BF8F24C431AE}"/>
              </a:ext>
            </a:extLst>
          </p:cNvPr>
          <p:cNvSpPr txBox="1">
            <a:spLocks noGrp="1"/>
          </p:cNvSpPr>
          <p:nvPr>
            <p:ph type="body" idx="1"/>
          </p:nvPr>
        </p:nvSpPr>
        <p:spPr>
          <a:xfrm>
            <a:off x="395785" y="531105"/>
            <a:ext cx="6611379" cy="1156552"/>
          </a:xfrm>
          <a:prstGeom prst="rect">
            <a:avLst/>
          </a:prstGeom>
          <a:noFill/>
          <a:ln>
            <a:noFill/>
          </a:ln>
        </p:spPr>
        <p:txBody>
          <a:bodyPr spcFirstLastPara="1" wrap="square" lIns="0" tIns="0" rIns="0" bIns="0" anchor="t" anchorCtr="0">
            <a:noAutofit/>
          </a:bodyPr>
          <a:lstStyle/>
          <a:p>
            <a:pPr marL="0" lvl="0" indent="0" algn="l" rtl="0">
              <a:lnSpc>
                <a:spcPct val="45000"/>
              </a:lnSpc>
              <a:spcBef>
                <a:spcPts val="0"/>
              </a:spcBef>
              <a:spcAft>
                <a:spcPts val="0"/>
              </a:spcAft>
              <a:buClr>
                <a:srgbClr val="E30715"/>
              </a:buClr>
              <a:buSzPts val="4000"/>
              <a:buNone/>
            </a:pPr>
            <a:r>
              <a:rPr lang="de-DE" sz="3200" dirty="0">
                <a:solidFill>
                  <a:srgbClr val="E30715"/>
                </a:solidFill>
                <a:latin typeface="+mn-lt"/>
              </a:rPr>
              <a:t>Research Question &amp; Design</a:t>
            </a:r>
            <a:endParaRPr sz="3200" dirty="0">
              <a:latin typeface="+mn-lt"/>
            </a:endParaRPr>
          </a:p>
        </p:txBody>
      </p:sp>
      <p:pic>
        <p:nvPicPr>
          <p:cNvPr id="3" name="Grafik 2" descr="Ein Bild, das Gebäude, Fenster, Screenshot, draußen enthält.&#10;&#10;Automatisch generierte Beschreibung">
            <a:extLst>
              <a:ext uri="{FF2B5EF4-FFF2-40B4-BE49-F238E27FC236}">
                <a16:creationId xmlns:a16="http://schemas.microsoft.com/office/drawing/2014/main" id="{157B8FCF-ED13-789D-62AF-C3678241C165}"/>
              </a:ext>
            </a:extLst>
          </p:cNvPr>
          <p:cNvPicPr>
            <a:picLocks noChangeAspect="1"/>
          </p:cNvPicPr>
          <p:nvPr/>
        </p:nvPicPr>
        <p:blipFill>
          <a:blip r:embed="rId3"/>
          <a:stretch>
            <a:fillRect/>
          </a:stretch>
        </p:blipFill>
        <p:spPr>
          <a:xfrm>
            <a:off x="4572000" y="1641877"/>
            <a:ext cx="3877022" cy="2420280"/>
          </a:xfrm>
          <a:prstGeom prst="rect">
            <a:avLst/>
          </a:prstGeom>
        </p:spPr>
      </p:pic>
      <p:pic>
        <p:nvPicPr>
          <p:cNvPr id="5" name="Grafik 4" descr="Ein Bild, das Gebäude, draußen, Fenster, Wolke enthält.&#10;&#10;Automatisch generierte Beschreibung">
            <a:extLst>
              <a:ext uri="{FF2B5EF4-FFF2-40B4-BE49-F238E27FC236}">
                <a16:creationId xmlns:a16="http://schemas.microsoft.com/office/drawing/2014/main" id="{C4342F8F-FE78-CFF3-73E9-F9F10128C1AB}"/>
              </a:ext>
            </a:extLst>
          </p:cNvPr>
          <p:cNvPicPr>
            <a:picLocks noChangeAspect="1"/>
          </p:cNvPicPr>
          <p:nvPr/>
        </p:nvPicPr>
        <p:blipFill>
          <a:blip r:embed="rId4"/>
          <a:stretch>
            <a:fillRect/>
          </a:stretch>
        </p:blipFill>
        <p:spPr>
          <a:xfrm>
            <a:off x="760787" y="1620372"/>
            <a:ext cx="3577754" cy="2413747"/>
          </a:xfrm>
          <a:prstGeom prst="rect">
            <a:avLst/>
          </a:prstGeom>
        </p:spPr>
      </p:pic>
    </p:spTree>
    <p:extLst>
      <p:ext uri="{BB962C8B-B14F-4D97-AF65-F5344CB8AC3E}">
        <p14:creationId xmlns:p14="http://schemas.microsoft.com/office/powerpoint/2010/main" val="2256229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a:xfrm>
            <a:off x="421191" y="336593"/>
            <a:ext cx="5099593" cy="443198"/>
          </a:xfrm>
        </p:spPr>
        <p:txBody>
          <a:bodyPr/>
          <a:lstStyle/>
          <a:p>
            <a:r>
              <a:rPr lang="en-GB" dirty="0"/>
              <a:t>Research Results</a:t>
            </a:r>
          </a:p>
        </p:txBody>
      </p:sp>
      <p:sp>
        <p:nvSpPr>
          <p:cNvPr id="6" name="Text Placeholder 1">
            <a:extLst>
              <a:ext uri="{FF2B5EF4-FFF2-40B4-BE49-F238E27FC236}">
                <a16:creationId xmlns:a16="http://schemas.microsoft.com/office/drawing/2014/main" id="{D435D664-EC04-2CB8-CE7A-352313C61CEB}"/>
              </a:ext>
            </a:extLst>
          </p:cNvPr>
          <p:cNvSpPr>
            <a:spLocks noGrp="1"/>
          </p:cNvSpPr>
          <p:nvPr>
            <p:ph type="body" sz="quarter" idx="13"/>
          </p:nvPr>
        </p:nvSpPr>
        <p:spPr>
          <a:xfrm>
            <a:off x="1105281" y="1573738"/>
            <a:ext cx="3936380" cy="649699"/>
          </a:xfrm>
        </p:spPr>
        <p:txBody>
          <a:bodyPr lIns="0" tIns="0" rIns="0" bIns="0"/>
          <a:lstStyle/>
          <a:p>
            <a:r>
              <a:rPr lang="en-GB" dirty="0"/>
              <a:t>What are your results so far?</a:t>
            </a:r>
          </a:p>
          <a:p>
            <a:pPr marL="0" indent="0">
              <a:buNone/>
            </a:pPr>
            <a:endParaRPr lang="en-GB" dirty="0"/>
          </a:p>
        </p:txBody>
      </p:sp>
      <p:sp>
        <p:nvSpPr>
          <p:cNvPr id="7" name="Google Shape;363;p19">
            <a:extLst>
              <a:ext uri="{FF2B5EF4-FFF2-40B4-BE49-F238E27FC236}">
                <a16:creationId xmlns:a16="http://schemas.microsoft.com/office/drawing/2014/main" id="{92B2B54E-F970-6F93-6D37-549BD7AA8E6B}"/>
              </a:ext>
            </a:extLst>
          </p:cNvPr>
          <p:cNvSpPr txBox="1"/>
          <p:nvPr/>
        </p:nvSpPr>
        <p:spPr>
          <a:xfrm>
            <a:off x="331982" y="686182"/>
            <a:ext cx="457200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practical</a:t>
            </a:r>
            <a:r>
              <a:rPr kumimoji="0" lang="de-DE" sz="14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applications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endParaRPr kumimoji="0" sz="1400" b="0"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graphicFrame>
        <p:nvGraphicFramePr>
          <p:cNvPr id="8" name="Google Shape;365;p19">
            <a:extLst>
              <a:ext uri="{FF2B5EF4-FFF2-40B4-BE49-F238E27FC236}">
                <a16:creationId xmlns:a16="http://schemas.microsoft.com/office/drawing/2014/main" id="{5AC67460-6E00-A57D-DDF3-04122794BE5B}"/>
              </a:ext>
            </a:extLst>
          </p:cNvPr>
          <p:cNvGraphicFramePr/>
          <p:nvPr/>
        </p:nvGraphicFramePr>
        <p:xfrm>
          <a:off x="5701746" y="2223248"/>
          <a:ext cx="1565900" cy="1183150"/>
        </p:xfrm>
        <a:graphic>
          <a:graphicData uri="http://schemas.openxmlformats.org/drawingml/2006/table">
            <a:tbl>
              <a:tblPr firstRow="1" bandRow="1">
                <a:noFill/>
              </a:tblPr>
              <a:tblGrid>
                <a:gridCol w="784300">
                  <a:extLst>
                    <a:ext uri="{9D8B030D-6E8A-4147-A177-3AD203B41FA5}">
                      <a16:colId xmlns:a16="http://schemas.microsoft.com/office/drawing/2014/main" val="20000"/>
                    </a:ext>
                  </a:extLst>
                </a:gridCol>
                <a:gridCol w="781600">
                  <a:extLst>
                    <a:ext uri="{9D8B030D-6E8A-4147-A177-3AD203B41FA5}">
                      <a16:colId xmlns:a16="http://schemas.microsoft.com/office/drawing/2014/main" val="20001"/>
                    </a:ext>
                  </a:extLst>
                </a:gridCol>
              </a:tblGrid>
              <a:tr h="613800">
                <a:tc>
                  <a:txBody>
                    <a:bodyPr/>
                    <a:lstStyle/>
                    <a:p>
                      <a:pPr marL="111125" marR="0" lvl="0" indent="0" algn="r" rtl="0">
                        <a:lnSpc>
                          <a:spcPct val="100000"/>
                        </a:lnSpc>
                        <a:spcBef>
                          <a:spcPts val="0"/>
                        </a:spcBef>
                        <a:spcAft>
                          <a:spcPts val="0"/>
                        </a:spcAft>
                        <a:buClr>
                          <a:schemeClr val="dk1"/>
                        </a:buClr>
                        <a:buSzPts val="400"/>
                        <a:buFont typeface="Calibri"/>
                        <a:buNone/>
                      </a:pPr>
                      <a:endParaRPr sz="400" b="0" i="0" u="none" strike="noStrike" cap="none" dirty="0">
                        <a:latin typeface="Aptos" panose="020B0004020202020204" pitchFamily="34" charset="0"/>
                        <a:ea typeface="Arial"/>
                        <a:cs typeface="Arial"/>
                        <a:sym typeface="Arial"/>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010"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0"/>
                  </a:ext>
                </a:extLst>
              </a:tr>
              <a:tr h="569350">
                <a:tc>
                  <a:txBody>
                    <a:bodyPr/>
                    <a:lstStyle/>
                    <a:p>
                      <a:pPr marL="0" marR="0" lvl="0" indent="0" algn="r" rtl="0">
                        <a:lnSpc>
                          <a:spcPct val="100000"/>
                        </a:lnSpc>
                        <a:spcBef>
                          <a:spcPts val="0"/>
                        </a:spcBef>
                        <a:spcAft>
                          <a:spcPts val="0"/>
                        </a:spcAft>
                        <a:buClr>
                          <a:schemeClr val="dk1"/>
                        </a:buClr>
                        <a:buSzPts val="900"/>
                        <a:buFont typeface="Calibri"/>
                        <a:buNone/>
                      </a:pPr>
                      <a:endParaRPr sz="900" u="none" strike="noStrike" cap="none"/>
                    </a:p>
                  </a:txBody>
                  <a:tcPr marL="0" marR="0" marT="219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645"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385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solidFill>
                      <a:srgbClr val="E30715"/>
                    </a:solidFill>
                  </a:tcPr>
                </a:tc>
                <a:extLst>
                  <a:ext uri="{0D108BD9-81ED-4DB2-BD59-A6C34878D82A}">
                    <a16:rowId xmlns:a16="http://schemas.microsoft.com/office/drawing/2014/main" val="10001"/>
                  </a:ext>
                </a:extLst>
              </a:tr>
            </a:tbl>
          </a:graphicData>
        </a:graphic>
      </p:graphicFrame>
      <p:sp>
        <p:nvSpPr>
          <p:cNvPr id="12" name="Google Shape;366;p19">
            <a:extLst>
              <a:ext uri="{FF2B5EF4-FFF2-40B4-BE49-F238E27FC236}">
                <a16:creationId xmlns:a16="http://schemas.microsoft.com/office/drawing/2014/main" id="{1FBD67F7-E11A-8F06-F479-C771DEC41663}"/>
              </a:ext>
            </a:extLst>
          </p:cNvPr>
          <p:cNvSpPr txBox="1"/>
          <p:nvPr/>
        </p:nvSpPr>
        <p:spPr>
          <a:xfrm>
            <a:off x="1371600" y="3017385"/>
            <a:ext cx="3602733" cy="118315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EXAMPLE</a:t>
            </a:r>
            <a:b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b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Tracking GPS and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sensor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data</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from</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smartphones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used</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study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movement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patterns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and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related</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brain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change</a:t>
            </a: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p:txBody>
      </p:sp>
      <p:cxnSp>
        <p:nvCxnSpPr>
          <p:cNvPr id="13" name="Google Shape;337;p16">
            <a:extLst>
              <a:ext uri="{FF2B5EF4-FFF2-40B4-BE49-F238E27FC236}">
                <a16:creationId xmlns:a16="http://schemas.microsoft.com/office/drawing/2014/main" id="{A0BF1DB0-7C26-9518-737A-B32AAA57179B}"/>
              </a:ext>
            </a:extLst>
          </p:cNvPr>
          <p:cNvCxnSpPr/>
          <p:nvPr/>
        </p:nvCxnSpPr>
        <p:spPr>
          <a:xfrm>
            <a:off x="1105281" y="3050850"/>
            <a:ext cx="0" cy="1406898"/>
          </a:xfrm>
          <a:prstGeom prst="straightConnector1">
            <a:avLst/>
          </a:prstGeom>
          <a:noFill/>
          <a:ln w="9525" cap="flat" cmpd="sng">
            <a:solidFill>
              <a:srgbClr val="E30613"/>
            </a:solidFill>
            <a:prstDash val="solid"/>
            <a:round/>
            <a:headEnd type="none" w="sm" len="sm"/>
            <a:tailEnd type="none" w="sm" len="sm"/>
          </a:ln>
        </p:spPr>
      </p:cxnSp>
      <p:sp>
        <p:nvSpPr>
          <p:cNvPr id="15" name="Google Shape;334;p16">
            <a:extLst>
              <a:ext uri="{FF2B5EF4-FFF2-40B4-BE49-F238E27FC236}">
                <a16:creationId xmlns:a16="http://schemas.microsoft.com/office/drawing/2014/main" id="{4B66346A-A670-E92E-129B-BB685B2EFEC6}"/>
              </a:ext>
            </a:extLst>
          </p:cNvPr>
          <p:cNvSpPr/>
          <p:nvPr/>
        </p:nvSpPr>
        <p:spPr>
          <a:xfrm>
            <a:off x="7496181" y="2223249"/>
            <a:ext cx="861174" cy="1183149"/>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375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761E9D3-6DA6-AE9A-FDDA-BC78EF328FB9}"/>
              </a:ext>
            </a:extLst>
          </p:cNvPr>
          <p:cNvSpPr>
            <a:spLocks noGrp="1"/>
          </p:cNvSpPr>
          <p:nvPr>
            <p:ph type="body" sz="quarter" idx="12"/>
          </p:nvPr>
        </p:nvSpPr>
        <p:spPr/>
        <p:txBody>
          <a:bodyPr/>
          <a:lstStyle/>
          <a:p>
            <a:pPr indent="0">
              <a:buNone/>
            </a:pPr>
            <a:r>
              <a:rPr lang="de-DE" b="1" dirty="0">
                <a:solidFill>
                  <a:srgbClr val="E30613"/>
                </a:solidFill>
              </a:rPr>
              <a:t>Innovate </a:t>
            </a:r>
            <a:r>
              <a:rPr lang="de-DE" b="1" dirty="0" err="1">
                <a:solidFill>
                  <a:srgbClr val="E30613"/>
                </a:solidFill>
              </a:rPr>
              <a:t>for</a:t>
            </a:r>
            <a:r>
              <a:rPr lang="de-DE" b="1" dirty="0">
                <a:solidFill>
                  <a:srgbClr val="E30613"/>
                </a:solidFill>
              </a:rPr>
              <a:t> Impact</a:t>
            </a:r>
          </a:p>
          <a:p>
            <a:pPr indent="0">
              <a:buNone/>
            </a:pPr>
            <a:endParaRPr lang="de-DE" b="1" dirty="0">
              <a:solidFill>
                <a:srgbClr val="E30613"/>
              </a:solidFill>
            </a:endParaRPr>
          </a:p>
          <a:p>
            <a:pPr indent="0">
              <a:buNone/>
            </a:pPr>
            <a:r>
              <a:rPr lang="de-DE" b="1" dirty="0"/>
              <a:t>Check-In</a:t>
            </a:r>
          </a:p>
          <a:p>
            <a:pPr indent="0">
              <a:buNone/>
            </a:pPr>
            <a:endParaRPr lang="de-DE" b="1" dirty="0"/>
          </a:p>
          <a:p>
            <a:pPr marL="285750" indent="-285750"/>
            <a:r>
              <a:rPr lang="de-DE" dirty="0" err="1"/>
              <a:t>Learn</a:t>
            </a:r>
            <a:r>
              <a:rPr lang="de-DE" dirty="0"/>
              <a:t> </a:t>
            </a:r>
            <a:r>
              <a:rPr lang="de-DE" dirty="0" err="1"/>
              <a:t>about</a:t>
            </a:r>
            <a:r>
              <a:rPr lang="de-DE" dirty="0"/>
              <a:t> </a:t>
            </a:r>
            <a:r>
              <a:rPr lang="de-DE" dirty="0" err="1"/>
              <a:t>the</a:t>
            </a:r>
            <a:r>
              <a:rPr lang="de-DE" dirty="0"/>
              <a:t> golden </a:t>
            </a:r>
            <a:r>
              <a:rPr lang="de-DE" dirty="0" err="1"/>
              <a:t>circle</a:t>
            </a:r>
            <a:r>
              <a:rPr lang="de-DE" dirty="0"/>
              <a:t> and </a:t>
            </a:r>
            <a:r>
              <a:rPr lang="de-DE" dirty="0" err="1"/>
              <a:t>the</a:t>
            </a:r>
            <a:r>
              <a:rPr lang="de-DE" dirty="0"/>
              <a:t> </a:t>
            </a:r>
            <a:r>
              <a:rPr lang="de-DE" dirty="0" err="1"/>
              <a:t>concepts</a:t>
            </a:r>
            <a:r>
              <a:rPr lang="de-DE" dirty="0"/>
              <a:t> </a:t>
            </a:r>
            <a:r>
              <a:rPr lang="de-DE" dirty="0" err="1"/>
              <a:t>of</a:t>
            </a:r>
            <a:r>
              <a:rPr lang="de-DE" dirty="0"/>
              <a:t> </a:t>
            </a:r>
            <a:r>
              <a:rPr lang="de-DE" dirty="0" err="1"/>
              <a:t>purpose</a:t>
            </a:r>
            <a:r>
              <a:rPr lang="de-DE" dirty="0"/>
              <a:t> and </a:t>
            </a:r>
            <a:r>
              <a:rPr lang="de-DE" dirty="0" err="1"/>
              <a:t>impact</a:t>
            </a:r>
            <a:endParaRPr lang="de-DE" dirty="0"/>
          </a:p>
          <a:p>
            <a:pPr marL="285750" indent="-285750"/>
            <a:r>
              <a:rPr lang="de-DE" dirty="0" err="1"/>
              <a:t>Reflect</a:t>
            </a:r>
            <a:r>
              <a:rPr lang="de-DE" dirty="0"/>
              <a:t> on </a:t>
            </a:r>
            <a:r>
              <a:rPr lang="de-DE" dirty="0" err="1"/>
              <a:t>the</a:t>
            </a:r>
            <a:r>
              <a:rPr lang="de-DE" dirty="0"/>
              <a:t> WHY </a:t>
            </a:r>
            <a:r>
              <a:rPr lang="de-DE" dirty="0" err="1"/>
              <a:t>behind</a:t>
            </a:r>
            <a:r>
              <a:rPr lang="de-DE" dirty="0"/>
              <a:t> </a:t>
            </a:r>
            <a:r>
              <a:rPr lang="de-DE" dirty="0" err="1"/>
              <a:t>your</a:t>
            </a:r>
            <a:r>
              <a:rPr lang="de-DE" dirty="0"/>
              <a:t> </a:t>
            </a:r>
            <a:r>
              <a:rPr lang="de-DE" dirty="0" err="1"/>
              <a:t>research</a:t>
            </a:r>
            <a:r>
              <a:rPr lang="de-DE" dirty="0"/>
              <a:t> </a:t>
            </a:r>
            <a:r>
              <a:rPr lang="de-DE" dirty="0" err="1"/>
              <a:t>work</a:t>
            </a:r>
            <a:endParaRPr lang="de-DE" dirty="0"/>
          </a:p>
          <a:p>
            <a:pPr marL="285750" indent="-285750"/>
            <a:r>
              <a:rPr lang="de-DE" dirty="0"/>
              <a:t>Think </a:t>
            </a:r>
            <a:r>
              <a:rPr lang="de-DE" dirty="0" err="1"/>
              <a:t>about</a:t>
            </a:r>
            <a:r>
              <a:rPr lang="de-DE" dirty="0"/>
              <a:t> potential </a:t>
            </a:r>
            <a:r>
              <a:rPr lang="de-DE" dirty="0" err="1"/>
              <a:t>areas</a:t>
            </a:r>
            <a:r>
              <a:rPr lang="de-DE" dirty="0"/>
              <a:t> </a:t>
            </a:r>
            <a:r>
              <a:rPr lang="de-DE" dirty="0" err="1"/>
              <a:t>of</a:t>
            </a:r>
            <a:r>
              <a:rPr lang="de-DE" dirty="0"/>
              <a:t> </a:t>
            </a:r>
            <a:r>
              <a:rPr lang="de-DE" dirty="0" err="1"/>
              <a:t>impact</a:t>
            </a:r>
            <a:r>
              <a:rPr lang="de-DE" dirty="0"/>
              <a:t> </a:t>
            </a:r>
            <a:r>
              <a:rPr lang="de-DE" dirty="0" err="1"/>
              <a:t>that</a:t>
            </a:r>
            <a:r>
              <a:rPr lang="de-DE" dirty="0"/>
              <a:t> </a:t>
            </a:r>
            <a:r>
              <a:rPr lang="de-DE" dirty="0" err="1"/>
              <a:t>your</a:t>
            </a:r>
            <a:r>
              <a:rPr lang="de-DE" dirty="0"/>
              <a:t> </a:t>
            </a:r>
            <a:r>
              <a:rPr lang="de-DE" dirty="0" err="1"/>
              <a:t>research</a:t>
            </a:r>
            <a:r>
              <a:rPr lang="de-DE" dirty="0"/>
              <a:t> </a:t>
            </a:r>
            <a:r>
              <a:rPr lang="de-DE" dirty="0" err="1"/>
              <a:t>can</a:t>
            </a:r>
            <a:r>
              <a:rPr lang="de-DE" dirty="0"/>
              <a:t> </a:t>
            </a:r>
            <a:r>
              <a:rPr lang="de-DE" dirty="0" err="1"/>
              <a:t>contribute</a:t>
            </a:r>
            <a:r>
              <a:rPr lang="de-DE" dirty="0"/>
              <a:t> </a:t>
            </a:r>
            <a:r>
              <a:rPr lang="de-DE" dirty="0" err="1"/>
              <a:t>to</a:t>
            </a:r>
            <a:endParaRPr lang="de-DE" dirty="0"/>
          </a:p>
        </p:txBody>
      </p:sp>
      <p:sp>
        <p:nvSpPr>
          <p:cNvPr id="3" name="Textplatzhalter 2">
            <a:extLst>
              <a:ext uri="{FF2B5EF4-FFF2-40B4-BE49-F238E27FC236}">
                <a16:creationId xmlns:a16="http://schemas.microsoft.com/office/drawing/2014/main" id="{FF64D8FC-4D63-0E3D-A518-927995ED2D63}"/>
              </a:ext>
            </a:extLst>
          </p:cNvPr>
          <p:cNvSpPr>
            <a:spLocks noGrp="1"/>
          </p:cNvSpPr>
          <p:nvPr>
            <p:ph type="body" sz="quarter" idx="13"/>
          </p:nvPr>
        </p:nvSpPr>
        <p:spPr/>
        <p:txBody>
          <a:bodyPr/>
          <a:lstStyle/>
          <a:p>
            <a:pPr indent="0">
              <a:buNone/>
            </a:pPr>
            <a:r>
              <a:rPr lang="de-DE" b="1" dirty="0" err="1">
                <a:solidFill>
                  <a:srgbClr val="E30613"/>
                </a:solidFill>
              </a:rPr>
              <a:t>Your</a:t>
            </a:r>
            <a:r>
              <a:rPr lang="de-DE" b="1" dirty="0">
                <a:solidFill>
                  <a:srgbClr val="E30613"/>
                </a:solidFill>
              </a:rPr>
              <a:t> Research Canvas</a:t>
            </a:r>
          </a:p>
          <a:p>
            <a:pPr indent="0">
              <a:buNone/>
            </a:pPr>
            <a:endParaRPr lang="de-DE" b="1" dirty="0">
              <a:solidFill>
                <a:srgbClr val="E30613"/>
              </a:solidFill>
            </a:endParaRPr>
          </a:p>
          <a:p>
            <a:pPr marL="285750" indent="-285750"/>
            <a:r>
              <a:rPr lang="de-DE" dirty="0" err="1"/>
              <a:t>Reflect</a:t>
            </a:r>
            <a:r>
              <a:rPr lang="de-DE" dirty="0"/>
              <a:t> </a:t>
            </a:r>
            <a:r>
              <a:rPr lang="de-DE" dirty="0" err="1"/>
              <a:t>about</a:t>
            </a:r>
            <a:r>
              <a:rPr lang="de-DE" dirty="0"/>
              <a:t> </a:t>
            </a:r>
            <a:r>
              <a:rPr lang="de-DE" dirty="0" err="1"/>
              <a:t>the</a:t>
            </a:r>
            <a:r>
              <a:rPr lang="de-DE" dirty="0"/>
              <a:t> potential </a:t>
            </a:r>
            <a:r>
              <a:rPr lang="de-DE" dirty="0" err="1"/>
              <a:t>of</a:t>
            </a:r>
            <a:r>
              <a:rPr lang="de-DE" dirty="0"/>
              <a:t> </a:t>
            </a:r>
            <a:r>
              <a:rPr lang="de-DE" dirty="0" err="1"/>
              <a:t>your</a:t>
            </a:r>
            <a:r>
              <a:rPr lang="de-DE" dirty="0"/>
              <a:t> own </a:t>
            </a:r>
            <a:r>
              <a:rPr lang="de-DE" dirty="0" err="1"/>
              <a:t>research</a:t>
            </a:r>
            <a:r>
              <a:rPr lang="de-DE" dirty="0"/>
              <a:t> </a:t>
            </a:r>
            <a:r>
              <a:rPr lang="de-DE" dirty="0" err="1"/>
              <a:t>topic</a:t>
            </a:r>
            <a:r>
              <a:rPr lang="de-DE" dirty="0"/>
              <a:t>/</a:t>
            </a:r>
            <a:r>
              <a:rPr lang="de-DE" dirty="0" err="1"/>
              <a:t>idea</a:t>
            </a:r>
            <a:endParaRPr lang="de-DE" dirty="0"/>
          </a:p>
          <a:p>
            <a:pPr marL="285750" indent="-285750"/>
            <a:r>
              <a:rPr lang="de-DE" dirty="0" err="1"/>
              <a:t>Assess</a:t>
            </a:r>
            <a:r>
              <a:rPr lang="de-DE" dirty="0"/>
              <a:t> potential </a:t>
            </a:r>
            <a:r>
              <a:rPr lang="de-DE" dirty="0" err="1"/>
              <a:t>through</a:t>
            </a:r>
            <a:r>
              <a:rPr lang="de-DE" dirty="0"/>
              <a:t> </a:t>
            </a:r>
            <a:r>
              <a:rPr lang="de-DE" dirty="0" err="1"/>
              <a:t>identifying</a:t>
            </a:r>
            <a:r>
              <a:rPr lang="de-DE" dirty="0"/>
              <a:t> </a:t>
            </a:r>
            <a:r>
              <a:rPr lang="de-DE" dirty="0" err="1"/>
              <a:t>users</a:t>
            </a:r>
            <a:r>
              <a:rPr lang="de-DE" dirty="0"/>
              <a:t>/</a:t>
            </a:r>
            <a:r>
              <a:rPr lang="de-DE" dirty="0" err="1"/>
              <a:t>stakeholders</a:t>
            </a:r>
            <a:endParaRPr lang="de-DE" dirty="0"/>
          </a:p>
          <a:p>
            <a:pPr marL="285750" indent="-285750"/>
            <a:r>
              <a:rPr lang="de-DE" dirty="0" err="1"/>
              <a:t>Develop</a:t>
            </a:r>
            <a:r>
              <a:rPr lang="de-DE" dirty="0"/>
              <a:t> </a:t>
            </a:r>
            <a:r>
              <a:rPr lang="de-DE" dirty="0" err="1"/>
              <a:t>or</a:t>
            </a:r>
            <a:r>
              <a:rPr lang="de-DE" dirty="0"/>
              <a:t> </a:t>
            </a:r>
            <a:r>
              <a:rPr lang="de-DE" dirty="0" err="1"/>
              <a:t>extend</a:t>
            </a:r>
            <a:r>
              <a:rPr lang="de-DE" dirty="0"/>
              <a:t> potential </a:t>
            </a:r>
            <a:r>
              <a:rPr lang="de-DE" dirty="0" err="1"/>
              <a:t>use</a:t>
            </a:r>
            <a:r>
              <a:rPr lang="de-DE" dirty="0"/>
              <a:t> </a:t>
            </a:r>
            <a:r>
              <a:rPr lang="de-DE" dirty="0" err="1"/>
              <a:t>cases</a:t>
            </a:r>
            <a:r>
              <a:rPr lang="de-DE" dirty="0"/>
              <a:t> </a:t>
            </a:r>
            <a:r>
              <a:rPr lang="de-DE" dirty="0" err="1"/>
              <a:t>based</a:t>
            </a:r>
            <a:r>
              <a:rPr lang="de-DE" dirty="0"/>
              <a:t> on </a:t>
            </a:r>
            <a:r>
              <a:rPr lang="de-DE" dirty="0" err="1"/>
              <a:t>your</a:t>
            </a:r>
            <a:r>
              <a:rPr lang="de-DE" dirty="0"/>
              <a:t> </a:t>
            </a:r>
            <a:r>
              <a:rPr lang="de-DE" dirty="0" err="1"/>
              <a:t>research</a:t>
            </a:r>
            <a:r>
              <a:rPr lang="de-DE" dirty="0"/>
              <a:t> &amp; network</a:t>
            </a:r>
          </a:p>
          <a:p>
            <a:pPr indent="0">
              <a:buNone/>
            </a:pPr>
            <a:endParaRPr lang="de-DE" b="1" dirty="0">
              <a:solidFill>
                <a:srgbClr val="E30613"/>
              </a:solidFill>
            </a:endParaRPr>
          </a:p>
          <a:p>
            <a:pPr indent="0">
              <a:buNone/>
            </a:pPr>
            <a:r>
              <a:rPr lang="de-DE" b="1" dirty="0"/>
              <a:t>Wrap-Up</a:t>
            </a:r>
          </a:p>
          <a:p>
            <a:endParaRPr lang="de-DE" dirty="0"/>
          </a:p>
        </p:txBody>
      </p:sp>
      <p:sp>
        <p:nvSpPr>
          <p:cNvPr id="4" name="Textplatzhalter 3">
            <a:extLst>
              <a:ext uri="{FF2B5EF4-FFF2-40B4-BE49-F238E27FC236}">
                <a16:creationId xmlns:a16="http://schemas.microsoft.com/office/drawing/2014/main" id="{479F5BFD-A8A5-741B-1B5A-D0082A2B8FD7}"/>
              </a:ext>
            </a:extLst>
          </p:cNvPr>
          <p:cNvSpPr>
            <a:spLocks noGrp="1"/>
          </p:cNvSpPr>
          <p:nvPr>
            <p:ph type="body" idx="10"/>
          </p:nvPr>
        </p:nvSpPr>
        <p:spPr/>
        <p:txBody>
          <a:bodyPr/>
          <a:lstStyle/>
          <a:p>
            <a:r>
              <a:rPr lang="de-DE" dirty="0"/>
              <a:t>Part I</a:t>
            </a:r>
          </a:p>
        </p:txBody>
      </p:sp>
      <p:sp>
        <p:nvSpPr>
          <p:cNvPr id="5" name="Textplatzhalter 4">
            <a:extLst>
              <a:ext uri="{FF2B5EF4-FFF2-40B4-BE49-F238E27FC236}">
                <a16:creationId xmlns:a16="http://schemas.microsoft.com/office/drawing/2014/main" id="{E7FC02DD-4940-8B3F-4E21-A60FF45E25B3}"/>
              </a:ext>
            </a:extLst>
          </p:cNvPr>
          <p:cNvSpPr>
            <a:spLocks noGrp="1"/>
          </p:cNvSpPr>
          <p:nvPr>
            <p:ph type="body" idx="11"/>
          </p:nvPr>
        </p:nvSpPr>
        <p:spPr>
          <a:xfrm>
            <a:off x="4697889" y="1099293"/>
            <a:ext cx="4017487" cy="430887"/>
          </a:xfrm>
        </p:spPr>
        <p:txBody>
          <a:bodyPr/>
          <a:lstStyle/>
          <a:p>
            <a:r>
              <a:rPr lang="de-DE" dirty="0"/>
              <a:t>Part II</a:t>
            </a:r>
          </a:p>
        </p:txBody>
      </p:sp>
      <p:sp>
        <p:nvSpPr>
          <p:cNvPr id="6" name="Textplatzhalter 5">
            <a:extLst>
              <a:ext uri="{FF2B5EF4-FFF2-40B4-BE49-F238E27FC236}">
                <a16:creationId xmlns:a16="http://schemas.microsoft.com/office/drawing/2014/main" id="{A3ACBAA4-EBC7-DD58-5369-79AAA10B36EF}"/>
              </a:ext>
            </a:extLst>
          </p:cNvPr>
          <p:cNvSpPr>
            <a:spLocks noGrp="1"/>
          </p:cNvSpPr>
          <p:nvPr>
            <p:ph type="body" idx="1"/>
          </p:nvPr>
        </p:nvSpPr>
        <p:spPr/>
        <p:txBody>
          <a:bodyPr/>
          <a:lstStyle/>
          <a:p>
            <a:r>
              <a:rPr lang="de-DE" dirty="0"/>
              <a:t>Agenda</a:t>
            </a:r>
          </a:p>
        </p:txBody>
      </p:sp>
      <p:sp>
        <p:nvSpPr>
          <p:cNvPr id="7" name="Oval 6">
            <a:extLst>
              <a:ext uri="{FF2B5EF4-FFF2-40B4-BE49-F238E27FC236}">
                <a16:creationId xmlns:a16="http://schemas.microsoft.com/office/drawing/2014/main" id="{38676E7E-9787-9F1E-8245-6A2EC116F369}"/>
              </a:ext>
            </a:extLst>
          </p:cNvPr>
          <p:cNvSpPr/>
          <p:nvPr/>
        </p:nvSpPr>
        <p:spPr>
          <a:xfrm rot="20608313">
            <a:off x="3419877" y="1088323"/>
            <a:ext cx="1139471" cy="1139471"/>
          </a:xfrm>
          <a:prstGeom prst="ellipse">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b="1" u="none" strike="noStrike" cap="none" spc="0" normalizeH="0" baseline="0" dirty="0">
                <a:ln>
                  <a:noFill/>
                </a:ln>
                <a:solidFill>
                  <a:schemeClr val="bg1"/>
                </a:solidFill>
                <a:effectLst/>
                <a:uFillTx/>
                <a:latin typeface="Aptos" panose="020B0004020202020204" pitchFamily="34" charset="0"/>
                <a:sym typeface="Calibri"/>
              </a:rPr>
              <a:t>Lunch Break</a:t>
            </a:r>
          </a:p>
        </p:txBody>
      </p:sp>
    </p:spTree>
    <p:extLst>
      <p:ext uri="{BB962C8B-B14F-4D97-AF65-F5344CB8AC3E}">
        <p14:creationId xmlns:p14="http://schemas.microsoft.com/office/powerpoint/2010/main" val="29325136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p:txBody>
          <a:bodyPr/>
          <a:lstStyle/>
          <a:p>
            <a:r>
              <a:rPr lang="en-GB"/>
              <a:t>The research canvas</a:t>
            </a:r>
          </a:p>
        </p:txBody>
      </p:sp>
      <p:sp>
        <p:nvSpPr>
          <p:cNvPr id="3" name="Google Shape;315;p14">
            <a:extLst>
              <a:ext uri="{FF2B5EF4-FFF2-40B4-BE49-F238E27FC236}">
                <a16:creationId xmlns:a16="http://schemas.microsoft.com/office/drawing/2014/main" id="{38966630-5D46-A18E-2A4F-14FA078519F1}"/>
              </a:ext>
            </a:extLst>
          </p:cNvPr>
          <p:cNvSpPr/>
          <p:nvPr/>
        </p:nvSpPr>
        <p:spPr>
          <a:xfrm>
            <a:off x="5615304" y="1260620"/>
            <a:ext cx="2142490" cy="2943521"/>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4" name="Google Shape;316;p14">
            <a:extLst>
              <a:ext uri="{FF2B5EF4-FFF2-40B4-BE49-F238E27FC236}">
                <a16:creationId xmlns:a16="http://schemas.microsoft.com/office/drawing/2014/main" id="{A5D13DB3-900D-7858-9882-B641C92BF10F}"/>
              </a:ext>
            </a:extLst>
          </p:cNvPr>
          <p:cNvSpPr txBox="1"/>
          <p:nvPr/>
        </p:nvSpPr>
        <p:spPr>
          <a:xfrm>
            <a:off x="2672985" y="4461762"/>
            <a:ext cx="1127397"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RESEARCH</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5" name="Google Shape;317;p14">
            <a:extLst>
              <a:ext uri="{FF2B5EF4-FFF2-40B4-BE49-F238E27FC236}">
                <a16:creationId xmlns:a16="http://schemas.microsoft.com/office/drawing/2014/main" id="{ADAC8713-A798-7BB3-696F-F742477DD755}"/>
              </a:ext>
            </a:extLst>
          </p:cNvPr>
          <p:cNvSpPr txBox="1"/>
          <p:nvPr/>
        </p:nvSpPr>
        <p:spPr>
          <a:xfrm>
            <a:off x="5899947" y="4461762"/>
            <a:ext cx="1136558"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USE CASE</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graphicFrame>
        <p:nvGraphicFramePr>
          <p:cNvPr id="6" name="Google Shape;318;p14">
            <a:extLst>
              <a:ext uri="{FF2B5EF4-FFF2-40B4-BE49-F238E27FC236}">
                <a16:creationId xmlns:a16="http://schemas.microsoft.com/office/drawing/2014/main" id="{27ADC8CD-ED52-5E24-D88C-B9F7FBA27EC7}"/>
              </a:ext>
            </a:extLst>
          </p:cNvPr>
          <p:cNvGraphicFramePr/>
          <p:nvPr/>
        </p:nvGraphicFramePr>
        <p:xfrm>
          <a:off x="1389004" y="1260620"/>
          <a:ext cx="3895725" cy="2943521"/>
        </p:xfrm>
        <a:graphic>
          <a:graphicData uri="http://schemas.openxmlformats.org/drawingml/2006/table">
            <a:tbl>
              <a:tblPr firstRow="1" bandRow="1">
                <a:noFill/>
              </a:tblPr>
              <a:tblGrid>
                <a:gridCol w="1854825">
                  <a:extLst>
                    <a:ext uri="{9D8B030D-6E8A-4147-A177-3AD203B41FA5}">
                      <a16:colId xmlns:a16="http://schemas.microsoft.com/office/drawing/2014/main" val="20000"/>
                    </a:ext>
                  </a:extLst>
                </a:gridCol>
                <a:gridCol w="2040900">
                  <a:extLst>
                    <a:ext uri="{9D8B030D-6E8A-4147-A177-3AD203B41FA5}">
                      <a16:colId xmlns:a16="http://schemas.microsoft.com/office/drawing/2014/main" val="20001"/>
                    </a:ext>
                  </a:extLst>
                </a:gridCol>
              </a:tblGrid>
              <a:tr h="1461674">
                <a:tc>
                  <a:txBody>
                    <a:bodyPr/>
                    <a:lstStyle/>
                    <a:p>
                      <a:pPr marL="111125"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bg1"/>
                          </a:solidFill>
                          <a:latin typeface="Aptos" panose="020B0004020202020204" pitchFamily="34" charset="0"/>
                          <a:ea typeface="Arial"/>
                          <a:cs typeface="Arial"/>
                          <a:sym typeface="Arial"/>
                        </a:rPr>
                        <a:t>PROBLEM </a:t>
                      </a:r>
                      <a:br>
                        <a:rPr lang="de-DE" sz="1000" b="1" i="0" u="none" strike="noStrike" cap="none" dirty="0">
                          <a:solidFill>
                            <a:schemeClr val="bg1"/>
                          </a:solidFill>
                          <a:latin typeface="Aptos" panose="020B0004020202020204" pitchFamily="34" charset="0"/>
                          <a:ea typeface="Arial"/>
                          <a:cs typeface="Arial"/>
                          <a:sym typeface="Arial"/>
                        </a:rPr>
                      </a:br>
                      <a:r>
                        <a:rPr lang="de-DE" sz="1000" b="1" i="0" u="none" strike="noStrike" cap="none" dirty="0">
                          <a:solidFill>
                            <a:schemeClr val="bg1"/>
                          </a:solidFill>
                          <a:latin typeface="Aptos" panose="020B0004020202020204" pitchFamily="34" charset="0"/>
                          <a:ea typeface="Arial"/>
                          <a:cs typeface="Arial"/>
                          <a:sym typeface="Arial"/>
                        </a:rPr>
                        <a:t>TO BE SOLVED</a:t>
                      </a:r>
                      <a:endParaRPr sz="1000" b="1" i="0" u="none" strike="noStrike" cap="none" dirty="0">
                        <a:solidFill>
                          <a:schemeClr val="bg1"/>
                        </a:solidFill>
                        <a:latin typeface="Aptos" panose="020B0004020202020204" pitchFamily="34" charset="0"/>
                        <a:ea typeface="Arial"/>
                        <a:cs typeface="Arial"/>
                        <a:sym typeface="Arial"/>
                      </a:endParaRPr>
                    </a:p>
                  </a:txBody>
                  <a:tcPr marL="0" marR="0" marT="6350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30613"/>
                    </a:solid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bg1"/>
                          </a:solidFill>
                          <a:latin typeface="Aptos" panose="020B0004020202020204" pitchFamily="34" charset="0"/>
                          <a:ea typeface="Arial"/>
                          <a:cs typeface="Arial"/>
                          <a:sym typeface="Arial"/>
                        </a:rPr>
                        <a:t>RESEARCH </a:t>
                      </a:r>
                      <a:br>
                        <a:rPr lang="de-DE" sz="1000" b="1" i="0" u="none" strike="noStrike" cap="none" dirty="0">
                          <a:solidFill>
                            <a:schemeClr val="bg1"/>
                          </a:solidFill>
                          <a:latin typeface="Aptos" panose="020B0004020202020204" pitchFamily="34" charset="0"/>
                          <a:ea typeface="Arial"/>
                          <a:cs typeface="Arial"/>
                          <a:sym typeface="Arial"/>
                        </a:rPr>
                      </a:br>
                      <a:r>
                        <a:rPr lang="de-DE" sz="1000" b="1" i="0" u="none" strike="noStrike" cap="none" dirty="0">
                          <a:solidFill>
                            <a:schemeClr val="bg1"/>
                          </a:solidFill>
                          <a:latin typeface="Aptos" panose="020B0004020202020204" pitchFamily="34" charset="0"/>
                          <a:ea typeface="Arial"/>
                          <a:cs typeface="Arial"/>
                          <a:sym typeface="Arial"/>
                        </a:rPr>
                        <a:t>QUESTION &amp;  DESIGN</a:t>
                      </a:r>
                      <a:endParaRPr sz="1000" b="1" i="0" u="none" strike="noStrike" cap="none" dirty="0">
                        <a:solidFill>
                          <a:schemeClr val="bg1"/>
                        </a:solidFill>
                        <a:latin typeface="Aptos" panose="020B0004020202020204" pitchFamily="34" charset="0"/>
                        <a:ea typeface="Arial"/>
                        <a:cs typeface="Arial"/>
                        <a:sym typeface="Arial"/>
                      </a:endParaRPr>
                    </a:p>
                  </a:txBody>
                  <a:tcPr marL="0" marR="0" marT="6350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30613"/>
                    </a:solidFill>
                  </a:tcPr>
                </a:tc>
                <a:extLst>
                  <a:ext uri="{0D108BD9-81ED-4DB2-BD59-A6C34878D82A}">
                    <a16:rowId xmlns:a16="http://schemas.microsoft.com/office/drawing/2014/main" val="10000"/>
                  </a:ext>
                </a:extLst>
              </a:tr>
              <a:tr h="1481847">
                <a:tc>
                  <a:txBody>
                    <a:bodyPr/>
                    <a:lstStyle/>
                    <a:p>
                      <a:pPr marL="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bg1"/>
                          </a:solidFill>
                          <a:latin typeface="Aptos" panose="020B0004020202020204" pitchFamily="34" charset="0"/>
                          <a:ea typeface="Arial"/>
                          <a:cs typeface="Arial"/>
                          <a:sym typeface="Arial"/>
                        </a:rPr>
                        <a:t>   THEORY</a:t>
                      </a:r>
                      <a:endParaRPr sz="1000" b="1" i="0" u="none" strike="noStrike" cap="none" dirty="0">
                        <a:solidFill>
                          <a:schemeClr val="bg1"/>
                        </a:solidFill>
                        <a:latin typeface="Aptos" panose="020B0004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900"/>
                        <a:buFont typeface="Calibri"/>
                        <a:buNone/>
                      </a:pPr>
                      <a:endParaRPr sz="900" u="none" strike="noStrike" cap="none" dirty="0">
                        <a:solidFill>
                          <a:schemeClr val="bg1"/>
                        </a:solidFill>
                        <a:latin typeface="Aptos" panose="020B0004020202020204" pitchFamily="34" charset="0"/>
                      </a:endParaRPr>
                    </a:p>
                  </a:txBody>
                  <a:tcPr marL="0" marR="0" marT="5460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30613"/>
                    </a:solid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bg1"/>
                          </a:solidFill>
                          <a:latin typeface="Aptos" panose="020B0004020202020204" pitchFamily="34" charset="0"/>
                          <a:ea typeface="Arial"/>
                          <a:cs typeface="Arial"/>
                          <a:sym typeface="Arial"/>
                        </a:rPr>
                        <a:t>RESEARCH </a:t>
                      </a:r>
                      <a:br>
                        <a:rPr lang="de-DE" sz="1000" b="1" i="0" u="none" strike="noStrike" cap="none" dirty="0">
                          <a:solidFill>
                            <a:schemeClr val="bg1"/>
                          </a:solidFill>
                          <a:latin typeface="Aptos" panose="020B0004020202020204" pitchFamily="34" charset="0"/>
                          <a:ea typeface="Arial"/>
                          <a:cs typeface="Arial"/>
                          <a:sym typeface="Arial"/>
                        </a:rPr>
                      </a:br>
                      <a:r>
                        <a:rPr lang="de-DE" sz="1000" b="1" i="0" u="none" strike="noStrike" cap="none" dirty="0">
                          <a:solidFill>
                            <a:schemeClr val="bg1"/>
                          </a:solidFill>
                          <a:latin typeface="Aptos" panose="020B0004020202020204" pitchFamily="34" charset="0"/>
                          <a:ea typeface="Arial"/>
                          <a:cs typeface="Arial"/>
                          <a:sym typeface="Arial"/>
                        </a:rPr>
                        <a:t>RESULTS</a:t>
                      </a:r>
                      <a:endParaRPr sz="1000" b="1" i="0" u="none" strike="noStrike" cap="none" dirty="0">
                        <a:solidFill>
                          <a:schemeClr val="bg1"/>
                        </a:solidFill>
                        <a:latin typeface="Aptos" panose="020B0004020202020204" pitchFamily="34" charset="0"/>
                        <a:ea typeface="Arial"/>
                        <a:cs typeface="Arial"/>
                        <a:sym typeface="Arial"/>
                      </a:endParaRPr>
                    </a:p>
                    <a:p>
                      <a:pPr marL="79375" marR="0" lvl="0" indent="0" algn="ctr" rtl="0">
                        <a:lnSpc>
                          <a:spcPct val="100000"/>
                        </a:lnSpc>
                        <a:spcBef>
                          <a:spcPts val="300"/>
                        </a:spcBef>
                        <a:spcAft>
                          <a:spcPts val="0"/>
                        </a:spcAft>
                        <a:buClr>
                          <a:schemeClr val="dk1"/>
                        </a:buClr>
                        <a:buSzPts val="800"/>
                        <a:buFont typeface="Noticia Text"/>
                        <a:buNone/>
                      </a:pPr>
                      <a:r>
                        <a:rPr lang="de-DE" sz="800" u="none" strike="noStrike" cap="none" dirty="0">
                          <a:solidFill>
                            <a:schemeClr val="bg1"/>
                          </a:solidFill>
                          <a:latin typeface="Aptos" panose="020B0004020202020204" pitchFamily="34" charset="0"/>
                          <a:ea typeface="Noticia Text"/>
                          <a:cs typeface="Noticia Text"/>
                          <a:sym typeface="Noticia Text"/>
                        </a:rPr>
                        <a:t>(and </a:t>
                      </a:r>
                      <a:r>
                        <a:rPr lang="de-DE" sz="800" u="none" strike="noStrike" cap="none" dirty="0" err="1">
                          <a:solidFill>
                            <a:schemeClr val="bg1"/>
                          </a:solidFill>
                          <a:latin typeface="Aptos" panose="020B0004020202020204" pitchFamily="34" charset="0"/>
                          <a:ea typeface="Noticia Text"/>
                          <a:cs typeface="Noticia Text"/>
                          <a:sym typeface="Noticia Text"/>
                        </a:rPr>
                        <a:t>practical</a:t>
                      </a:r>
                      <a:r>
                        <a:rPr lang="de-DE" sz="800" u="none" strike="noStrike" cap="none" dirty="0">
                          <a:solidFill>
                            <a:schemeClr val="bg1"/>
                          </a:solidFill>
                          <a:latin typeface="Aptos" panose="020B0004020202020204" pitchFamily="34" charset="0"/>
                          <a:ea typeface="Noticia Text"/>
                          <a:cs typeface="Noticia Text"/>
                          <a:sym typeface="Noticia Text"/>
                        </a:rPr>
                        <a:t> </a:t>
                      </a:r>
                      <a:r>
                        <a:rPr lang="de-DE" sz="800" u="none" strike="noStrike" cap="none" dirty="0" err="1">
                          <a:solidFill>
                            <a:schemeClr val="bg1"/>
                          </a:solidFill>
                          <a:latin typeface="Aptos" panose="020B0004020202020204" pitchFamily="34" charset="0"/>
                          <a:ea typeface="Noticia Text"/>
                          <a:cs typeface="Noticia Text"/>
                          <a:sym typeface="Noticia Text"/>
                        </a:rPr>
                        <a:t>application</a:t>
                      </a:r>
                      <a:r>
                        <a:rPr lang="de-DE" sz="800" u="none" strike="noStrike" cap="none" dirty="0">
                          <a:solidFill>
                            <a:schemeClr val="bg1"/>
                          </a:solidFill>
                          <a:latin typeface="Aptos" panose="020B0004020202020204" pitchFamily="34" charset="0"/>
                          <a:ea typeface="Noticia Text"/>
                          <a:cs typeface="Noticia Text"/>
                          <a:sym typeface="Noticia Text"/>
                        </a:rPr>
                        <a:t>)</a:t>
                      </a:r>
                      <a:endParaRPr dirty="0">
                        <a:solidFill>
                          <a:schemeClr val="bg1"/>
                        </a:solidFill>
                        <a:latin typeface="Aptos" panose="020B0004020202020204" pitchFamily="34" charset="0"/>
                      </a:endParaRPr>
                    </a:p>
                  </a:txBody>
                  <a:tcPr marL="0" marR="0" marT="95875"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30613"/>
                    </a:solidFill>
                  </a:tcPr>
                </a:tc>
                <a:extLst>
                  <a:ext uri="{0D108BD9-81ED-4DB2-BD59-A6C34878D82A}">
                    <a16:rowId xmlns:a16="http://schemas.microsoft.com/office/drawing/2014/main" val="10001"/>
                  </a:ext>
                </a:extLst>
              </a:tr>
            </a:tbl>
          </a:graphicData>
        </a:graphic>
      </p:graphicFrame>
      <p:sp>
        <p:nvSpPr>
          <p:cNvPr id="7" name="Google Shape;319;p14">
            <a:extLst>
              <a:ext uri="{FF2B5EF4-FFF2-40B4-BE49-F238E27FC236}">
                <a16:creationId xmlns:a16="http://schemas.microsoft.com/office/drawing/2014/main" id="{94B4DA08-6A4C-C8CD-385A-EB4827B2C1B0}"/>
              </a:ext>
            </a:extLst>
          </p:cNvPr>
          <p:cNvSpPr txBox="1"/>
          <p:nvPr/>
        </p:nvSpPr>
        <p:spPr>
          <a:xfrm>
            <a:off x="5871626" y="2574471"/>
            <a:ext cx="1193201" cy="345223"/>
          </a:xfrm>
          <a:prstGeom prst="rect">
            <a:avLst/>
          </a:prstGeom>
          <a:noFill/>
          <a:ln>
            <a:noFill/>
          </a:ln>
        </p:spPr>
        <p:txBody>
          <a:bodyPr spcFirstLastPara="1" wrap="square" lIns="0" tIns="12700" rIns="0" bIns="0" anchor="t" anchorCtr="0">
            <a:spAutoFit/>
          </a:bodyPr>
          <a:lstStyle/>
          <a:p>
            <a:pPr marL="12700" marR="5080" lvl="0" indent="0" algn="just" defTabSz="914400" rtl="0" eaLnBrk="1" fontAlgn="auto" latinLnBrk="0" hangingPunct="1">
              <a:lnSpc>
                <a:spcPct val="108300"/>
              </a:lnSpc>
              <a:spcBef>
                <a:spcPts val="0"/>
              </a:spcBef>
              <a:spcAft>
                <a:spcPts val="0"/>
              </a:spcAft>
              <a:buClr>
                <a:srgbClr val="000000"/>
              </a:buClr>
              <a:buSzTx/>
              <a:buFont typeface="Arial"/>
              <a:buNone/>
              <a:tabLst/>
              <a:defRPr/>
            </a:pPr>
            <a:r>
              <a:rPr kumimoji="0" lang="de-DE" sz="10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POTENTIAL PRODUCT/SERVICE</a:t>
            </a:r>
            <a:endParaRPr kumimoji="0" sz="1800" b="0" i="0" u="none" strike="noStrike" kern="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Tree>
    <p:extLst>
      <p:ext uri="{BB962C8B-B14F-4D97-AF65-F5344CB8AC3E}">
        <p14:creationId xmlns:p14="http://schemas.microsoft.com/office/powerpoint/2010/main" val="1750587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platzhalter 1">
            <a:extLst>
              <a:ext uri="{FF2B5EF4-FFF2-40B4-BE49-F238E27FC236}">
                <a16:creationId xmlns:a16="http://schemas.microsoft.com/office/drawing/2014/main" id="{8A6692CC-2035-47EC-04D0-D17E19E31FF7}"/>
              </a:ext>
            </a:extLst>
          </p:cNvPr>
          <p:cNvSpPr>
            <a:spLocks noGrp="1"/>
          </p:cNvSpPr>
          <p:nvPr>
            <p:ph type="body" sz="quarter" idx="14"/>
          </p:nvPr>
        </p:nvSpPr>
        <p:spPr>
          <a:xfrm>
            <a:off x="1158197" y="1762630"/>
            <a:ext cx="1924050" cy="303609"/>
          </a:xfrm>
          <a:prstGeom prst="rect">
            <a:avLst/>
          </a:prstGeom>
        </p:spPr>
        <p:txBody>
          <a:bodyPr/>
          <a:lstStyle/>
          <a:p>
            <a:r>
              <a:rPr lang="en-GB"/>
              <a:t>Solo work</a:t>
            </a:r>
          </a:p>
        </p:txBody>
      </p:sp>
      <p:sp>
        <p:nvSpPr>
          <p:cNvPr id="21" name="Textplatzhalter 2">
            <a:extLst>
              <a:ext uri="{FF2B5EF4-FFF2-40B4-BE49-F238E27FC236}">
                <a16:creationId xmlns:a16="http://schemas.microsoft.com/office/drawing/2014/main" id="{828DF593-2AA7-07C4-D29D-471DC5A048DE}"/>
              </a:ext>
            </a:extLst>
          </p:cNvPr>
          <p:cNvSpPr>
            <a:spLocks noGrp="1"/>
          </p:cNvSpPr>
          <p:nvPr>
            <p:ph type="body" sz="quarter" idx="15"/>
          </p:nvPr>
        </p:nvSpPr>
        <p:spPr>
          <a:xfrm>
            <a:off x="3742919" y="1762630"/>
            <a:ext cx="1924050" cy="303609"/>
          </a:xfrm>
        </p:spPr>
        <p:txBody>
          <a:bodyPr/>
          <a:lstStyle/>
          <a:p>
            <a:r>
              <a:rPr lang="en-GB"/>
              <a:t>The Research Canvas</a:t>
            </a:r>
          </a:p>
        </p:txBody>
      </p:sp>
      <p:sp>
        <p:nvSpPr>
          <p:cNvPr id="22" name="Textplatzhalter 5">
            <a:extLst>
              <a:ext uri="{FF2B5EF4-FFF2-40B4-BE49-F238E27FC236}">
                <a16:creationId xmlns:a16="http://schemas.microsoft.com/office/drawing/2014/main" id="{6CEEB655-C04F-FE65-4FB7-0A57DE31F44D}"/>
              </a:ext>
            </a:extLst>
          </p:cNvPr>
          <p:cNvSpPr>
            <a:spLocks noGrp="1"/>
          </p:cNvSpPr>
          <p:nvPr>
            <p:ph type="body" sz="quarter" idx="17"/>
          </p:nvPr>
        </p:nvSpPr>
        <p:spPr>
          <a:xfrm>
            <a:off x="6336108" y="1762630"/>
            <a:ext cx="1924050" cy="303609"/>
          </a:xfrm>
        </p:spPr>
        <p:txBody>
          <a:bodyPr/>
          <a:lstStyle/>
          <a:p>
            <a:r>
              <a:rPr lang="en-GB"/>
              <a:t>15 min</a:t>
            </a:r>
          </a:p>
        </p:txBody>
      </p:sp>
      <p:sp>
        <p:nvSpPr>
          <p:cNvPr id="23" name="Textplatzhalter 11">
            <a:extLst>
              <a:ext uri="{FF2B5EF4-FFF2-40B4-BE49-F238E27FC236}">
                <a16:creationId xmlns:a16="http://schemas.microsoft.com/office/drawing/2014/main" id="{716981F8-A8F4-E4EF-63D8-898696541150}"/>
              </a:ext>
            </a:extLst>
          </p:cNvPr>
          <p:cNvSpPr>
            <a:spLocks noGrp="1"/>
          </p:cNvSpPr>
          <p:nvPr>
            <p:ph type="body" sz="quarter" idx="19"/>
          </p:nvPr>
        </p:nvSpPr>
        <p:spPr>
          <a:xfrm>
            <a:off x="1158197" y="2286000"/>
            <a:ext cx="2353866" cy="2103835"/>
          </a:xfrm>
        </p:spPr>
        <p:txBody>
          <a:bodyPr/>
          <a:lstStyle/>
          <a:p>
            <a:endParaRPr lang="en-GB" dirty="0"/>
          </a:p>
        </p:txBody>
      </p:sp>
      <p:sp>
        <p:nvSpPr>
          <p:cNvPr id="24" name="Textplatzhalter 12">
            <a:extLst>
              <a:ext uri="{FF2B5EF4-FFF2-40B4-BE49-F238E27FC236}">
                <a16:creationId xmlns:a16="http://schemas.microsoft.com/office/drawing/2014/main" id="{01335E44-038F-3252-7BB9-5CD31653011B}"/>
              </a:ext>
            </a:extLst>
          </p:cNvPr>
          <p:cNvSpPr>
            <a:spLocks noGrp="1"/>
          </p:cNvSpPr>
          <p:nvPr>
            <p:ph type="body" sz="quarter" idx="20"/>
          </p:nvPr>
        </p:nvSpPr>
        <p:spPr>
          <a:xfrm>
            <a:off x="3742919" y="2286000"/>
            <a:ext cx="2353866" cy="2103835"/>
          </a:xfrm>
        </p:spPr>
        <p:txBody>
          <a:bodyPr/>
          <a:lstStyle/>
          <a:p>
            <a:pPr lvl="0"/>
            <a:r>
              <a:rPr lang="de-DE" b="1" dirty="0"/>
              <a:t>Fill all </a:t>
            </a:r>
            <a:r>
              <a:rPr lang="de-DE" b="1" dirty="0" err="1"/>
              <a:t>the</a:t>
            </a:r>
            <a:r>
              <a:rPr lang="de-DE" b="1" dirty="0"/>
              <a:t> </a:t>
            </a:r>
            <a:r>
              <a:rPr lang="de-DE" b="1" dirty="0" err="1"/>
              <a:t>fields</a:t>
            </a:r>
            <a:r>
              <a:rPr lang="de-DE" b="1" dirty="0"/>
              <a:t> on </a:t>
            </a:r>
            <a:r>
              <a:rPr lang="de-DE" b="1" dirty="0" err="1"/>
              <a:t>the</a:t>
            </a:r>
            <a:r>
              <a:rPr lang="de-DE" b="1" dirty="0"/>
              <a:t> </a:t>
            </a:r>
            <a:br>
              <a:rPr lang="de-DE" b="1" dirty="0"/>
            </a:br>
            <a:r>
              <a:rPr lang="de-DE" b="1" dirty="0"/>
              <a:t>LEFT </a:t>
            </a:r>
            <a:r>
              <a:rPr lang="de-DE" b="1" dirty="0" err="1"/>
              <a:t>side</a:t>
            </a:r>
            <a:r>
              <a:rPr lang="de-DE" b="1" dirty="0"/>
              <a:t> </a:t>
            </a:r>
            <a:r>
              <a:rPr lang="de-DE" b="1" dirty="0" err="1"/>
              <a:t>of</a:t>
            </a:r>
            <a:r>
              <a:rPr lang="de-DE" b="1" dirty="0"/>
              <a:t> </a:t>
            </a:r>
            <a:r>
              <a:rPr lang="de-DE" b="1" dirty="0" err="1"/>
              <a:t>the</a:t>
            </a:r>
            <a:r>
              <a:rPr lang="de-DE" b="1" dirty="0"/>
              <a:t> Canvas.</a:t>
            </a:r>
          </a:p>
          <a:p>
            <a:pPr lvl="0"/>
            <a:r>
              <a:rPr lang="de-DE" dirty="0"/>
              <a:t>Try </a:t>
            </a:r>
            <a:r>
              <a:rPr lang="de-DE" dirty="0" err="1"/>
              <a:t>to</a:t>
            </a:r>
            <a:r>
              <a:rPr lang="de-DE" dirty="0"/>
              <a:t> </a:t>
            </a:r>
            <a:r>
              <a:rPr lang="de-DE" dirty="0" err="1"/>
              <a:t>keep</a:t>
            </a:r>
            <a:r>
              <a:rPr lang="de-DE" dirty="0"/>
              <a:t> </a:t>
            </a:r>
            <a:r>
              <a:rPr lang="de-DE" dirty="0" err="1"/>
              <a:t>it</a:t>
            </a:r>
            <a:r>
              <a:rPr lang="de-DE" dirty="0"/>
              <a:t> </a:t>
            </a:r>
            <a:r>
              <a:rPr lang="de-DE" dirty="0" err="1"/>
              <a:t>short</a:t>
            </a:r>
            <a:r>
              <a:rPr lang="de-DE" dirty="0"/>
              <a:t> and </a:t>
            </a:r>
            <a:r>
              <a:rPr lang="de-DE" dirty="0" err="1"/>
              <a:t>concise</a:t>
            </a:r>
            <a:endParaRPr lang="de-DE" dirty="0"/>
          </a:p>
          <a:p>
            <a:endParaRPr lang="en-GB" dirty="0"/>
          </a:p>
        </p:txBody>
      </p:sp>
      <p:sp>
        <p:nvSpPr>
          <p:cNvPr id="25" name="Textplatzhalter 13">
            <a:extLst>
              <a:ext uri="{FF2B5EF4-FFF2-40B4-BE49-F238E27FC236}">
                <a16:creationId xmlns:a16="http://schemas.microsoft.com/office/drawing/2014/main" id="{583780FD-1B2B-90D7-2C82-A5577B474FEB}"/>
              </a:ext>
            </a:extLst>
          </p:cNvPr>
          <p:cNvSpPr>
            <a:spLocks noGrp="1"/>
          </p:cNvSpPr>
          <p:nvPr>
            <p:ph type="body" sz="quarter" idx="21"/>
          </p:nvPr>
        </p:nvSpPr>
        <p:spPr>
          <a:xfrm>
            <a:off x="6336108" y="2286000"/>
            <a:ext cx="2353866" cy="2103835"/>
          </a:xfrm>
        </p:spPr>
        <p:txBody>
          <a:bodyPr/>
          <a:lstStyle/>
          <a:p>
            <a:pPr>
              <a:spcAft>
                <a:spcPts val="900"/>
              </a:spcAft>
              <a:buClr>
                <a:schemeClr val="dk1"/>
              </a:buClr>
              <a:buSzPts val="1400"/>
            </a:pPr>
            <a:r>
              <a:rPr lang="de-DE" b="1" dirty="0"/>
              <a:t>15 min </a:t>
            </a:r>
            <a:r>
              <a:rPr lang="de-DE" dirty="0"/>
              <a:t>time </a:t>
            </a:r>
            <a:r>
              <a:rPr lang="de-DE" dirty="0" err="1"/>
              <a:t>for</a:t>
            </a:r>
            <a:r>
              <a:rPr lang="de-DE" dirty="0"/>
              <a:t> </a:t>
            </a:r>
            <a:r>
              <a:rPr lang="de-DE" dirty="0" err="1"/>
              <a:t>yourself</a:t>
            </a:r>
            <a:r>
              <a:rPr lang="de-DE" dirty="0"/>
              <a:t> </a:t>
            </a:r>
          </a:p>
          <a:p>
            <a:pPr lvl="0">
              <a:buClr>
                <a:schemeClr val="dk1"/>
              </a:buClr>
              <a:buSzPts val="1400"/>
            </a:pPr>
            <a:r>
              <a:rPr lang="de-DE" b="1" dirty="0" err="1"/>
              <a:t>We</a:t>
            </a:r>
            <a:r>
              <a:rPr lang="de-DE" b="1" dirty="0"/>
              <a:t> will </a:t>
            </a:r>
            <a:r>
              <a:rPr lang="de-DE" b="1" dirty="0" err="1"/>
              <a:t>call</a:t>
            </a:r>
            <a:r>
              <a:rPr lang="de-DE" b="1" dirty="0"/>
              <a:t> </a:t>
            </a:r>
            <a:r>
              <a:rPr lang="de-DE" b="1" dirty="0" err="1"/>
              <a:t>you</a:t>
            </a:r>
            <a:r>
              <a:rPr lang="de-DE" b="1" dirty="0"/>
              <a:t> back </a:t>
            </a:r>
            <a:r>
              <a:rPr lang="de-DE" b="1" dirty="0" err="1"/>
              <a:t>to</a:t>
            </a:r>
            <a:r>
              <a:rPr lang="de-DE" b="1" dirty="0"/>
              <a:t> </a:t>
            </a:r>
            <a:br>
              <a:rPr lang="de-DE" b="1" dirty="0"/>
            </a:br>
            <a:r>
              <a:rPr lang="de-DE" b="1" dirty="0" err="1"/>
              <a:t>the</a:t>
            </a:r>
            <a:r>
              <a:rPr lang="de-DE" b="1" dirty="0"/>
              <a:t> screen</a:t>
            </a:r>
            <a:endParaRPr lang="en-GB" b="1" dirty="0">
              <a:sym typeface="Calibri"/>
            </a:endParaRPr>
          </a:p>
          <a:p>
            <a:endParaRPr lang="en-GB" dirty="0"/>
          </a:p>
        </p:txBody>
      </p:sp>
    </p:spTree>
    <p:extLst>
      <p:ext uri="{BB962C8B-B14F-4D97-AF65-F5344CB8AC3E}">
        <p14:creationId xmlns:p14="http://schemas.microsoft.com/office/powerpoint/2010/main" val="31633878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5"/>
          <p:cNvSpPr txBox="1">
            <a:spLocks noGrp="1"/>
          </p:cNvSpPr>
          <p:nvPr>
            <p:ph type="body" idx="1"/>
          </p:nvPr>
        </p:nvSpPr>
        <p:spPr>
          <a:xfrm>
            <a:off x="319221" y="2334683"/>
            <a:ext cx="3812380" cy="125359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200"/>
              <a:buNone/>
            </a:pPr>
            <a:r>
              <a:rPr lang="de-DE" sz="2200" dirty="0" err="1">
                <a:latin typeface="+mn-lt"/>
                <a:ea typeface="Arial"/>
              </a:rPr>
              <a:t>What</a:t>
            </a:r>
            <a:r>
              <a:rPr lang="de-DE" sz="2200" dirty="0">
                <a:latin typeface="+mn-lt"/>
                <a:ea typeface="Arial"/>
              </a:rPr>
              <a:t> </a:t>
            </a:r>
            <a:r>
              <a:rPr lang="de-DE" sz="2200" dirty="0" err="1">
                <a:latin typeface="+mn-lt"/>
                <a:ea typeface="Arial"/>
              </a:rPr>
              <a:t>about</a:t>
            </a:r>
            <a:r>
              <a:rPr lang="de-DE" sz="2200" dirty="0">
                <a:latin typeface="+mn-lt"/>
                <a:ea typeface="Arial"/>
              </a:rPr>
              <a:t> </a:t>
            </a:r>
            <a:r>
              <a:rPr lang="de-DE" sz="2200" dirty="0" err="1">
                <a:latin typeface="+mn-lt"/>
                <a:ea typeface="Arial"/>
              </a:rPr>
              <a:t>our</a:t>
            </a:r>
            <a:r>
              <a:rPr lang="de-DE" sz="2200" dirty="0">
                <a:latin typeface="+mn-lt"/>
                <a:ea typeface="Arial"/>
              </a:rPr>
              <a:t> </a:t>
            </a:r>
            <a:r>
              <a:rPr lang="de-DE" sz="2200" dirty="0" err="1">
                <a:latin typeface="+mn-lt"/>
                <a:ea typeface="Arial"/>
              </a:rPr>
              <a:t>walkling</a:t>
            </a:r>
            <a:r>
              <a:rPr lang="de-DE" sz="2200" dirty="0">
                <a:latin typeface="+mn-lt"/>
                <a:ea typeface="Arial"/>
              </a:rPr>
              <a:t> </a:t>
            </a:r>
            <a:r>
              <a:rPr lang="de-DE" sz="2200" dirty="0" err="1">
                <a:latin typeface="+mn-lt"/>
                <a:ea typeface="Arial"/>
              </a:rPr>
              <a:t>patterns</a:t>
            </a:r>
            <a:r>
              <a:rPr lang="de-DE" sz="2200" dirty="0">
                <a:latin typeface="+mn-lt"/>
                <a:ea typeface="Arial"/>
              </a:rPr>
              <a:t>? </a:t>
            </a:r>
            <a:r>
              <a:rPr lang="de-DE" sz="2200" dirty="0" err="1">
                <a:latin typeface="+mn-lt"/>
                <a:ea typeface="Arial"/>
              </a:rPr>
              <a:t>Why</a:t>
            </a:r>
            <a:r>
              <a:rPr lang="de-DE" sz="2200" dirty="0">
                <a:latin typeface="+mn-lt"/>
                <a:ea typeface="Arial"/>
              </a:rPr>
              <a:t> not </a:t>
            </a:r>
            <a:r>
              <a:rPr lang="de-DE" sz="2200" dirty="0" err="1">
                <a:latin typeface="+mn-lt"/>
                <a:ea typeface="Arial"/>
              </a:rPr>
              <a:t>use</a:t>
            </a:r>
            <a:r>
              <a:rPr lang="de-DE" sz="2200" dirty="0">
                <a:latin typeface="+mn-lt"/>
                <a:ea typeface="Arial"/>
              </a:rPr>
              <a:t> </a:t>
            </a:r>
            <a:r>
              <a:rPr lang="de-DE" sz="2200" dirty="0" err="1">
                <a:latin typeface="+mn-lt"/>
                <a:ea typeface="Arial"/>
              </a:rPr>
              <a:t>data</a:t>
            </a:r>
            <a:r>
              <a:rPr lang="de-DE" sz="2200" dirty="0">
                <a:latin typeface="+mn-lt"/>
                <a:ea typeface="Arial"/>
              </a:rPr>
              <a:t> </a:t>
            </a:r>
            <a:r>
              <a:rPr lang="de-DE" sz="2200" dirty="0" err="1">
                <a:latin typeface="+mn-lt"/>
                <a:ea typeface="Arial"/>
              </a:rPr>
              <a:t>from</a:t>
            </a:r>
            <a:r>
              <a:rPr lang="de-DE" sz="2200" dirty="0">
                <a:latin typeface="+mn-lt"/>
                <a:ea typeface="Arial"/>
              </a:rPr>
              <a:t> </a:t>
            </a:r>
            <a:r>
              <a:rPr lang="de-DE" sz="2200" dirty="0" err="1">
                <a:latin typeface="+mn-lt"/>
                <a:ea typeface="Arial"/>
              </a:rPr>
              <a:t>our</a:t>
            </a:r>
            <a:r>
              <a:rPr lang="de-DE" sz="2200" dirty="0">
                <a:latin typeface="+mn-lt"/>
                <a:ea typeface="Arial"/>
              </a:rPr>
              <a:t> </a:t>
            </a:r>
            <a:r>
              <a:rPr lang="de-DE" sz="2200" dirty="0" err="1">
                <a:latin typeface="+mn-lt"/>
                <a:ea typeface="Arial"/>
              </a:rPr>
              <a:t>smartphones</a:t>
            </a:r>
            <a:r>
              <a:rPr lang="de-DE" sz="2200" dirty="0">
                <a:latin typeface="+mn-lt"/>
                <a:ea typeface="Arial"/>
              </a:rPr>
              <a:t> </a:t>
            </a:r>
            <a:r>
              <a:rPr lang="de-DE" sz="2200" dirty="0" err="1">
                <a:latin typeface="+mn-lt"/>
                <a:ea typeface="Arial"/>
              </a:rPr>
              <a:t>to</a:t>
            </a:r>
            <a:r>
              <a:rPr lang="de-DE" sz="2200" dirty="0">
                <a:latin typeface="+mn-lt"/>
                <a:ea typeface="Arial"/>
              </a:rPr>
              <a:t> </a:t>
            </a:r>
            <a:r>
              <a:rPr lang="de-DE" sz="2200" dirty="0" err="1">
                <a:latin typeface="+mn-lt"/>
                <a:ea typeface="Arial"/>
              </a:rPr>
              <a:t>study</a:t>
            </a:r>
            <a:r>
              <a:rPr lang="de-DE" sz="2200" dirty="0">
                <a:latin typeface="+mn-lt"/>
                <a:ea typeface="Arial"/>
              </a:rPr>
              <a:t> </a:t>
            </a:r>
            <a:r>
              <a:rPr lang="de-DE" sz="2200" dirty="0" err="1">
                <a:latin typeface="+mn-lt"/>
                <a:ea typeface="Arial"/>
              </a:rPr>
              <a:t>our</a:t>
            </a:r>
            <a:r>
              <a:rPr lang="de-DE" sz="2200" dirty="0">
                <a:latin typeface="+mn-lt"/>
                <a:ea typeface="Arial"/>
              </a:rPr>
              <a:t> </a:t>
            </a:r>
            <a:r>
              <a:rPr lang="de-DE" sz="2200" dirty="0" err="1">
                <a:latin typeface="+mn-lt"/>
                <a:ea typeface="Arial"/>
              </a:rPr>
              <a:t>question</a:t>
            </a:r>
            <a:r>
              <a:rPr lang="de-DE" sz="2200" dirty="0">
                <a:latin typeface="+mn-lt"/>
                <a:ea typeface="Arial"/>
              </a:rPr>
              <a:t>?</a:t>
            </a:r>
            <a:endParaRPr lang="de-DE" dirty="0">
              <a:latin typeface="+mn-lt"/>
            </a:endParaRPr>
          </a:p>
        </p:txBody>
      </p:sp>
      <p:sp>
        <p:nvSpPr>
          <p:cNvPr id="327" name="Google Shape;327;p15"/>
          <p:cNvSpPr/>
          <p:nvPr/>
        </p:nvSpPr>
        <p:spPr>
          <a:xfrm>
            <a:off x="234409" y="287350"/>
            <a:ext cx="4193658"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3200" b="1" i="0" u="none" strike="noStrike" kern="0" cap="none" spc="0" normalizeH="0" baseline="0" noProof="0" dirty="0">
                <a:ln>
                  <a:noFill/>
                </a:ln>
                <a:solidFill>
                  <a:prstClr val="white"/>
                </a:solidFill>
                <a:effectLst/>
                <a:uLnTx/>
                <a:uFillTx/>
                <a:latin typeface="Aptos" panose="02110004020202020204"/>
                <a:cs typeface="Arial"/>
                <a:sym typeface="Arial"/>
              </a:rPr>
              <a:t>Potential </a:t>
            </a:r>
            <a:r>
              <a:rPr kumimoji="0" lang="de-DE" sz="3200" b="1" i="0" u="none" strike="noStrike" kern="0" cap="none" spc="0" normalizeH="0" baseline="0" noProof="0" dirty="0" err="1">
                <a:ln>
                  <a:noFill/>
                </a:ln>
                <a:solidFill>
                  <a:prstClr val="white"/>
                </a:solidFill>
                <a:effectLst/>
                <a:uLnTx/>
                <a:uFillTx/>
                <a:latin typeface="Aptos" panose="02110004020202020204"/>
                <a:cs typeface="Arial"/>
                <a:sym typeface="Arial"/>
              </a:rPr>
              <a:t>Product</a:t>
            </a:r>
            <a:r>
              <a:rPr kumimoji="0" lang="de-DE" sz="3200" b="1" i="0" u="none" strike="noStrike" kern="0" cap="none" spc="0" normalizeH="0" baseline="0" noProof="0" dirty="0">
                <a:ln>
                  <a:noFill/>
                </a:ln>
                <a:solidFill>
                  <a:prstClr val="white"/>
                </a:solidFill>
                <a:effectLst/>
                <a:uLnTx/>
                <a:uFillTx/>
                <a:latin typeface="Aptos" panose="02110004020202020204"/>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3200" b="1" i="0" u="none" strike="noStrike" kern="0" cap="none" spc="0" normalizeH="0" baseline="0" noProof="0" dirty="0">
                <a:ln>
                  <a:noFill/>
                </a:ln>
                <a:solidFill>
                  <a:prstClr val="white"/>
                </a:solidFill>
                <a:effectLst/>
                <a:uLnTx/>
                <a:uFillTx/>
                <a:latin typeface="Aptos" panose="02110004020202020204"/>
                <a:ea typeface="Calibri"/>
                <a:cs typeface="Calibri"/>
                <a:sym typeface="Calibri"/>
              </a:rPr>
              <a:t>Service</a:t>
            </a:r>
            <a:endParaRPr kumimoji="0" sz="3200" b="0" i="0" u="none" strike="noStrike" kern="0" cap="none" spc="0" normalizeH="0" baseline="0" noProof="0" dirty="0">
              <a:ln>
                <a:noFill/>
              </a:ln>
              <a:solidFill>
                <a:prstClr val="white"/>
              </a:solidFill>
              <a:effectLst/>
              <a:uLnTx/>
              <a:uFillTx/>
              <a:latin typeface="Aptos" panose="02110004020202020204"/>
              <a:ea typeface="Calibri"/>
              <a:cs typeface="Calibri"/>
              <a:sym typeface="Calibri"/>
            </a:endParaRPr>
          </a:p>
        </p:txBody>
      </p:sp>
      <p:pic>
        <p:nvPicPr>
          <p:cNvPr id="3" name="Picture 2" descr="A person holding a phone&#10;&#10;Description automatically generated">
            <a:extLst>
              <a:ext uri="{FF2B5EF4-FFF2-40B4-BE49-F238E27FC236}">
                <a16:creationId xmlns:a16="http://schemas.microsoft.com/office/drawing/2014/main" id="{3BC5EAEE-7421-C54C-FB80-8895B6E2E126}"/>
              </a:ext>
            </a:extLst>
          </p:cNvPr>
          <p:cNvPicPr>
            <a:picLocks noChangeAspect="1"/>
          </p:cNvPicPr>
          <p:nvPr/>
        </p:nvPicPr>
        <p:blipFill>
          <a:blip r:embed="rId3"/>
          <a:stretch>
            <a:fillRect/>
          </a:stretch>
        </p:blipFill>
        <p:spPr>
          <a:xfrm>
            <a:off x="4572000" y="0"/>
            <a:ext cx="4572000" cy="5143500"/>
          </a:xfrm>
          <a:prstGeom prst="rect">
            <a:avLst/>
          </a:prstGeom>
        </p:spPr>
      </p:pic>
    </p:spTree>
    <p:extLst>
      <p:ext uri="{BB962C8B-B14F-4D97-AF65-F5344CB8AC3E}">
        <p14:creationId xmlns:p14="http://schemas.microsoft.com/office/powerpoint/2010/main" val="5813092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4835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2"/>
          <p:cNvSpPr txBox="1">
            <a:spLocks noGrp="1"/>
          </p:cNvSpPr>
          <p:nvPr>
            <p:ph type="body" idx="1"/>
          </p:nvPr>
        </p:nvSpPr>
        <p:spPr>
          <a:prstGeom prst="rect">
            <a:avLst/>
          </a:prstGeom>
          <a:noFill/>
          <a:ln>
            <a:noFill/>
          </a:ln>
        </p:spPr>
        <p:txBody>
          <a:bodyPr spcFirstLastPara="1" vert="horz" wrap="square" lIns="0" tIns="0" rIns="0" bIns="0" rtlCol="0" anchor="t" anchorCtr="0">
            <a:noAutofit/>
          </a:bodyPr>
          <a:lstStyle/>
          <a:p>
            <a:pPr marL="0" indent="0">
              <a:spcBef>
                <a:spcPts val="0"/>
              </a:spcBef>
            </a:pPr>
            <a:r>
              <a:rPr lang="de-DE" dirty="0" err="1"/>
              <a:t>It’s</a:t>
            </a:r>
            <a:r>
              <a:rPr lang="de-DE" dirty="0"/>
              <a:t> </a:t>
            </a:r>
            <a:r>
              <a:rPr lang="de-DE" dirty="0" err="1"/>
              <a:t>coffee</a:t>
            </a:r>
            <a:br>
              <a:rPr lang="de-DE" dirty="0"/>
            </a:br>
            <a:r>
              <a:rPr lang="de-DE" dirty="0" err="1"/>
              <a:t>o’</a:t>
            </a:r>
            <a:r>
              <a:rPr lang="de-DE" dirty="0"/>
              <a:t> </a:t>
            </a:r>
            <a:r>
              <a:rPr lang="de-DE" dirty="0" err="1"/>
              <a:t>clock</a:t>
            </a:r>
            <a:r>
              <a:rPr lang="de-DE" dirty="0"/>
              <a:t>!</a:t>
            </a:r>
            <a:endParaRPr dirty="0"/>
          </a:p>
        </p:txBody>
      </p:sp>
      <p:pic>
        <p:nvPicPr>
          <p:cNvPr id="4" name="Bildplatzhalter 8" descr="Ein Bild, das Tasse, Kaffee, Essen, Drink enthält.&#10;&#10;KI-generierte Inhalte können fehlerhaft sein.">
            <a:extLst>
              <a:ext uri="{FF2B5EF4-FFF2-40B4-BE49-F238E27FC236}">
                <a16:creationId xmlns:a16="http://schemas.microsoft.com/office/drawing/2014/main" id="{519C8FD3-84FC-CFF6-8B88-30A674837B4B}"/>
              </a:ext>
            </a:extLst>
          </p:cNvPr>
          <p:cNvPicPr>
            <a:picLocks noGrp="1" noChangeAspect="1"/>
          </p:cNvPicPr>
          <p:nvPr>
            <p:ph type="pic" sz="quarter" idx="10"/>
          </p:nvPr>
        </p:nvPicPr>
        <p:blipFill>
          <a:blip r:embed="rId3"/>
          <a:srcRect l="14877" t="13878" r="10289" b="18774"/>
          <a:stretch/>
        </p:blipFill>
        <p:spPr>
          <a:xfrm>
            <a:off x="4572000" y="0"/>
            <a:ext cx="4572000" cy="5143500"/>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5"/>
          <p:cNvSpPr txBox="1">
            <a:spLocks noGrp="1"/>
          </p:cNvSpPr>
          <p:nvPr>
            <p:ph type="body" idx="1"/>
          </p:nvPr>
        </p:nvSpPr>
        <p:spPr>
          <a:xfrm>
            <a:off x="319221" y="2334683"/>
            <a:ext cx="3812380" cy="125359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200"/>
              <a:buNone/>
            </a:pPr>
            <a:r>
              <a:rPr lang="de-DE" sz="2200" dirty="0" err="1">
                <a:latin typeface="+mn-lt"/>
                <a:ea typeface="Arial"/>
                <a:sym typeface="Arial"/>
              </a:rPr>
              <a:t>Translating</a:t>
            </a:r>
            <a:r>
              <a:rPr lang="de-DE" sz="2200" dirty="0">
                <a:latin typeface="+mn-lt"/>
                <a:ea typeface="Arial"/>
                <a:sym typeface="Arial"/>
              </a:rPr>
              <a:t> </a:t>
            </a:r>
            <a:r>
              <a:rPr lang="de-DE" sz="2200" dirty="0" err="1">
                <a:latin typeface="+mn-lt"/>
                <a:ea typeface="Arial"/>
                <a:sym typeface="Arial"/>
              </a:rPr>
              <a:t>the</a:t>
            </a:r>
            <a:r>
              <a:rPr lang="de-DE" sz="2200" dirty="0">
                <a:latin typeface="+mn-lt"/>
                <a:ea typeface="Arial"/>
                <a:sym typeface="Arial"/>
              </a:rPr>
              <a:t> </a:t>
            </a:r>
            <a:r>
              <a:rPr lang="de-DE" sz="2200" dirty="0" err="1">
                <a:latin typeface="+mn-lt"/>
                <a:ea typeface="Arial"/>
                <a:sym typeface="Arial"/>
              </a:rPr>
              <a:t>research</a:t>
            </a:r>
            <a:r>
              <a:rPr lang="de-DE" sz="2200" dirty="0">
                <a:latin typeface="+mn-lt"/>
                <a:ea typeface="Arial"/>
                <a:sym typeface="Arial"/>
              </a:rPr>
              <a:t> </a:t>
            </a:r>
            <a:r>
              <a:rPr lang="de-DE" sz="2200" dirty="0" err="1">
                <a:latin typeface="+mn-lt"/>
                <a:ea typeface="Arial"/>
                <a:sym typeface="Arial"/>
              </a:rPr>
              <a:t>result</a:t>
            </a:r>
            <a:r>
              <a:rPr lang="de-DE" sz="2200" dirty="0">
                <a:latin typeface="+mn-lt"/>
                <a:ea typeface="Arial"/>
                <a:sym typeface="Arial"/>
              </a:rPr>
              <a:t> </a:t>
            </a:r>
            <a:r>
              <a:rPr lang="de-DE" sz="2200" dirty="0" err="1">
                <a:latin typeface="+mn-lt"/>
                <a:ea typeface="Arial"/>
                <a:sym typeface="Arial"/>
              </a:rPr>
              <a:t>into</a:t>
            </a:r>
            <a:r>
              <a:rPr lang="de-DE" sz="2200" dirty="0">
                <a:latin typeface="+mn-lt"/>
                <a:ea typeface="Arial"/>
                <a:sym typeface="Arial"/>
              </a:rPr>
              <a:t> a </a:t>
            </a:r>
            <a:r>
              <a:rPr lang="de-DE" sz="2200" dirty="0" err="1">
                <a:latin typeface="+mn-lt"/>
                <a:ea typeface="Arial"/>
                <a:sym typeface="Arial"/>
              </a:rPr>
              <a:t>product</a:t>
            </a:r>
            <a:r>
              <a:rPr lang="de-DE" sz="2200" dirty="0">
                <a:latin typeface="+mn-lt"/>
                <a:ea typeface="Arial"/>
                <a:sym typeface="Arial"/>
              </a:rPr>
              <a:t>, </a:t>
            </a:r>
            <a:r>
              <a:rPr lang="de-DE" sz="2200" dirty="0" err="1">
                <a:latin typeface="+mn-lt"/>
                <a:ea typeface="Arial"/>
                <a:sym typeface="Arial"/>
              </a:rPr>
              <a:t>together</a:t>
            </a:r>
            <a:r>
              <a:rPr lang="de-DE" sz="2200" dirty="0">
                <a:latin typeface="+mn-lt"/>
                <a:ea typeface="Arial"/>
                <a:sym typeface="Arial"/>
              </a:rPr>
              <a:t> </a:t>
            </a:r>
            <a:r>
              <a:rPr lang="de-DE" sz="2200" dirty="0" err="1">
                <a:latin typeface="+mn-lt"/>
                <a:ea typeface="Arial"/>
                <a:sym typeface="Arial"/>
              </a:rPr>
              <a:t>wit</a:t>
            </a:r>
            <a:r>
              <a:rPr lang="de-DE" sz="2200" dirty="0" err="1">
                <a:latin typeface="+mn-lt"/>
                <a:ea typeface="Arial"/>
              </a:rPr>
              <a:t>h</a:t>
            </a:r>
            <a:r>
              <a:rPr lang="de-DE" sz="2200" dirty="0">
                <a:latin typeface="+mn-lt"/>
                <a:ea typeface="Arial"/>
              </a:rPr>
              <a:t> a </a:t>
            </a:r>
            <a:r>
              <a:rPr lang="de-DE" sz="2200" dirty="0" err="1">
                <a:latin typeface="+mn-lt"/>
                <a:ea typeface="Arial"/>
              </a:rPr>
              <a:t>team</a:t>
            </a:r>
            <a:r>
              <a:rPr lang="de-DE" sz="2200" dirty="0">
                <a:latin typeface="+mn-lt"/>
                <a:ea typeface="Arial"/>
              </a:rPr>
              <a:t> </a:t>
            </a:r>
            <a:r>
              <a:rPr lang="de-DE" sz="2200" dirty="0" err="1">
                <a:latin typeface="+mn-lt"/>
                <a:ea typeface="Arial"/>
              </a:rPr>
              <a:t>of</a:t>
            </a:r>
            <a:r>
              <a:rPr lang="de-DE" sz="2200" dirty="0">
                <a:latin typeface="+mn-lt"/>
                <a:ea typeface="Arial"/>
              </a:rPr>
              <a:t> </a:t>
            </a:r>
            <a:r>
              <a:rPr lang="de-DE" sz="2200" dirty="0" err="1">
                <a:latin typeface="+mn-lt"/>
                <a:ea typeface="Arial"/>
              </a:rPr>
              <a:t>other</a:t>
            </a:r>
            <a:r>
              <a:rPr lang="de-DE" sz="2200" dirty="0">
                <a:latin typeface="+mn-lt"/>
                <a:ea typeface="Arial"/>
              </a:rPr>
              <a:t> </a:t>
            </a:r>
            <a:r>
              <a:rPr lang="de-DE" sz="2200" dirty="0" err="1">
                <a:latin typeface="+mn-lt"/>
                <a:ea typeface="Arial"/>
              </a:rPr>
              <a:t>experts</a:t>
            </a:r>
            <a:r>
              <a:rPr lang="de-DE" sz="2200" dirty="0">
                <a:latin typeface="+mn-lt"/>
                <a:ea typeface="Arial"/>
              </a:rPr>
              <a:t> such </a:t>
            </a:r>
            <a:r>
              <a:rPr lang="de-DE" sz="2200" dirty="0" err="1">
                <a:latin typeface="+mn-lt"/>
                <a:ea typeface="Arial"/>
              </a:rPr>
              <a:t>as</a:t>
            </a:r>
            <a:r>
              <a:rPr lang="de-DE" sz="2200" dirty="0">
                <a:latin typeface="+mn-lt"/>
                <a:ea typeface="Arial"/>
              </a:rPr>
              <a:t> </a:t>
            </a:r>
            <a:r>
              <a:rPr lang="de-DE" sz="2200" dirty="0" err="1">
                <a:latin typeface="+mn-lt"/>
                <a:ea typeface="Arial"/>
              </a:rPr>
              <a:t>software</a:t>
            </a:r>
            <a:r>
              <a:rPr lang="de-DE" sz="2200" dirty="0">
                <a:latin typeface="+mn-lt"/>
                <a:ea typeface="Arial"/>
              </a:rPr>
              <a:t> </a:t>
            </a:r>
            <a:r>
              <a:rPr lang="de-DE" sz="2200" dirty="0" err="1">
                <a:latin typeface="+mn-lt"/>
                <a:ea typeface="Arial"/>
              </a:rPr>
              <a:t>developers</a:t>
            </a:r>
            <a:r>
              <a:rPr lang="de-DE" sz="2200" dirty="0">
                <a:latin typeface="+mn-lt"/>
                <a:ea typeface="Arial"/>
              </a:rPr>
              <a:t> and </a:t>
            </a:r>
            <a:r>
              <a:rPr lang="de-DE" sz="2200" dirty="0" err="1">
                <a:latin typeface="+mn-lt"/>
                <a:ea typeface="Arial"/>
              </a:rPr>
              <a:t>business</a:t>
            </a:r>
            <a:r>
              <a:rPr lang="de-DE" sz="2200" dirty="0">
                <a:latin typeface="+mn-lt"/>
                <a:ea typeface="Arial"/>
              </a:rPr>
              <a:t> </a:t>
            </a:r>
            <a:r>
              <a:rPr lang="de-DE" sz="2200" dirty="0" err="1">
                <a:latin typeface="+mn-lt"/>
                <a:ea typeface="Arial"/>
              </a:rPr>
              <a:t>experts</a:t>
            </a:r>
            <a:r>
              <a:rPr lang="de-DE" sz="2200" dirty="0">
                <a:latin typeface="+mn-lt"/>
                <a:ea typeface="Arial"/>
              </a:rPr>
              <a:t>.</a:t>
            </a:r>
            <a:endParaRPr lang="de-DE" sz="2200" dirty="0">
              <a:latin typeface="+mn-lt"/>
            </a:endParaRPr>
          </a:p>
        </p:txBody>
      </p:sp>
      <p:sp>
        <p:nvSpPr>
          <p:cNvPr id="327" name="Google Shape;327;p15"/>
          <p:cNvSpPr/>
          <p:nvPr/>
        </p:nvSpPr>
        <p:spPr>
          <a:xfrm>
            <a:off x="234409" y="287350"/>
            <a:ext cx="4193658" cy="10772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3200" b="1" i="0" u="none" strike="noStrike" kern="0" cap="none" spc="0" normalizeH="0" baseline="0" noProof="0" dirty="0">
                <a:ln>
                  <a:noFill/>
                </a:ln>
                <a:solidFill>
                  <a:prstClr val="white"/>
                </a:solidFill>
                <a:effectLst/>
                <a:uLnTx/>
                <a:uFillTx/>
                <a:latin typeface="Aptos" panose="02110004020202020204"/>
                <a:cs typeface="Arial"/>
                <a:sym typeface="Arial"/>
              </a:rPr>
              <a:t>The Research Canvas </a:t>
            </a:r>
            <a:r>
              <a:rPr kumimoji="0" lang="de-DE" sz="3200" b="1" i="0" u="none" strike="noStrike" kern="0" cap="none" spc="0" normalizeH="0" baseline="0" noProof="0" dirty="0" err="1">
                <a:ln>
                  <a:noFill/>
                </a:ln>
                <a:solidFill>
                  <a:prstClr val="white"/>
                </a:solidFill>
                <a:effectLst/>
                <a:uLnTx/>
                <a:uFillTx/>
                <a:latin typeface="Aptos" panose="02110004020202020204"/>
                <a:cs typeface="Arial"/>
                <a:sym typeface="Arial"/>
              </a:rPr>
              <a:t>Example</a:t>
            </a:r>
            <a:endParaRPr kumimoji="0" sz="3200" b="0" i="0" u="none" strike="noStrike" kern="0" cap="none" spc="0" normalizeH="0" baseline="0" noProof="0" dirty="0">
              <a:ln>
                <a:noFill/>
              </a:ln>
              <a:solidFill>
                <a:prstClr val="white"/>
              </a:solidFill>
              <a:effectLst/>
              <a:uLnTx/>
              <a:uFillTx/>
              <a:latin typeface="Aptos" panose="02110004020202020204"/>
              <a:ea typeface="Calibri"/>
              <a:cs typeface="Calibri"/>
              <a:sym typeface="Calibri"/>
            </a:endParaRPr>
          </a:p>
        </p:txBody>
      </p:sp>
      <p:pic>
        <p:nvPicPr>
          <p:cNvPr id="5" name="Bildplatzhalter 4">
            <a:extLst>
              <a:ext uri="{FF2B5EF4-FFF2-40B4-BE49-F238E27FC236}">
                <a16:creationId xmlns:a16="http://schemas.microsoft.com/office/drawing/2014/main" id="{7EB16137-013F-1FC2-45A8-0F31DFD4FFF9}"/>
              </a:ext>
            </a:extLst>
          </p:cNvPr>
          <p:cNvPicPr>
            <a:picLocks noGrp="1" noChangeAspect="1"/>
          </p:cNvPicPr>
          <p:nvPr>
            <p:ph type="pic" idx="2"/>
          </p:nvPr>
        </p:nvPicPr>
        <p:blipFill rotWithShape="1">
          <a:blip r:embed="rId3">
            <a:extLst>
              <a:ext uri="{96DAC541-7B7A-43D3-8B79-37D633B846F1}">
                <asvg:svgBlip xmlns:asvg="http://schemas.microsoft.com/office/drawing/2016/SVG/main" r:embed="rId4"/>
              </a:ext>
            </a:extLst>
          </a:blip>
          <a:srcRect l="50882" t="35692" r="21096" b="10376"/>
          <a:stretch/>
        </p:blipFill>
        <p:spPr>
          <a:xfrm>
            <a:off x="4572000" y="-138545"/>
            <a:ext cx="4572000" cy="5143500"/>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28F68D60-98E6-6853-7E45-2D2EC7FA6C7D}"/>
              </a:ext>
            </a:extLst>
          </p:cNvPr>
          <p:cNvSpPr>
            <a:spLocks noGrp="1"/>
          </p:cNvSpPr>
          <p:nvPr>
            <p:ph type="body" sz="quarter" idx="13"/>
          </p:nvPr>
        </p:nvSpPr>
        <p:spPr>
          <a:xfrm>
            <a:off x="1392187" y="2447725"/>
            <a:ext cx="6359626" cy="1401365"/>
          </a:xfrm>
        </p:spPr>
        <p:txBody>
          <a:bodyPr/>
          <a:lstStyle/>
          <a:p>
            <a:r>
              <a:rPr lang="de-DE" dirty="0"/>
              <a:t>“</a:t>
            </a:r>
            <a:r>
              <a:rPr lang="de-DE" dirty="0" err="1"/>
              <a:t>For</a:t>
            </a:r>
            <a:r>
              <a:rPr lang="de-DE" dirty="0"/>
              <a:t> </a:t>
            </a:r>
            <a:r>
              <a:rPr lang="de-DE" dirty="0" err="1"/>
              <a:t>somebody</a:t>
            </a:r>
            <a:r>
              <a:rPr lang="de-DE" dirty="0"/>
              <a:t> </a:t>
            </a:r>
            <a:r>
              <a:rPr lang="de-DE" dirty="0" err="1"/>
              <a:t>who</a:t>
            </a:r>
            <a:r>
              <a:rPr lang="de-DE" dirty="0"/>
              <a:t> </a:t>
            </a:r>
            <a:r>
              <a:rPr lang="de-DE" dirty="0" err="1"/>
              <a:t>wants</a:t>
            </a:r>
            <a:r>
              <a:rPr lang="de-DE" dirty="0"/>
              <a:t> </a:t>
            </a:r>
            <a:r>
              <a:rPr lang="de-DE" dirty="0" err="1"/>
              <a:t>to</a:t>
            </a:r>
            <a:r>
              <a:rPr lang="de-DE" dirty="0"/>
              <a:t> </a:t>
            </a:r>
            <a:r>
              <a:rPr lang="de-DE" dirty="0" err="1"/>
              <a:t>become</a:t>
            </a:r>
            <a:r>
              <a:rPr lang="de-DE" dirty="0"/>
              <a:t> an </a:t>
            </a:r>
            <a:r>
              <a:rPr lang="de-DE" dirty="0" err="1"/>
              <a:t>entrepreneur</a:t>
            </a:r>
            <a:r>
              <a:rPr lang="de-DE" dirty="0"/>
              <a:t>, </a:t>
            </a:r>
            <a:r>
              <a:rPr lang="de-DE" dirty="0" err="1"/>
              <a:t>it</a:t>
            </a:r>
            <a:r>
              <a:rPr lang="de-DE" dirty="0"/>
              <a:t> </a:t>
            </a:r>
            <a:r>
              <a:rPr lang="de-DE" dirty="0" err="1"/>
              <a:t>is</a:t>
            </a:r>
            <a:r>
              <a:rPr lang="de-DE" dirty="0"/>
              <a:t> </a:t>
            </a:r>
            <a:r>
              <a:rPr lang="de-DE" dirty="0" err="1"/>
              <a:t>crucial</a:t>
            </a:r>
            <a:r>
              <a:rPr lang="de-DE" dirty="0"/>
              <a:t> </a:t>
            </a:r>
            <a:r>
              <a:rPr lang="de-DE" dirty="0" err="1"/>
              <a:t>to</a:t>
            </a:r>
            <a:r>
              <a:rPr lang="de-DE" dirty="0"/>
              <a:t> </a:t>
            </a:r>
            <a:r>
              <a:rPr lang="de-DE" dirty="0" err="1"/>
              <a:t>be</a:t>
            </a:r>
            <a:r>
              <a:rPr lang="de-DE" dirty="0"/>
              <a:t> </a:t>
            </a:r>
            <a:r>
              <a:rPr lang="de-DE" dirty="0" err="1"/>
              <a:t>proactive</a:t>
            </a:r>
            <a:r>
              <a:rPr lang="de-DE" dirty="0"/>
              <a:t> in </a:t>
            </a:r>
            <a:r>
              <a:rPr lang="de-DE" dirty="0" err="1"/>
              <a:t>order</a:t>
            </a:r>
            <a:r>
              <a:rPr lang="de-DE" dirty="0"/>
              <a:t> </a:t>
            </a:r>
            <a:r>
              <a:rPr lang="de-DE" dirty="0" err="1"/>
              <a:t>to</a:t>
            </a:r>
            <a:r>
              <a:rPr lang="de-DE" dirty="0"/>
              <a:t> </a:t>
            </a:r>
            <a:r>
              <a:rPr lang="de-DE" dirty="0" err="1"/>
              <a:t>build</a:t>
            </a:r>
            <a:r>
              <a:rPr lang="de-DE" dirty="0"/>
              <a:t> </a:t>
            </a:r>
            <a:r>
              <a:rPr lang="de-DE" dirty="0" err="1"/>
              <a:t>up</a:t>
            </a:r>
            <a:r>
              <a:rPr lang="de-DE" dirty="0"/>
              <a:t> a network outside </a:t>
            </a:r>
            <a:r>
              <a:rPr lang="de-DE" dirty="0" err="1"/>
              <a:t>your</a:t>
            </a:r>
            <a:r>
              <a:rPr lang="de-DE" dirty="0"/>
              <a:t> lab.”</a:t>
            </a:r>
          </a:p>
          <a:p>
            <a:endParaRPr lang="de-DE" dirty="0"/>
          </a:p>
          <a:p>
            <a:r>
              <a:rPr lang="de-DE" sz="1500" dirty="0"/>
              <a:t>Nadine Diersch</a:t>
            </a:r>
          </a:p>
          <a:p>
            <a:r>
              <a:rPr lang="de-DE" sz="1500" b="0" dirty="0"/>
              <a:t>Young Entrepreneurs in Science Alumna</a:t>
            </a:r>
          </a:p>
          <a:p>
            <a:endParaRPr lang="de-DE" dirty="0"/>
          </a:p>
        </p:txBody>
      </p:sp>
    </p:spTree>
    <p:extLst>
      <p:ext uri="{BB962C8B-B14F-4D97-AF65-F5344CB8AC3E}">
        <p14:creationId xmlns:p14="http://schemas.microsoft.com/office/powerpoint/2010/main" val="9498687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24"/>
          <p:cNvPicPr preferRelativeResize="0"/>
          <p:nvPr/>
        </p:nvPicPr>
        <p:blipFill rotWithShape="1">
          <a:blip r:embed="rId3">
            <a:alphaModFix/>
          </a:blip>
          <a:srcRect l="22523" r="22386"/>
          <a:stretch/>
        </p:blipFill>
        <p:spPr>
          <a:xfrm>
            <a:off x="0" y="0"/>
            <a:ext cx="9144000" cy="5150478"/>
          </a:xfrm>
          <a:prstGeom prst="rect">
            <a:avLst/>
          </a:prstGeom>
          <a:noFill/>
          <a:ln>
            <a:noFill/>
          </a:ln>
        </p:spPr>
      </p:pic>
      <p:sp>
        <p:nvSpPr>
          <p:cNvPr id="406" name="Google Shape;406;p24"/>
          <p:cNvSpPr txBox="1">
            <a:spLocks noGrp="1"/>
          </p:cNvSpPr>
          <p:nvPr>
            <p:ph type="body" sz="quarter" idx="11"/>
          </p:nvPr>
        </p:nvSpPr>
        <p:spPr>
          <a:xfrm>
            <a:off x="304800" y="281644"/>
            <a:ext cx="6106886" cy="492443"/>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4000"/>
              <a:buNone/>
            </a:pPr>
            <a:r>
              <a:rPr lang="de-DE" dirty="0"/>
              <a:t>FROM RESEARCH TO USE CASE</a:t>
            </a:r>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5"/>
          <p:cNvSpPr txBox="1">
            <a:spLocks noGrp="1"/>
          </p:cNvSpPr>
          <p:nvPr>
            <p:ph type="body" idx="1"/>
          </p:nvPr>
        </p:nvSpPr>
        <p:spPr>
          <a:xfrm>
            <a:off x="428625" y="342787"/>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ea typeface="Arial"/>
                <a:sym typeface="Arial"/>
              </a:rPr>
              <a:t>What</a:t>
            </a:r>
            <a:r>
              <a:rPr lang="de-DE" dirty="0">
                <a:ea typeface="Arial"/>
                <a:sym typeface="Arial"/>
              </a:rPr>
              <a:t> </a:t>
            </a:r>
            <a:r>
              <a:rPr lang="de-DE" dirty="0" err="1">
                <a:ea typeface="Arial"/>
                <a:sym typeface="Arial"/>
              </a:rPr>
              <a:t>is</a:t>
            </a:r>
            <a:r>
              <a:rPr lang="de-DE" dirty="0">
                <a:ea typeface="Arial"/>
                <a:sym typeface="Arial"/>
              </a:rPr>
              <a:t> a </a:t>
            </a:r>
            <a:r>
              <a:rPr lang="de-DE" dirty="0" err="1">
                <a:ea typeface="Arial"/>
                <a:sym typeface="Arial"/>
              </a:rPr>
              <a:t>use</a:t>
            </a:r>
            <a:r>
              <a:rPr lang="de-DE" dirty="0">
                <a:ea typeface="Arial"/>
                <a:sym typeface="Arial"/>
              </a:rPr>
              <a:t> </a:t>
            </a:r>
            <a:r>
              <a:rPr lang="de-DE" dirty="0" err="1">
                <a:ea typeface="Arial"/>
                <a:sym typeface="Arial"/>
              </a:rPr>
              <a:t>case</a:t>
            </a:r>
            <a:r>
              <a:rPr lang="de-DE" dirty="0">
                <a:ea typeface="Arial"/>
                <a:sym typeface="Arial"/>
              </a:rPr>
              <a:t>?</a:t>
            </a:r>
            <a:endParaRPr dirty="0">
              <a:ea typeface="Arial"/>
              <a:sym typeface="Arial"/>
            </a:endParaRPr>
          </a:p>
        </p:txBody>
      </p:sp>
      <p:sp>
        <p:nvSpPr>
          <p:cNvPr id="414" name="Google Shape;414;p25"/>
          <p:cNvSpPr txBox="1"/>
          <p:nvPr/>
        </p:nvSpPr>
        <p:spPr>
          <a:xfrm>
            <a:off x="2490787" y="2571750"/>
            <a:ext cx="4152900" cy="609224"/>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comes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mind</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when</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think</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cases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lang="de-DE" sz="18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endParaRPr>
          </a:p>
        </p:txBody>
      </p:sp>
      <p:pic>
        <p:nvPicPr>
          <p:cNvPr id="415" name="Google Shape;415;p25"/>
          <p:cNvPicPr preferRelativeResize="0"/>
          <p:nvPr/>
        </p:nvPicPr>
        <p:blipFill rotWithShape="1">
          <a:blip r:embed="rId3">
            <a:alphaModFix/>
          </a:blip>
          <a:srcRect/>
          <a:stretch/>
        </p:blipFill>
        <p:spPr>
          <a:xfrm>
            <a:off x="4237037" y="1772976"/>
            <a:ext cx="660400" cy="6604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6"/>
          <p:cNvSpPr txBox="1">
            <a:spLocks noGrp="1"/>
          </p:cNvSpPr>
          <p:nvPr>
            <p:ph type="body" idx="1"/>
          </p:nvPr>
        </p:nvSpPr>
        <p:spPr>
          <a:xfrm>
            <a:off x="428625" y="344529"/>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ea typeface="Arial"/>
                <a:sym typeface="Arial"/>
              </a:rPr>
              <a:t>What</a:t>
            </a:r>
            <a:r>
              <a:rPr lang="de-DE" dirty="0">
                <a:ea typeface="Arial"/>
                <a:sym typeface="Arial"/>
              </a:rPr>
              <a:t> </a:t>
            </a:r>
            <a:r>
              <a:rPr lang="de-DE" dirty="0" err="1">
                <a:ea typeface="Arial"/>
                <a:sym typeface="Arial"/>
              </a:rPr>
              <a:t>is</a:t>
            </a:r>
            <a:r>
              <a:rPr lang="de-DE" dirty="0">
                <a:ea typeface="Arial"/>
                <a:sym typeface="Arial"/>
              </a:rPr>
              <a:t> a </a:t>
            </a:r>
            <a:r>
              <a:rPr lang="de-DE" dirty="0" err="1">
                <a:ea typeface="Arial"/>
                <a:sym typeface="Arial"/>
              </a:rPr>
              <a:t>use</a:t>
            </a:r>
            <a:r>
              <a:rPr lang="de-DE" dirty="0">
                <a:ea typeface="Arial"/>
                <a:sym typeface="Arial"/>
              </a:rPr>
              <a:t> </a:t>
            </a:r>
            <a:r>
              <a:rPr lang="de-DE" dirty="0" err="1">
                <a:ea typeface="Arial"/>
                <a:sym typeface="Arial"/>
              </a:rPr>
              <a:t>case</a:t>
            </a:r>
            <a:r>
              <a:rPr lang="de-DE" dirty="0">
                <a:ea typeface="Arial"/>
                <a:sym typeface="Arial"/>
              </a:rPr>
              <a:t>?</a:t>
            </a:r>
            <a:endParaRPr dirty="0"/>
          </a:p>
        </p:txBody>
      </p:sp>
      <p:sp>
        <p:nvSpPr>
          <p:cNvPr id="422" name="Google Shape;422;p26"/>
          <p:cNvSpPr txBox="1"/>
          <p:nvPr/>
        </p:nvSpPr>
        <p:spPr>
          <a:xfrm>
            <a:off x="525293" y="2571750"/>
            <a:ext cx="8093413" cy="923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specific</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situation</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which</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product</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service</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solution</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can</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potentially</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be</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used</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endParaRPr kumimoji="0"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p:txBody>
      </p:sp>
      <p:pic>
        <p:nvPicPr>
          <p:cNvPr id="423" name="Google Shape;423;p26"/>
          <p:cNvPicPr preferRelativeResize="0"/>
          <p:nvPr/>
        </p:nvPicPr>
        <p:blipFill rotWithShape="1">
          <a:blip r:embed="rId3">
            <a:alphaModFix/>
          </a:blip>
          <a:srcRect/>
          <a:stretch/>
        </p:blipFill>
        <p:spPr>
          <a:xfrm>
            <a:off x="3991798" y="1493523"/>
            <a:ext cx="982973" cy="982973"/>
          </a:xfrm>
          <a:prstGeom prst="rect">
            <a:avLst/>
          </a:prstGeom>
          <a:noFill/>
          <a:ln>
            <a:noFill/>
          </a:ln>
        </p:spPr>
      </p:pic>
      <p:sp>
        <p:nvSpPr>
          <p:cNvPr id="424" name="Google Shape;424;p26"/>
          <p:cNvSpPr txBox="1"/>
          <p:nvPr/>
        </p:nvSpPr>
        <p:spPr>
          <a:xfrm>
            <a:off x="2881084" y="3405688"/>
            <a:ext cx="3381829"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Lawerence</a:t>
            </a:r>
            <a:r>
              <a:rPr kumimoji="0" lang="de-DE" sz="18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Chapman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for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PMA</a:t>
            </a:r>
            <a:endParaRPr kumimoji="0" sz="18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46BA9-3C00-8FD2-688F-DEC34572980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DFE7C9DA-8A41-D72C-7E4F-B7F6A905C3B8}"/>
              </a:ext>
            </a:extLst>
          </p:cNvPr>
          <p:cNvSpPr>
            <a:spLocks noGrp="1"/>
          </p:cNvSpPr>
          <p:nvPr>
            <p:ph type="body" sz="quarter" idx="13"/>
          </p:nvPr>
        </p:nvSpPr>
        <p:spPr>
          <a:xfrm>
            <a:off x="1371601" y="1743076"/>
            <a:ext cx="6596742" cy="1329595"/>
          </a:xfrm>
        </p:spPr>
        <p: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de-DE" b="1" dirty="0">
                <a:latin typeface="Aptos" panose="020B0004020202020204" pitchFamily="34" charset="0"/>
              </a:rPr>
              <a:t>Download link:</a:t>
            </a:r>
            <a:r>
              <a:rPr lang="de-DE" dirty="0">
                <a:latin typeface="Aptos" panose="020B0004020202020204" pitchFamily="34" charset="0"/>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You</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will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receive</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download</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link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for</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the</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handout</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and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your</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certificate</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within</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3–5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days</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after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the</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workshop</a:t>
            </a:r>
            <a:endParaRPr lang="de-DE" kern="0" dirty="0">
              <a:solidFill>
                <a:srgbClr val="000000"/>
              </a:solidFill>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None/>
              <a:tabLst/>
              <a:defRPr/>
            </a:pPr>
            <a:endParaRPr lang="de-DE" dirty="0">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de-DE" dirty="0">
              <a:latin typeface="Aptos" panose="020B0004020202020204" pitchFamily="34" charset="0"/>
            </a:endParaRPr>
          </a:p>
          <a:p>
            <a:pPr>
              <a:lnSpc>
                <a:spcPct val="150000"/>
              </a:lnSpc>
            </a:pPr>
            <a:r>
              <a:rPr lang="de-DE" b="1" dirty="0">
                <a:latin typeface="Aptos" panose="020B0004020202020204" pitchFamily="34" charset="0"/>
              </a:rPr>
              <a:t>Template: </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Blank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templates</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will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be</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included</a:t>
            </a:r>
            <a:endParaRPr lang="de-DE" kern="0" dirty="0">
              <a:solidFill>
                <a:srgbClr val="000000"/>
              </a:solidFill>
              <a:latin typeface="Aptos" panose="020B0004020202020204" pitchFamily="34" charset="0"/>
              <a:cs typeface="Arial"/>
              <a:sym typeface="Arial"/>
            </a:endParaRPr>
          </a:p>
          <a:p>
            <a:pPr>
              <a:lnSpc>
                <a:spcPct val="150000"/>
              </a:lnSpc>
            </a:pPr>
            <a:endParaRPr lang="de-DE" kern="0" dirty="0">
              <a:solidFill>
                <a:srgbClr val="000000"/>
              </a:solidFill>
              <a:latin typeface="Aptos" panose="020B0004020202020204" pitchFamily="34"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de-DE" b="1" dirty="0" err="1">
                <a:latin typeface="Aptos" panose="020B0004020202020204" pitchFamily="34" charset="0"/>
              </a:rPr>
              <a:t>Photos</a:t>
            </a:r>
            <a:r>
              <a:rPr lang="de-DE" b="1" dirty="0">
                <a:latin typeface="Aptos" panose="020B0004020202020204" pitchFamily="34" charset="0"/>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If</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you</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want</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to</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document</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your</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results</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please</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take</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photos</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after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getting</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consent</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from</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you</a:t>
            </a:r>
            <a:r>
              <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rPr>
              <a:t> </a:t>
            </a:r>
            <a:r>
              <a:rPr kumimoji="0" lang="de-DE" sz="1400" u="none" strike="noStrike" kern="0" cap="none" spc="0" normalizeH="0" baseline="0" noProof="0" dirty="0" err="1">
                <a:ln>
                  <a:noFill/>
                </a:ln>
                <a:solidFill>
                  <a:srgbClr val="000000"/>
                </a:solidFill>
                <a:effectLst/>
                <a:uLnTx/>
                <a:uFillTx/>
                <a:latin typeface="Aptos" panose="020B0004020202020204" pitchFamily="34" charset="0"/>
                <a:cs typeface="Arial"/>
                <a:sym typeface="Arial"/>
              </a:rPr>
              <a:t>team</a:t>
            </a:r>
            <a:endPar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a:lnSpc>
                <a:spcPct val="150000"/>
              </a:lnSpc>
            </a:pPr>
            <a:endParaRPr kumimoji="0" lang="de-DE" sz="140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a:lnSpc>
                <a:spcPct val="150000"/>
              </a:lnSpc>
            </a:pPr>
            <a:endParaRPr lang="en-GB" dirty="0">
              <a:latin typeface="Aptos" panose="020B0004020202020204" pitchFamily="34" charset="0"/>
            </a:endParaRPr>
          </a:p>
        </p:txBody>
      </p:sp>
      <p:sp>
        <p:nvSpPr>
          <p:cNvPr id="3" name="Textplatzhalter 2">
            <a:extLst>
              <a:ext uri="{FF2B5EF4-FFF2-40B4-BE49-F238E27FC236}">
                <a16:creationId xmlns:a16="http://schemas.microsoft.com/office/drawing/2014/main" id="{A223BE76-75E1-DC38-391B-4E7A8DB0B004}"/>
              </a:ext>
            </a:extLst>
          </p:cNvPr>
          <p:cNvSpPr>
            <a:spLocks noGrp="1"/>
          </p:cNvSpPr>
          <p:nvPr>
            <p:ph type="body" idx="1"/>
          </p:nvPr>
        </p:nvSpPr>
        <p:spPr>
          <a:xfrm>
            <a:off x="428625" y="336593"/>
            <a:ext cx="6332393" cy="443198"/>
          </a:xfrm>
        </p:spPr>
        <p:txBody>
          <a:bodyPr/>
          <a:lstStyle/>
          <a:p>
            <a:r>
              <a:rPr lang="de-DE" dirty="0" err="1"/>
              <a:t>Your</a:t>
            </a:r>
            <a:r>
              <a:rPr lang="de-DE" dirty="0"/>
              <a:t> </a:t>
            </a:r>
            <a:r>
              <a:rPr lang="de-DE" dirty="0" err="1"/>
              <a:t>learning</a:t>
            </a:r>
            <a:r>
              <a:rPr lang="de-DE" dirty="0"/>
              <a:t> </a:t>
            </a:r>
            <a:r>
              <a:rPr lang="de-DE" dirty="0" err="1"/>
              <a:t>materials</a:t>
            </a:r>
            <a:endParaRPr lang="de-DE" dirty="0"/>
          </a:p>
        </p:txBody>
      </p:sp>
      <p:pic>
        <p:nvPicPr>
          <p:cNvPr id="4" name="Grafik 3">
            <a:extLst>
              <a:ext uri="{FF2B5EF4-FFF2-40B4-BE49-F238E27FC236}">
                <a16:creationId xmlns:a16="http://schemas.microsoft.com/office/drawing/2014/main" id="{F0F968D6-411A-5BA0-0DD7-22C831B873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745" y="1678341"/>
            <a:ext cx="814766" cy="814766"/>
          </a:xfrm>
          <a:prstGeom prst="rect">
            <a:avLst/>
          </a:prstGeom>
        </p:spPr>
      </p:pic>
      <p:pic>
        <p:nvPicPr>
          <p:cNvPr id="11" name="Grafik 10">
            <a:extLst>
              <a:ext uri="{FF2B5EF4-FFF2-40B4-BE49-F238E27FC236}">
                <a16:creationId xmlns:a16="http://schemas.microsoft.com/office/drawing/2014/main" id="{4A4C3FAE-F854-E77E-8689-4C057AB3ED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6383" y="3307873"/>
            <a:ext cx="691256" cy="691256"/>
          </a:xfrm>
          <a:prstGeom prst="rect">
            <a:avLst/>
          </a:prstGeom>
        </p:spPr>
      </p:pic>
      <p:pic>
        <p:nvPicPr>
          <p:cNvPr id="12" name="Grafik 11">
            <a:extLst>
              <a:ext uri="{FF2B5EF4-FFF2-40B4-BE49-F238E27FC236}">
                <a16:creationId xmlns:a16="http://schemas.microsoft.com/office/drawing/2014/main" id="{AFDB66F3-16F1-FC84-3D68-655227121A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2311" y="2493107"/>
            <a:ext cx="719400" cy="719400"/>
          </a:xfrm>
          <a:prstGeom prst="rect">
            <a:avLst/>
          </a:prstGeom>
        </p:spPr>
      </p:pic>
    </p:spTree>
    <p:extLst>
      <p:ext uri="{BB962C8B-B14F-4D97-AF65-F5344CB8AC3E}">
        <p14:creationId xmlns:p14="http://schemas.microsoft.com/office/powerpoint/2010/main" val="30692390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7"/>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ea typeface="Arial"/>
                <a:sym typeface="Arial"/>
              </a:rPr>
              <a:t>From</a:t>
            </a:r>
            <a:r>
              <a:rPr lang="de-DE" dirty="0">
                <a:ea typeface="Arial"/>
                <a:sym typeface="Arial"/>
              </a:rPr>
              <a:t> </a:t>
            </a:r>
            <a:r>
              <a:rPr lang="de-DE" dirty="0" err="1">
                <a:ea typeface="Arial"/>
                <a:sym typeface="Arial"/>
              </a:rPr>
              <a:t>research</a:t>
            </a:r>
            <a:r>
              <a:rPr lang="de-DE" dirty="0">
                <a:ea typeface="Arial"/>
                <a:sym typeface="Arial"/>
              </a:rPr>
              <a:t> </a:t>
            </a:r>
            <a:r>
              <a:rPr lang="de-DE" dirty="0" err="1">
                <a:ea typeface="Arial"/>
                <a:sym typeface="Arial"/>
              </a:rPr>
              <a:t>to</a:t>
            </a:r>
            <a:r>
              <a:rPr lang="de-DE" dirty="0">
                <a:ea typeface="Arial"/>
                <a:sym typeface="Arial"/>
              </a:rPr>
              <a:t> </a:t>
            </a:r>
            <a:r>
              <a:rPr lang="de-DE" dirty="0" err="1">
                <a:ea typeface="Arial"/>
                <a:sym typeface="Arial"/>
              </a:rPr>
              <a:t>use</a:t>
            </a:r>
            <a:r>
              <a:rPr lang="de-DE" dirty="0">
                <a:ea typeface="Arial"/>
                <a:sym typeface="Arial"/>
              </a:rPr>
              <a:t> </a:t>
            </a:r>
            <a:r>
              <a:rPr lang="de-DE" dirty="0" err="1">
                <a:ea typeface="Arial"/>
                <a:sym typeface="Arial"/>
              </a:rPr>
              <a:t>case</a:t>
            </a:r>
            <a:endParaRPr dirty="0"/>
          </a:p>
        </p:txBody>
      </p:sp>
      <p:sp>
        <p:nvSpPr>
          <p:cNvPr id="430" name="Google Shape;430;p27"/>
          <p:cNvSpPr txBox="1"/>
          <p:nvPr/>
        </p:nvSpPr>
        <p:spPr>
          <a:xfrm>
            <a:off x="6966562" y="3059472"/>
            <a:ext cx="1578846" cy="789960"/>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Product</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Service</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Process</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Context</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431" name="Google Shape;431;p27"/>
          <p:cNvSpPr txBox="1"/>
          <p:nvPr/>
        </p:nvSpPr>
        <p:spPr>
          <a:xfrm>
            <a:off x="577490" y="3034071"/>
            <a:ext cx="1578846" cy="1184940"/>
          </a:xfrm>
          <a:prstGeom prst="rect">
            <a:avLst/>
          </a:prstGeom>
          <a:noFill/>
          <a:ln>
            <a:noFill/>
          </a:ln>
        </p:spPr>
        <p:txBody>
          <a:bodyPr spcFirstLastPara="1" wrap="square" lIns="0" tIns="12700" rIns="0" bIns="0" anchor="t" anchorCtr="0">
            <a:spAutoFit/>
          </a:bodyPr>
          <a:lstStyle/>
          <a:p>
            <a:pPr marL="1270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New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theory</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127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New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state</a:t>
            </a: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of</a:t>
            </a: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the</a:t>
            </a: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art</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127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New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technology</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127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Thesis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27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Publications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27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cxnSp>
        <p:nvCxnSpPr>
          <p:cNvPr id="432" name="Google Shape;432;p27"/>
          <p:cNvCxnSpPr/>
          <p:nvPr/>
        </p:nvCxnSpPr>
        <p:spPr>
          <a:xfrm>
            <a:off x="3471333" y="2571750"/>
            <a:ext cx="2201333" cy="0"/>
          </a:xfrm>
          <a:prstGeom prst="straightConnector1">
            <a:avLst/>
          </a:prstGeom>
          <a:noFill/>
          <a:ln w="9525" cap="flat" cmpd="sng">
            <a:solidFill>
              <a:srgbClr val="E30715"/>
            </a:solidFill>
            <a:prstDash val="solid"/>
            <a:round/>
            <a:headEnd type="none" w="sm" len="sm"/>
            <a:tailEnd type="triangle" w="med" len="med"/>
          </a:ln>
        </p:spPr>
      </p:cxnSp>
      <p:sp>
        <p:nvSpPr>
          <p:cNvPr id="433" name="Google Shape;433;p27"/>
          <p:cNvSpPr txBox="1"/>
          <p:nvPr/>
        </p:nvSpPr>
        <p:spPr>
          <a:xfrm>
            <a:off x="4090713" y="2143429"/>
            <a:ext cx="918844" cy="259045"/>
          </a:xfrm>
          <a:prstGeom prst="rect">
            <a:avLst/>
          </a:prstGeom>
          <a:noFill/>
          <a:ln>
            <a:noFill/>
          </a:ln>
        </p:spPr>
        <p:txBody>
          <a:bodyPr spcFirstLastPara="1" wrap="square" lIns="0" tIns="12700" rIns="0" bIns="0" anchor="t" anchorCtr="0">
            <a:spAutoFit/>
          </a:bodyPr>
          <a:lstStyle/>
          <a:p>
            <a:pPr marL="127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Transfer</a:t>
            </a:r>
            <a:endParaRPr kumimoji="0"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pic>
        <p:nvPicPr>
          <p:cNvPr id="434" name="Google Shape;434;p27"/>
          <p:cNvPicPr preferRelativeResize="0"/>
          <p:nvPr/>
        </p:nvPicPr>
        <p:blipFill rotWithShape="1">
          <a:blip r:embed="rId3">
            <a:alphaModFix/>
          </a:blip>
          <a:srcRect/>
          <a:stretch/>
        </p:blipFill>
        <p:spPr>
          <a:xfrm>
            <a:off x="5767063" y="2180453"/>
            <a:ext cx="782880" cy="774724"/>
          </a:xfrm>
          <a:prstGeom prst="rect">
            <a:avLst/>
          </a:prstGeom>
          <a:noFill/>
          <a:ln>
            <a:noFill/>
          </a:ln>
        </p:spPr>
      </p:pic>
      <p:pic>
        <p:nvPicPr>
          <p:cNvPr id="435" name="Google Shape;435;p27"/>
          <p:cNvPicPr preferRelativeResize="0"/>
          <p:nvPr/>
        </p:nvPicPr>
        <p:blipFill rotWithShape="1">
          <a:blip r:embed="rId4">
            <a:alphaModFix/>
          </a:blip>
          <a:srcRect/>
          <a:stretch/>
        </p:blipFill>
        <p:spPr>
          <a:xfrm>
            <a:off x="2533783" y="2169568"/>
            <a:ext cx="774723" cy="774723"/>
          </a:xfrm>
          <a:prstGeom prst="rect">
            <a:avLst/>
          </a:prstGeom>
          <a:noFill/>
          <a:ln>
            <a:noFill/>
          </a:ln>
        </p:spPr>
      </p:pic>
      <p:sp>
        <p:nvSpPr>
          <p:cNvPr id="436" name="Google Shape;436;p27"/>
          <p:cNvSpPr txBox="1"/>
          <p:nvPr/>
        </p:nvSpPr>
        <p:spPr>
          <a:xfrm>
            <a:off x="1197534" y="2402474"/>
            <a:ext cx="108363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Research</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437" name="Google Shape;437;p27"/>
          <p:cNvSpPr txBox="1"/>
          <p:nvPr/>
        </p:nvSpPr>
        <p:spPr>
          <a:xfrm>
            <a:off x="6865629" y="2295821"/>
            <a:ext cx="1583911" cy="597599"/>
          </a:xfrm>
          <a:prstGeom prst="rect">
            <a:avLst/>
          </a:prstGeom>
          <a:noFill/>
          <a:ln>
            <a:noFill/>
          </a:ln>
        </p:spPr>
        <p:txBody>
          <a:bodyPr spcFirstLastPara="1" wrap="square" lIns="91425" tIns="45700" rIns="91425" bIns="4570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Potential </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use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case</a:t>
            </a:r>
            <a:endParaRPr kumimoji="0" sz="1600" b="0" i="0" u="none" strike="noStrike" kern="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8"/>
          <p:cNvSpPr txBox="1">
            <a:spLocks noGrp="1"/>
          </p:cNvSpPr>
          <p:nvPr>
            <p:ph type="body" idx="1"/>
          </p:nvPr>
        </p:nvSpPr>
        <p:spPr>
          <a:xfrm>
            <a:off x="428625" y="333643"/>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ea typeface="Arial"/>
                <a:sym typeface="Arial"/>
              </a:rPr>
              <a:t>From</a:t>
            </a:r>
            <a:r>
              <a:rPr lang="de-DE" dirty="0">
                <a:ea typeface="Arial"/>
                <a:sym typeface="Arial"/>
              </a:rPr>
              <a:t> </a:t>
            </a:r>
            <a:r>
              <a:rPr lang="de-DE" dirty="0" err="1">
                <a:ea typeface="Arial"/>
                <a:sym typeface="Arial"/>
              </a:rPr>
              <a:t>research</a:t>
            </a:r>
            <a:r>
              <a:rPr lang="de-DE" dirty="0">
                <a:ea typeface="Arial"/>
                <a:sym typeface="Arial"/>
              </a:rPr>
              <a:t> </a:t>
            </a:r>
            <a:r>
              <a:rPr lang="de-DE" dirty="0" err="1">
                <a:ea typeface="Arial"/>
                <a:sym typeface="Arial"/>
              </a:rPr>
              <a:t>to</a:t>
            </a:r>
            <a:r>
              <a:rPr lang="de-DE" dirty="0">
                <a:ea typeface="Arial"/>
                <a:sym typeface="Arial"/>
              </a:rPr>
              <a:t> </a:t>
            </a:r>
            <a:r>
              <a:rPr lang="de-DE" dirty="0" err="1">
                <a:ea typeface="Arial"/>
                <a:sym typeface="Arial"/>
              </a:rPr>
              <a:t>use</a:t>
            </a:r>
            <a:r>
              <a:rPr lang="de-DE" dirty="0">
                <a:ea typeface="Arial"/>
                <a:sym typeface="Arial"/>
              </a:rPr>
              <a:t> </a:t>
            </a:r>
            <a:r>
              <a:rPr lang="de-DE" dirty="0" err="1">
                <a:ea typeface="Arial"/>
                <a:sym typeface="Arial"/>
              </a:rPr>
              <a:t>case</a:t>
            </a:r>
            <a:endParaRPr dirty="0"/>
          </a:p>
        </p:txBody>
      </p:sp>
      <p:pic>
        <p:nvPicPr>
          <p:cNvPr id="443" name="Google Shape;443;p28"/>
          <p:cNvPicPr preferRelativeResize="0"/>
          <p:nvPr/>
        </p:nvPicPr>
        <p:blipFill rotWithShape="1">
          <a:blip r:embed="rId3">
            <a:alphaModFix/>
          </a:blip>
          <a:srcRect b="18880"/>
          <a:stretch/>
        </p:blipFill>
        <p:spPr>
          <a:xfrm>
            <a:off x="4194962" y="1712789"/>
            <a:ext cx="685646" cy="689685"/>
          </a:xfrm>
          <a:prstGeom prst="rect">
            <a:avLst/>
          </a:prstGeom>
          <a:noFill/>
          <a:ln>
            <a:noFill/>
          </a:ln>
        </p:spPr>
      </p:pic>
      <p:sp>
        <p:nvSpPr>
          <p:cNvPr id="444" name="Google Shape;444;p28"/>
          <p:cNvSpPr txBox="1"/>
          <p:nvPr/>
        </p:nvSpPr>
        <p:spPr>
          <a:xfrm>
            <a:off x="4078362" y="2696132"/>
            <a:ext cx="918844" cy="259045"/>
          </a:xfrm>
          <a:prstGeom prst="rect">
            <a:avLst/>
          </a:prstGeom>
          <a:noFill/>
          <a:ln>
            <a:noFill/>
          </a:ln>
        </p:spPr>
        <p:txBody>
          <a:bodyPr spcFirstLastPara="1" wrap="square" lIns="0" tIns="12700" rIns="0" bIns="0" anchor="t" anchorCtr="0">
            <a:spAutoFit/>
          </a:bodyPr>
          <a:lstStyle/>
          <a:p>
            <a:pPr marL="127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USER</a:t>
            </a:r>
            <a:endParaRPr kumimoji="0"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cxnSp>
        <p:nvCxnSpPr>
          <p:cNvPr id="2" name="Google Shape;432;p27">
            <a:extLst>
              <a:ext uri="{FF2B5EF4-FFF2-40B4-BE49-F238E27FC236}">
                <a16:creationId xmlns:a16="http://schemas.microsoft.com/office/drawing/2014/main" id="{3EE9C5D1-6ECC-DD27-D2F4-AACA97F4A3F5}"/>
              </a:ext>
            </a:extLst>
          </p:cNvPr>
          <p:cNvCxnSpPr/>
          <p:nvPr/>
        </p:nvCxnSpPr>
        <p:spPr>
          <a:xfrm>
            <a:off x="3471333" y="2571750"/>
            <a:ext cx="2201333" cy="0"/>
          </a:xfrm>
          <a:prstGeom prst="straightConnector1">
            <a:avLst/>
          </a:prstGeom>
          <a:noFill/>
          <a:ln w="9525" cap="flat" cmpd="sng">
            <a:solidFill>
              <a:srgbClr val="E30715"/>
            </a:solidFill>
            <a:prstDash val="solid"/>
            <a:round/>
            <a:headEnd type="none" w="sm" len="sm"/>
            <a:tailEnd type="triangle" w="med" len="med"/>
          </a:ln>
        </p:spPr>
      </p:cxnSp>
      <p:pic>
        <p:nvPicPr>
          <p:cNvPr id="3" name="Google Shape;434;p27">
            <a:extLst>
              <a:ext uri="{FF2B5EF4-FFF2-40B4-BE49-F238E27FC236}">
                <a16:creationId xmlns:a16="http://schemas.microsoft.com/office/drawing/2014/main" id="{4525E834-6354-B201-E7DA-2F8367823013}"/>
              </a:ext>
            </a:extLst>
          </p:cNvPr>
          <p:cNvPicPr preferRelativeResize="0"/>
          <p:nvPr/>
        </p:nvPicPr>
        <p:blipFill rotWithShape="1">
          <a:blip r:embed="rId4">
            <a:alphaModFix/>
          </a:blip>
          <a:srcRect/>
          <a:stretch/>
        </p:blipFill>
        <p:spPr>
          <a:xfrm>
            <a:off x="5767063" y="2180453"/>
            <a:ext cx="782880" cy="774724"/>
          </a:xfrm>
          <a:prstGeom prst="rect">
            <a:avLst/>
          </a:prstGeom>
          <a:noFill/>
          <a:ln>
            <a:noFill/>
          </a:ln>
        </p:spPr>
      </p:pic>
      <p:pic>
        <p:nvPicPr>
          <p:cNvPr id="4" name="Google Shape;435;p27">
            <a:extLst>
              <a:ext uri="{FF2B5EF4-FFF2-40B4-BE49-F238E27FC236}">
                <a16:creationId xmlns:a16="http://schemas.microsoft.com/office/drawing/2014/main" id="{9BFD7513-14A3-0C2C-69B8-D73421381252}"/>
              </a:ext>
            </a:extLst>
          </p:cNvPr>
          <p:cNvPicPr preferRelativeResize="0"/>
          <p:nvPr/>
        </p:nvPicPr>
        <p:blipFill rotWithShape="1">
          <a:blip r:embed="rId5">
            <a:alphaModFix/>
          </a:blip>
          <a:srcRect/>
          <a:stretch/>
        </p:blipFill>
        <p:spPr>
          <a:xfrm>
            <a:off x="2533783" y="2169568"/>
            <a:ext cx="774723" cy="774723"/>
          </a:xfrm>
          <a:prstGeom prst="rect">
            <a:avLst/>
          </a:prstGeom>
          <a:noFill/>
          <a:ln>
            <a:noFill/>
          </a:ln>
        </p:spPr>
      </p:pic>
      <p:sp>
        <p:nvSpPr>
          <p:cNvPr id="6" name="Google Shape;437;p27">
            <a:extLst>
              <a:ext uri="{FF2B5EF4-FFF2-40B4-BE49-F238E27FC236}">
                <a16:creationId xmlns:a16="http://schemas.microsoft.com/office/drawing/2014/main" id="{0AE770AE-E36D-66E7-AA13-AABE350A4228}"/>
              </a:ext>
            </a:extLst>
          </p:cNvPr>
          <p:cNvSpPr txBox="1"/>
          <p:nvPr/>
        </p:nvSpPr>
        <p:spPr>
          <a:xfrm>
            <a:off x="6865629" y="2295821"/>
            <a:ext cx="1583911" cy="597599"/>
          </a:xfrm>
          <a:prstGeom prst="rect">
            <a:avLst/>
          </a:prstGeom>
          <a:noFill/>
          <a:ln>
            <a:noFill/>
          </a:ln>
        </p:spPr>
        <p:txBody>
          <a:bodyPr spcFirstLastPara="1" wrap="square" lIns="91425" tIns="45700" rIns="91425" bIns="4570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Potential </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use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case</a:t>
            </a:r>
            <a:endParaRPr kumimoji="0" sz="1600" b="0" i="0" u="none" strike="noStrike" kern="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
        <p:nvSpPr>
          <p:cNvPr id="7" name="Google Shape;436;p27">
            <a:extLst>
              <a:ext uri="{FF2B5EF4-FFF2-40B4-BE49-F238E27FC236}">
                <a16:creationId xmlns:a16="http://schemas.microsoft.com/office/drawing/2014/main" id="{CB692FA4-C5AF-6A43-5A0E-78677FAA44BC}"/>
              </a:ext>
            </a:extLst>
          </p:cNvPr>
          <p:cNvSpPr txBox="1"/>
          <p:nvPr/>
        </p:nvSpPr>
        <p:spPr>
          <a:xfrm>
            <a:off x="1197534" y="2402474"/>
            <a:ext cx="108363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Research</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6" name="Google Shape;456;p29"/>
          <p:cNvSpPr txBox="1">
            <a:spLocks noGrp="1"/>
          </p:cNvSpPr>
          <p:nvPr>
            <p:ph type="body" idx="1"/>
          </p:nvPr>
        </p:nvSpPr>
        <p:spPr>
          <a:xfrm>
            <a:off x="428625" y="344529"/>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ea typeface="Arial"/>
                <a:sym typeface="Arial"/>
              </a:rPr>
              <a:t>Identifying</a:t>
            </a:r>
            <a:r>
              <a:rPr lang="de-DE" dirty="0">
                <a:ea typeface="Arial"/>
                <a:sym typeface="Arial"/>
              </a:rPr>
              <a:t> </a:t>
            </a:r>
            <a:r>
              <a:rPr lang="de-DE" dirty="0" err="1">
                <a:ea typeface="Arial"/>
                <a:sym typeface="Arial"/>
              </a:rPr>
              <a:t>users</a:t>
            </a:r>
            <a:endParaRPr dirty="0"/>
          </a:p>
        </p:txBody>
      </p:sp>
      <p:sp>
        <p:nvSpPr>
          <p:cNvPr id="460" name="Google Shape;460;p29"/>
          <p:cNvSpPr txBox="1"/>
          <p:nvPr/>
        </p:nvSpPr>
        <p:spPr>
          <a:xfrm>
            <a:off x="4909569" y="4461762"/>
            <a:ext cx="1018540" cy="243656"/>
          </a:xfrm>
          <a:prstGeom prst="rect">
            <a:avLst/>
          </a:prstGeom>
          <a:noFill/>
          <a:ln>
            <a:noFill/>
          </a:ln>
        </p:spPr>
        <p:txBody>
          <a:bodyPr spcFirstLastPara="1" wrap="square" lIns="0" tIns="12700" rIns="0" bIns="0" anchor="t" anchorCtr="0">
            <a:spAutoFit/>
          </a:bodyPr>
          <a:lstStyle/>
          <a:p>
            <a:pPr marL="127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USER</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pic>
        <p:nvPicPr>
          <p:cNvPr id="461" name="Google Shape;461;p29"/>
          <p:cNvPicPr preferRelativeResize="0"/>
          <p:nvPr/>
        </p:nvPicPr>
        <p:blipFill rotWithShape="1">
          <a:blip r:embed="rId3">
            <a:alphaModFix/>
          </a:blip>
          <a:srcRect/>
          <a:stretch/>
        </p:blipFill>
        <p:spPr>
          <a:xfrm>
            <a:off x="5067414" y="2355371"/>
            <a:ext cx="685798" cy="685798"/>
          </a:xfrm>
          <a:prstGeom prst="rect">
            <a:avLst/>
          </a:prstGeom>
          <a:noFill/>
          <a:ln>
            <a:noFill/>
          </a:ln>
        </p:spPr>
      </p:pic>
      <p:pic>
        <p:nvPicPr>
          <p:cNvPr id="462" name="Google Shape;462;p29"/>
          <p:cNvPicPr preferRelativeResize="0"/>
          <p:nvPr/>
        </p:nvPicPr>
        <p:blipFill rotWithShape="1">
          <a:blip r:embed="rId4">
            <a:alphaModFix/>
          </a:blip>
          <a:srcRect/>
          <a:stretch/>
        </p:blipFill>
        <p:spPr>
          <a:xfrm>
            <a:off x="5075862" y="1387758"/>
            <a:ext cx="685645" cy="685645"/>
          </a:xfrm>
          <a:prstGeom prst="rect">
            <a:avLst/>
          </a:prstGeom>
          <a:noFill/>
          <a:ln>
            <a:noFill/>
          </a:ln>
        </p:spPr>
      </p:pic>
      <p:pic>
        <p:nvPicPr>
          <p:cNvPr id="463" name="Google Shape;463;p29"/>
          <p:cNvPicPr preferRelativeResize="0"/>
          <p:nvPr/>
        </p:nvPicPr>
        <p:blipFill rotWithShape="1">
          <a:blip r:embed="rId5">
            <a:alphaModFix/>
          </a:blip>
          <a:srcRect/>
          <a:stretch/>
        </p:blipFill>
        <p:spPr>
          <a:xfrm>
            <a:off x="5075863" y="3452002"/>
            <a:ext cx="685645" cy="685645"/>
          </a:xfrm>
          <a:prstGeom prst="rect">
            <a:avLst/>
          </a:prstGeom>
          <a:noFill/>
          <a:ln>
            <a:noFill/>
          </a:ln>
        </p:spPr>
      </p:pic>
      <p:sp>
        <p:nvSpPr>
          <p:cNvPr id="2" name="Google Shape;315;p14">
            <a:extLst>
              <a:ext uri="{FF2B5EF4-FFF2-40B4-BE49-F238E27FC236}">
                <a16:creationId xmlns:a16="http://schemas.microsoft.com/office/drawing/2014/main" id="{9C0E176D-A634-0B17-1E9A-268F014A2228}"/>
              </a:ext>
            </a:extLst>
          </p:cNvPr>
          <p:cNvSpPr/>
          <p:nvPr/>
        </p:nvSpPr>
        <p:spPr>
          <a:xfrm>
            <a:off x="5963192" y="1260620"/>
            <a:ext cx="2142490" cy="2943521"/>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3" name="Google Shape;316;p14">
            <a:extLst>
              <a:ext uri="{FF2B5EF4-FFF2-40B4-BE49-F238E27FC236}">
                <a16:creationId xmlns:a16="http://schemas.microsoft.com/office/drawing/2014/main" id="{DF0ACB90-EA90-80A0-2310-C2C4FB48B02D}"/>
              </a:ext>
            </a:extLst>
          </p:cNvPr>
          <p:cNvSpPr txBox="1"/>
          <p:nvPr/>
        </p:nvSpPr>
        <p:spPr>
          <a:xfrm>
            <a:off x="2322299" y="4461762"/>
            <a:ext cx="1127397"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RESEARCH</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4" name="Google Shape;317;p14">
            <a:extLst>
              <a:ext uri="{FF2B5EF4-FFF2-40B4-BE49-F238E27FC236}">
                <a16:creationId xmlns:a16="http://schemas.microsoft.com/office/drawing/2014/main" id="{B52514D9-B093-30A6-0079-0260C3BA0324}"/>
              </a:ext>
            </a:extLst>
          </p:cNvPr>
          <p:cNvSpPr txBox="1"/>
          <p:nvPr/>
        </p:nvSpPr>
        <p:spPr>
          <a:xfrm>
            <a:off x="6247835" y="4461762"/>
            <a:ext cx="1136558"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USE CASE</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graphicFrame>
        <p:nvGraphicFramePr>
          <p:cNvPr id="5" name="Google Shape;318;p14">
            <a:extLst>
              <a:ext uri="{FF2B5EF4-FFF2-40B4-BE49-F238E27FC236}">
                <a16:creationId xmlns:a16="http://schemas.microsoft.com/office/drawing/2014/main" id="{E81B71DE-F4E5-BBEE-14C8-636920B15890}"/>
              </a:ext>
            </a:extLst>
          </p:cNvPr>
          <p:cNvGraphicFramePr/>
          <p:nvPr/>
        </p:nvGraphicFramePr>
        <p:xfrm>
          <a:off x="1038318" y="1260620"/>
          <a:ext cx="3895725" cy="2943521"/>
        </p:xfrm>
        <a:graphic>
          <a:graphicData uri="http://schemas.openxmlformats.org/drawingml/2006/table">
            <a:tbl>
              <a:tblPr firstRow="1" bandRow="1">
                <a:noFill/>
              </a:tblPr>
              <a:tblGrid>
                <a:gridCol w="1854825">
                  <a:extLst>
                    <a:ext uri="{9D8B030D-6E8A-4147-A177-3AD203B41FA5}">
                      <a16:colId xmlns:a16="http://schemas.microsoft.com/office/drawing/2014/main" val="20000"/>
                    </a:ext>
                  </a:extLst>
                </a:gridCol>
                <a:gridCol w="2040900">
                  <a:extLst>
                    <a:ext uri="{9D8B030D-6E8A-4147-A177-3AD203B41FA5}">
                      <a16:colId xmlns:a16="http://schemas.microsoft.com/office/drawing/2014/main" val="20001"/>
                    </a:ext>
                  </a:extLst>
                </a:gridCol>
              </a:tblGrid>
              <a:tr h="1461674">
                <a:tc>
                  <a:txBody>
                    <a:bodyPr/>
                    <a:lstStyle/>
                    <a:p>
                      <a:pPr marL="111125"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PROBLEM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TO BE SOLVED</a:t>
                      </a:r>
                      <a:endParaRPr sz="1000" b="1" i="0" u="none" strike="noStrike" cap="none" dirty="0">
                        <a:solidFill>
                          <a:schemeClr val="tx1"/>
                        </a:solidFill>
                        <a:latin typeface="Aptos" panose="020B0004020202020204" pitchFamily="34" charset="0"/>
                        <a:ea typeface="Arial"/>
                        <a:cs typeface="Arial"/>
                        <a:sym typeface="Arial"/>
                      </a:endParaRPr>
                    </a:p>
                  </a:txBody>
                  <a:tcPr marL="0" marR="0" marT="635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RESEARCH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QUESTION &amp;  DESIGN</a:t>
                      </a:r>
                      <a:endParaRPr sz="1000" b="1" i="0" u="none" strike="noStrike" cap="none" dirty="0">
                        <a:solidFill>
                          <a:schemeClr val="tx1"/>
                        </a:solidFill>
                        <a:latin typeface="Aptos" panose="020B0004020202020204" pitchFamily="34" charset="0"/>
                        <a:ea typeface="Arial"/>
                        <a:cs typeface="Arial"/>
                        <a:sym typeface="Arial"/>
                      </a:endParaRPr>
                    </a:p>
                  </a:txBody>
                  <a:tcPr marL="0" marR="0" marT="635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481847">
                <a:tc>
                  <a:txBody>
                    <a:bodyPr/>
                    <a:lstStyle/>
                    <a:p>
                      <a:pPr marL="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   THEORY</a:t>
                      </a:r>
                      <a:endParaRPr sz="1000" b="1" i="0" u="none" strike="noStrike" cap="none" dirty="0">
                        <a:solidFill>
                          <a:schemeClr val="tx1"/>
                        </a:solidFill>
                        <a:latin typeface="Aptos" panose="020B0004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900"/>
                        <a:buFont typeface="Calibri"/>
                        <a:buNone/>
                      </a:pPr>
                      <a:endParaRPr sz="900" u="none" strike="noStrike" cap="none" dirty="0">
                        <a:solidFill>
                          <a:schemeClr val="tx1"/>
                        </a:solidFill>
                        <a:latin typeface="Aptos" panose="020B0004020202020204" pitchFamily="34" charset="0"/>
                      </a:endParaRPr>
                    </a:p>
                  </a:txBody>
                  <a:tcPr marL="0" marR="0" marT="546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RESEARCH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RESULTS</a:t>
                      </a:r>
                      <a:endParaRPr sz="1000" b="1" i="0" u="none" strike="noStrike" cap="none" dirty="0">
                        <a:solidFill>
                          <a:schemeClr val="tx1"/>
                        </a:solidFill>
                        <a:latin typeface="Aptos" panose="020B0004020202020204" pitchFamily="34" charset="0"/>
                        <a:ea typeface="Arial"/>
                        <a:cs typeface="Arial"/>
                        <a:sym typeface="Arial"/>
                      </a:endParaRPr>
                    </a:p>
                    <a:p>
                      <a:pPr marL="79375" marR="0" lvl="0" indent="0" algn="ctr" rtl="0">
                        <a:lnSpc>
                          <a:spcPct val="100000"/>
                        </a:lnSpc>
                        <a:spcBef>
                          <a:spcPts val="300"/>
                        </a:spcBef>
                        <a:spcAft>
                          <a:spcPts val="0"/>
                        </a:spcAft>
                        <a:buClr>
                          <a:schemeClr val="dk1"/>
                        </a:buClr>
                        <a:buSzPts val="800"/>
                        <a:buFont typeface="Noticia Text"/>
                        <a:buNone/>
                      </a:pPr>
                      <a:r>
                        <a:rPr lang="de-DE" sz="800" u="none" strike="noStrike" cap="none" dirty="0">
                          <a:solidFill>
                            <a:schemeClr val="tx1"/>
                          </a:solidFill>
                          <a:latin typeface="Aptos" panose="020B0004020202020204" pitchFamily="34" charset="0"/>
                          <a:ea typeface="Noticia Text"/>
                          <a:cs typeface="Noticia Text"/>
                          <a:sym typeface="Noticia Text"/>
                        </a:rPr>
                        <a:t>(and </a:t>
                      </a:r>
                      <a:r>
                        <a:rPr lang="de-DE" sz="800" u="none" strike="noStrike" cap="none" dirty="0" err="1">
                          <a:solidFill>
                            <a:schemeClr val="tx1"/>
                          </a:solidFill>
                          <a:latin typeface="Aptos" panose="020B0004020202020204" pitchFamily="34" charset="0"/>
                          <a:ea typeface="Noticia Text"/>
                          <a:cs typeface="Noticia Text"/>
                          <a:sym typeface="Noticia Text"/>
                        </a:rPr>
                        <a:t>practical</a:t>
                      </a:r>
                      <a:r>
                        <a:rPr lang="de-DE" sz="800" u="none" strike="noStrike" cap="none" dirty="0">
                          <a:solidFill>
                            <a:schemeClr val="tx1"/>
                          </a:solidFill>
                          <a:latin typeface="Aptos" panose="020B0004020202020204" pitchFamily="34" charset="0"/>
                          <a:ea typeface="Noticia Text"/>
                          <a:cs typeface="Noticia Text"/>
                          <a:sym typeface="Noticia Text"/>
                        </a:rPr>
                        <a:t> </a:t>
                      </a:r>
                      <a:r>
                        <a:rPr lang="de-DE" sz="800" u="none" strike="noStrike" cap="none" dirty="0" err="1">
                          <a:solidFill>
                            <a:schemeClr val="tx1"/>
                          </a:solidFill>
                          <a:latin typeface="Aptos" panose="020B0004020202020204" pitchFamily="34" charset="0"/>
                          <a:ea typeface="Noticia Text"/>
                          <a:cs typeface="Noticia Text"/>
                          <a:sym typeface="Noticia Text"/>
                        </a:rPr>
                        <a:t>application</a:t>
                      </a:r>
                      <a:r>
                        <a:rPr lang="de-DE" sz="800" u="none" strike="noStrike" cap="none" dirty="0">
                          <a:solidFill>
                            <a:schemeClr val="tx1"/>
                          </a:solidFill>
                          <a:latin typeface="Aptos" panose="020B0004020202020204" pitchFamily="34" charset="0"/>
                          <a:ea typeface="Noticia Text"/>
                          <a:cs typeface="Noticia Text"/>
                          <a:sym typeface="Noticia Text"/>
                        </a:rPr>
                        <a:t>)</a:t>
                      </a:r>
                      <a:endParaRPr dirty="0">
                        <a:solidFill>
                          <a:schemeClr val="tx1"/>
                        </a:solidFill>
                        <a:latin typeface="Aptos" panose="020B0004020202020204" pitchFamily="34" charset="0"/>
                      </a:endParaRPr>
                    </a:p>
                  </a:txBody>
                  <a:tcPr marL="0" marR="0" marT="95875"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Google Shape;319;p14">
            <a:extLst>
              <a:ext uri="{FF2B5EF4-FFF2-40B4-BE49-F238E27FC236}">
                <a16:creationId xmlns:a16="http://schemas.microsoft.com/office/drawing/2014/main" id="{E3C879A6-BC73-EDF1-69CB-266374CFD520}"/>
              </a:ext>
            </a:extLst>
          </p:cNvPr>
          <p:cNvSpPr txBox="1"/>
          <p:nvPr/>
        </p:nvSpPr>
        <p:spPr>
          <a:xfrm>
            <a:off x="6219514" y="2574471"/>
            <a:ext cx="1193201" cy="345223"/>
          </a:xfrm>
          <a:prstGeom prst="rect">
            <a:avLst/>
          </a:prstGeom>
          <a:noFill/>
          <a:ln>
            <a:noFill/>
          </a:ln>
        </p:spPr>
        <p:txBody>
          <a:bodyPr spcFirstLastPara="1" wrap="square" lIns="0" tIns="12700" rIns="0" bIns="0" anchor="t" anchorCtr="0">
            <a:spAutoFit/>
          </a:bodyPr>
          <a:lstStyle/>
          <a:p>
            <a:pPr marL="12700" marR="5080" lvl="0" indent="0" algn="just" defTabSz="914400" rtl="0" eaLnBrk="1" fontAlgn="auto" latinLnBrk="0" hangingPunct="1">
              <a:lnSpc>
                <a:spcPct val="108300"/>
              </a:lnSpc>
              <a:spcBef>
                <a:spcPts val="0"/>
              </a:spcBef>
              <a:spcAft>
                <a:spcPts val="0"/>
              </a:spcAft>
              <a:buClr>
                <a:srgbClr val="000000"/>
              </a:buClr>
              <a:buSzTx/>
              <a:buFont typeface="Arial"/>
              <a:buNone/>
              <a:tabLst/>
              <a:defRPr/>
            </a:pPr>
            <a:r>
              <a:rPr kumimoji="0" lang="de-DE" sz="10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POTENTIAL PRODUCT/SERVICE</a:t>
            </a:r>
            <a:endParaRPr kumimoji="0" sz="1800" b="0" i="0" u="none" strike="noStrike" kern="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5" name="Text Placeholder 4">
            <a:extLst>
              <a:ext uri="{FF2B5EF4-FFF2-40B4-BE49-F238E27FC236}">
                <a16:creationId xmlns:a16="http://schemas.microsoft.com/office/drawing/2014/main" id="{64C2FFCA-2472-025B-1E82-4406129ECF35}"/>
              </a:ext>
            </a:extLst>
          </p:cNvPr>
          <p:cNvSpPr>
            <a:spLocks noGrp="1"/>
          </p:cNvSpPr>
          <p:nvPr>
            <p:ph type="body" idx="3"/>
          </p:nvPr>
        </p:nvSpPr>
        <p:spPr>
          <a:xfrm>
            <a:off x="428625" y="1415945"/>
            <a:ext cx="3120118" cy="684998"/>
          </a:xfrm>
        </p:spPr>
        <p:txBody>
          <a:bodyPr/>
          <a:lstStyle/>
          <a:p>
            <a:r>
              <a:rPr lang="en-GB" dirty="0"/>
              <a:t>Stakeholder</a:t>
            </a:r>
          </a:p>
          <a:p>
            <a:r>
              <a:rPr lang="en-GB" dirty="0">
                <a:solidFill>
                  <a:schemeClr val="tx1"/>
                </a:solidFill>
              </a:rPr>
              <a:t>has an interest in, or is affected by what a business does</a:t>
            </a:r>
          </a:p>
          <a:p>
            <a:endParaRPr lang="en-GB" dirty="0"/>
          </a:p>
          <a:p>
            <a:endParaRPr lang="en-GB" dirty="0"/>
          </a:p>
          <a:p>
            <a:endParaRPr lang="en-GB" dirty="0"/>
          </a:p>
        </p:txBody>
      </p:sp>
      <p:sp>
        <p:nvSpPr>
          <p:cNvPr id="471" name="Google Shape;471;p30"/>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t>Identifying</a:t>
            </a:r>
            <a:r>
              <a:rPr lang="de-DE" dirty="0"/>
              <a:t> </a:t>
            </a:r>
            <a:r>
              <a:rPr lang="de-DE" dirty="0" err="1"/>
              <a:t>users</a:t>
            </a:r>
            <a:endParaRPr dirty="0"/>
          </a:p>
        </p:txBody>
      </p:sp>
      <p:sp>
        <p:nvSpPr>
          <p:cNvPr id="6" name="Text Placeholder 4">
            <a:extLst>
              <a:ext uri="{FF2B5EF4-FFF2-40B4-BE49-F238E27FC236}">
                <a16:creationId xmlns:a16="http://schemas.microsoft.com/office/drawing/2014/main" id="{8B3431B7-9DC2-27CA-2266-C5E3D7B4382E}"/>
              </a:ext>
            </a:extLst>
          </p:cNvPr>
          <p:cNvSpPr txBox="1">
            <a:spLocks/>
          </p:cNvSpPr>
          <p:nvPr/>
        </p:nvSpPr>
        <p:spPr>
          <a:xfrm>
            <a:off x="428625" y="2417430"/>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Customer</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is willing to pay for a product or service that satisfies an unmet need</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p:txBody>
      </p:sp>
      <p:sp>
        <p:nvSpPr>
          <p:cNvPr id="7" name="Text Placeholder 4">
            <a:extLst>
              <a:ext uri="{FF2B5EF4-FFF2-40B4-BE49-F238E27FC236}">
                <a16:creationId xmlns:a16="http://schemas.microsoft.com/office/drawing/2014/main" id="{AC14B4D5-673F-361C-464C-D423828FD8A8}"/>
              </a:ext>
            </a:extLst>
          </p:cNvPr>
          <p:cNvSpPr txBox="1">
            <a:spLocks/>
          </p:cNvSpPr>
          <p:nvPr/>
        </p:nvSpPr>
        <p:spPr>
          <a:xfrm>
            <a:off x="428625" y="3418915"/>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User (Beneficiary)</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benefits from the value created by the product or service (though they might not be the one to pay for it)</a:t>
            </a:r>
          </a:p>
        </p:txBody>
      </p:sp>
      <p:grpSp>
        <p:nvGrpSpPr>
          <p:cNvPr id="8" name="Google Shape;484;p31">
            <a:extLst>
              <a:ext uri="{FF2B5EF4-FFF2-40B4-BE49-F238E27FC236}">
                <a16:creationId xmlns:a16="http://schemas.microsoft.com/office/drawing/2014/main" id="{53029D51-F08A-9A65-6FCB-E81A075526A8}"/>
              </a:ext>
            </a:extLst>
          </p:cNvPr>
          <p:cNvGrpSpPr/>
          <p:nvPr/>
        </p:nvGrpSpPr>
        <p:grpSpPr>
          <a:xfrm>
            <a:off x="4676775" y="971550"/>
            <a:ext cx="4038600" cy="3886199"/>
            <a:chOff x="4729092" y="446522"/>
            <a:chExt cx="4000727" cy="3886199"/>
          </a:xfrm>
        </p:grpSpPr>
        <p:sp>
          <p:nvSpPr>
            <p:cNvPr id="9" name="Google Shape;485;p31">
              <a:extLst>
                <a:ext uri="{FF2B5EF4-FFF2-40B4-BE49-F238E27FC236}">
                  <a16:creationId xmlns:a16="http://schemas.microsoft.com/office/drawing/2014/main" id="{C4876934-8F30-2D7E-97D6-C502B28F959A}"/>
                </a:ext>
              </a:extLst>
            </p:cNvPr>
            <p:cNvSpPr/>
            <p:nvPr/>
          </p:nvSpPr>
          <p:spPr>
            <a:xfrm>
              <a:off x="4729092" y="446522"/>
              <a:ext cx="4000727" cy="3886199"/>
            </a:xfrm>
            <a:prstGeom prst="ellipse">
              <a:avLst/>
            </a:prstGeom>
            <a:solidFill>
              <a:srgbClr val="73A0EA">
                <a:alpha val="49803"/>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Aptos" panose="020B0004020202020204" pitchFamily="34" charset="0"/>
                <a:ea typeface="Calibri"/>
                <a:cs typeface="Calibri"/>
                <a:sym typeface="Calibri"/>
              </a:endParaRPr>
            </a:p>
          </p:txBody>
        </p:sp>
        <p:sp>
          <p:nvSpPr>
            <p:cNvPr id="10" name="Google Shape;486;p31">
              <a:extLst>
                <a:ext uri="{FF2B5EF4-FFF2-40B4-BE49-F238E27FC236}">
                  <a16:creationId xmlns:a16="http://schemas.microsoft.com/office/drawing/2014/main" id="{E24D3904-9185-53AF-4476-D5E5AD2DC1B3}"/>
                </a:ext>
              </a:extLst>
            </p:cNvPr>
            <p:cNvSpPr/>
            <p:nvPr/>
          </p:nvSpPr>
          <p:spPr>
            <a:xfrm>
              <a:off x="6532383" y="1418666"/>
              <a:ext cx="1881459" cy="1976822"/>
            </a:xfrm>
            <a:prstGeom prst="ellipse">
              <a:avLst/>
            </a:prstGeom>
            <a:solidFill>
              <a:srgbClr val="45B8A9">
                <a:alpha val="49803"/>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Customers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1" name="Google Shape;487;p31">
              <a:extLst>
                <a:ext uri="{FF2B5EF4-FFF2-40B4-BE49-F238E27FC236}">
                  <a16:creationId xmlns:a16="http://schemas.microsoft.com/office/drawing/2014/main" id="{74B63C22-ED6A-AE09-DC29-664DEF0D58BB}"/>
                </a:ext>
              </a:extLst>
            </p:cNvPr>
            <p:cNvSpPr txBox="1"/>
            <p:nvPr/>
          </p:nvSpPr>
          <p:spPr>
            <a:xfrm>
              <a:off x="5083358" y="1473930"/>
              <a:ext cx="1592103"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Stakeholders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2" name="Google Shape;488;p31">
              <a:extLst>
                <a:ext uri="{FF2B5EF4-FFF2-40B4-BE49-F238E27FC236}">
                  <a16:creationId xmlns:a16="http://schemas.microsoft.com/office/drawing/2014/main" id="{5893A21C-0000-FBF1-F0CD-3A209AE98DAD}"/>
                </a:ext>
              </a:extLst>
            </p:cNvPr>
            <p:cNvSpPr/>
            <p:nvPr/>
          </p:nvSpPr>
          <p:spPr>
            <a:xfrm>
              <a:off x="5613675" y="2378506"/>
              <a:ext cx="1318284" cy="1310842"/>
            </a:xfrm>
            <a:prstGeom prst="ellipse">
              <a:avLst/>
            </a:prstGeom>
            <a:solidFill>
              <a:srgbClr val="7030A0">
                <a:alpha val="49803"/>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Users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3" name="Google Shape;483;p31"/>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t>Identifying</a:t>
            </a:r>
            <a:r>
              <a:rPr lang="de-DE" dirty="0"/>
              <a:t> </a:t>
            </a:r>
            <a:r>
              <a:rPr lang="de-DE" dirty="0" err="1"/>
              <a:t>users </a:t>
            </a:r>
            <a:r>
              <a:rPr lang="de-DE" dirty="0"/>
              <a:t>– </a:t>
            </a:r>
            <a:r>
              <a:rPr lang="de-DE" dirty="0" err="1"/>
              <a:t>example</a:t>
            </a:r>
            <a:endParaRPr dirty="0"/>
          </a:p>
        </p:txBody>
      </p:sp>
      <p:sp>
        <p:nvSpPr>
          <p:cNvPr id="4" name="Text Placeholder 4">
            <a:extLst>
              <a:ext uri="{FF2B5EF4-FFF2-40B4-BE49-F238E27FC236}">
                <a16:creationId xmlns:a16="http://schemas.microsoft.com/office/drawing/2014/main" id="{9EAB662E-267E-B243-F575-0990A735BD35}"/>
              </a:ext>
            </a:extLst>
          </p:cNvPr>
          <p:cNvSpPr txBox="1">
            <a:spLocks/>
          </p:cNvSpPr>
          <p:nvPr/>
        </p:nvSpPr>
        <p:spPr>
          <a:xfrm>
            <a:off x="435784" y="1415945"/>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Stakeholder</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Society in General</a:t>
            </a:r>
          </a:p>
        </p:txBody>
      </p:sp>
      <p:sp>
        <p:nvSpPr>
          <p:cNvPr id="5" name="Text Placeholder 4">
            <a:extLst>
              <a:ext uri="{FF2B5EF4-FFF2-40B4-BE49-F238E27FC236}">
                <a16:creationId xmlns:a16="http://schemas.microsoft.com/office/drawing/2014/main" id="{EBF9D46C-B333-3E64-24B2-769ACE405273}"/>
              </a:ext>
            </a:extLst>
          </p:cNvPr>
          <p:cNvSpPr txBox="1">
            <a:spLocks/>
          </p:cNvSpPr>
          <p:nvPr/>
        </p:nvSpPr>
        <p:spPr>
          <a:xfrm>
            <a:off x="435784" y="2417430"/>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Customer</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Health Care System</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Medical Industry</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p:txBody>
      </p:sp>
      <p:sp>
        <p:nvSpPr>
          <p:cNvPr id="6" name="Text Placeholder 4">
            <a:extLst>
              <a:ext uri="{FF2B5EF4-FFF2-40B4-BE49-F238E27FC236}">
                <a16:creationId xmlns:a16="http://schemas.microsoft.com/office/drawing/2014/main" id="{752FEC75-E9AB-D07E-57C3-D3C5C7DAA605}"/>
              </a:ext>
            </a:extLst>
          </p:cNvPr>
          <p:cNvSpPr txBox="1">
            <a:spLocks/>
          </p:cNvSpPr>
          <p:nvPr/>
        </p:nvSpPr>
        <p:spPr>
          <a:xfrm>
            <a:off x="435784" y="3418915"/>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User (Beneficiary)</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Patients with subjective </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cognitive decline</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p:txBody>
      </p:sp>
      <p:grpSp>
        <p:nvGrpSpPr>
          <p:cNvPr id="7" name="Google Shape;484;p31">
            <a:extLst>
              <a:ext uri="{FF2B5EF4-FFF2-40B4-BE49-F238E27FC236}">
                <a16:creationId xmlns:a16="http://schemas.microsoft.com/office/drawing/2014/main" id="{B5B7E76A-5D19-2CE0-785E-2E4901656731}"/>
              </a:ext>
            </a:extLst>
          </p:cNvPr>
          <p:cNvGrpSpPr/>
          <p:nvPr/>
        </p:nvGrpSpPr>
        <p:grpSpPr>
          <a:xfrm>
            <a:off x="4675414" y="971550"/>
            <a:ext cx="4038600" cy="3886199"/>
            <a:chOff x="4729092" y="446522"/>
            <a:chExt cx="4000727" cy="3886199"/>
          </a:xfrm>
        </p:grpSpPr>
        <p:sp>
          <p:nvSpPr>
            <p:cNvPr id="8" name="Google Shape;485;p31">
              <a:extLst>
                <a:ext uri="{FF2B5EF4-FFF2-40B4-BE49-F238E27FC236}">
                  <a16:creationId xmlns:a16="http://schemas.microsoft.com/office/drawing/2014/main" id="{C7E8B0A6-655D-9E7E-D1B9-76138DA12DC6}"/>
                </a:ext>
              </a:extLst>
            </p:cNvPr>
            <p:cNvSpPr/>
            <p:nvPr/>
          </p:nvSpPr>
          <p:spPr>
            <a:xfrm>
              <a:off x="4729092" y="446522"/>
              <a:ext cx="4000727" cy="3886199"/>
            </a:xfrm>
            <a:prstGeom prst="ellipse">
              <a:avLst/>
            </a:prstGeom>
            <a:solidFill>
              <a:srgbClr val="73A0EA">
                <a:alpha val="49803"/>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Aptos" panose="020B0004020202020204" pitchFamily="34" charset="0"/>
                <a:ea typeface="Calibri"/>
                <a:cs typeface="Calibri"/>
                <a:sym typeface="Calibri"/>
              </a:endParaRPr>
            </a:p>
          </p:txBody>
        </p:sp>
        <p:sp>
          <p:nvSpPr>
            <p:cNvPr id="9" name="Google Shape;486;p31">
              <a:extLst>
                <a:ext uri="{FF2B5EF4-FFF2-40B4-BE49-F238E27FC236}">
                  <a16:creationId xmlns:a16="http://schemas.microsoft.com/office/drawing/2014/main" id="{4046B0B0-B727-7490-8267-E5E44CF978ED}"/>
                </a:ext>
              </a:extLst>
            </p:cNvPr>
            <p:cNvSpPr/>
            <p:nvPr/>
          </p:nvSpPr>
          <p:spPr>
            <a:xfrm>
              <a:off x="6532383" y="1418666"/>
              <a:ext cx="1881459" cy="1976822"/>
            </a:xfrm>
            <a:prstGeom prst="ellipse">
              <a:avLst/>
            </a:prstGeom>
            <a:solidFill>
              <a:srgbClr val="45B8A9">
                <a:alpha val="49803"/>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Customers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0" name="Google Shape;487;p31">
              <a:extLst>
                <a:ext uri="{FF2B5EF4-FFF2-40B4-BE49-F238E27FC236}">
                  <a16:creationId xmlns:a16="http://schemas.microsoft.com/office/drawing/2014/main" id="{4C45FDD7-1EC4-763A-2B4F-61B24E014A69}"/>
                </a:ext>
              </a:extLst>
            </p:cNvPr>
            <p:cNvSpPr txBox="1"/>
            <p:nvPr/>
          </p:nvSpPr>
          <p:spPr>
            <a:xfrm>
              <a:off x="5083358" y="1473930"/>
              <a:ext cx="1592103"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Stakeholders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1" name="Google Shape;488;p31">
              <a:extLst>
                <a:ext uri="{FF2B5EF4-FFF2-40B4-BE49-F238E27FC236}">
                  <a16:creationId xmlns:a16="http://schemas.microsoft.com/office/drawing/2014/main" id="{02B4E98A-C17F-E5F6-F74F-D5C480398E7E}"/>
                </a:ext>
              </a:extLst>
            </p:cNvPr>
            <p:cNvSpPr/>
            <p:nvPr/>
          </p:nvSpPr>
          <p:spPr>
            <a:xfrm>
              <a:off x="5613675" y="2378506"/>
              <a:ext cx="1318284" cy="1310842"/>
            </a:xfrm>
            <a:prstGeom prst="ellipse">
              <a:avLst/>
            </a:prstGeom>
            <a:solidFill>
              <a:srgbClr val="7030A0">
                <a:alpha val="49803"/>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Users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32"/>
          <p:cNvSpPr txBox="1">
            <a:spLocks noGrp="1"/>
          </p:cNvSpPr>
          <p:nvPr>
            <p:ph type="body" idx="1"/>
          </p:nvPr>
        </p:nvSpPr>
        <p:spPr>
          <a:xfrm>
            <a:off x="428625" y="342787"/>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t>From</a:t>
            </a:r>
            <a:r>
              <a:rPr lang="de-DE" dirty="0"/>
              <a:t> </a:t>
            </a:r>
            <a:r>
              <a:rPr lang="de-DE" dirty="0" err="1"/>
              <a:t>research</a:t>
            </a:r>
            <a:r>
              <a:rPr lang="de-DE" dirty="0"/>
              <a:t> </a:t>
            </a:r>
            <a:r>
              <a:rPr lang="de-DE" dirty="0" err="1"/>
              <a:t>to</a:t>
            </a:r>
            <a:r>
              <a:rPr lang="de-DE" dirty="0"/>
              <a:t> </a:t>
            </a:r>
            <a:r>
              <a:rPr lang="de-DE" dirty="0" err="1"/>
              <a:t>use</a:t>
            </a:r>
            <a:r>
              <a:rPr lang="de-DE" dirty="0"/>
              <a:t> </a:t>
            </a:r>
            <a:r>
              <a:rPr lang="de-DE" dirty="0" err="1"/>
              <a:t>case</a:t>
            </a:r>
            <a:endParaRPr dirty="0"/>
          </a:p>
        </p:txBody>
      </p:sp>
      <p:pic>
        <p:nvPicPr>
          <p:cNvPr id="499" name="Google Shape;499;p32"/>
          <p:cNvPicPr preferRelativeResize="0"/>
          <p:nvPr/>
        </p:nvPicPr>
        <p:blipFill rotWithShape="1">
          <a:blip r:embed="rId3">
            <a:alphaModFix/>
          </a:blip>
          <a:srcRect/>
          <a:stretch/>
        </p:blipFill>
        <p:spPr>
          <a:xfrm>
            <a:off x="5067414" y="2365807"/>
            <a:ext cx="685798" cy="685798"/>
          </a:xfrm>
          <a:prstGeom prst="rect">
            <a:avLst/>
          </a:prstGeom>
          <a:noFill/>
          <a:ln>
            <a:noFill/>
          </a:ln>
        </p:spPr>
      </p:pic>
      <p:pic>
        <p:nvPicPr>
          <p:cNvPr id="500" name="Google Shape;500;p32"/>
          <p:cNvPicPr preferRelativeResize="0"/>
          <p:nvPr/>
        </p:nvPicPr>
        <p:blipFill rotWithShape="1">
          <a:blip r:embed="rId4">
            <a:alphaModFix/>
          </a:blip>
          <a:srcRect/>
          <a:stretch/>
        </p:blipFill>
        <p:spPr>
          <a:xfrm>
            <a:off x="5075862" y="1380124"/>
            <a:ext cx="685645" cy="685645"/>
          </a:xfrm>
          <a:prstGeom prst="rect">
            <a:avLst/>
          </a:prstGeom>
          <a:noFill/>
          <a:ln>
            <a:noFill/>
          </a:ln>
        </p:spPr>
      </p:pic>
      <p:pic>
        <p:nvPicPr>
          <p:cNvPr id="501" name="Google Shape;501;p32"/>
          <p:cNvPicPr preferRelativeResize="0"/>
          <p:nvPr/>
        </p:nvPicPr>
        <p:blipFill rotWithShape="1">
          <a:blip r:embed="rId5">
            <a:alphaModFix/>
          </a:blip>
          <a:srcRect/>
          <a:stretch/>
        </p:blipFill>
        <p:spPr>
          <a:xfrm>
            <a:off x="5075863" y="3452002"/>
            <a:ext cx="685645" cy="685645"/>
          </a:xfrm>
          <a:prstGeom prst="rect">
            <a:avLst/>
          </a:prstGeom>
          <a:noFill/>
          <a:ln>
            <a:noFill/>
          </a:ln>
        </p:spPr>
      </p:pic>
      <p:sp>
        <p:nvSpPr>
          <p:cNvPr id="7" name="Google Shape;315;p14">
            <a:extLst>
              <a:ext uri="{FF2B5EF4-FFF2-40B4-BE49-F238E27FC236}">
                <a16:creationId xmlns:a16="http://schemas.microsoft.com/office/drawing/2014/main" id="{CC7D3BE0-7623-A7FD-F23F-A8A793D1A26B}"/>
              </a:ext>
            </a:extLst>
          </p:cNvPr>
          <p:cNvSpPr/>
          <p:nvPr/>
        </p:nvSpPr>
        <p:spPr>
          <a:xfrm>
            <a:off x="5963192" y="1260620"/>
            <a:ext cx="2142490" cy="2943521"/>
          </a:xfrm>
          <a:custGeom>
            <a:avLst/>
            <a:gdLst/>
            <a:ahLst/>
            <a:cxnLst/>
            <a:rect l="l" t="t" r="r" b="b"/>
            <a:pathLst>
              <a:path w="2142490" h="3807460" extrusionOk="0">
                <a:moveTo>
                  <a:pt x="0" y="0"/>
                </a:moveTo>
                <a:lnTo>
                  <a:pt x="0" y="3807002"/>
                </a:lnTo>
                <a:lnTo>
                  <a:pt x="2141994" y="1903501"/>
                </a:lnTo>
                <a:lnTo>
                  <a:pt x="0" y="0"/>
                </a:lnTo>
                <a:close/>
              </a:path>
            </a:pathLst>
          </a:custGeom>
          <a:solidFill>
            <a:srgbClr val="E30613"/>
          </a:solidFill>
          <a:ln w="9525" cap="flat" cmpd="sng">
            <a:no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white"/>
              </a:solidFill>
              <a:effectLst/>
              <a:uLnTx/>
              <a:uFillTx/>
              <a:latin typeface="Calibri"/>
              <a:ea typeface="Calibri"/>
              <a:cs typeface="Calibri"/>
              <a:sym typeface="Calibri"/>
            </a:endParaRPr>
          </a:p>
        </p:txBody>
      </p:sp>
      <p:sp>
        <p:nvSpPr>
          <p:cNvPr id="8" name="Google Shape;316;p14">
            <a:extLst>
              <a:ext uri="{FF2B5EF4-FFF2-40B4-BE49-F238E27FC236}">
                <a16:creationId xmlns:a16="http://schemas.microsoft.com/office/drawing/2014/main" id="{1EFF00C5-2844-8048-9C8F-237C3631341F}"/>
              </a:ext>
            </a:extLst>
          </p:cNvPr>
          <p:cNvSpPr txBox="1"/>
          <p:nvPr/>
        </p:nvSpPr>
        <p:spPr>
          <a:xfrm>
            <a:off x="2322299" y="4461762"/>
            <a:ext cx="1127397"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RESEARCH</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9" name="Google Shape;317;p14">
            <a:extLst>
              <a:ext uri="{FF2B5EF4-FFF2-40B4-BE49-F238E27FC236}">
                <a16:creationId xmlns:a16="http://schemas.microsoft.com/office/drawing/2014/main" id="{F6C9140C-60A2-3DD2-6BFF-55B444AF6940}"/>
              </a:ext>
            </a:extLst>
          </p:cNvPr>
          <p:cNvSpPr txBox="1"/>
          <p:nvPr/>
        </p:nvSpPr>
        <p:spPr>
          <a:xfrm>
            <a:off x="6247835" y="4461762"/>
            <a:ext cx="1136558"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USE CASE</a:t>
            </a:r>
            <a:endParaRPr kumimoji="0"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endParaRPr>
          </a:p>
        </p:txBody>
      </p:sp>
      <p:graphicFrame>
        <p:nvGraphicFramePr>
          <p:cNvPr id="10" name="Google Shape;318;p14">
            <a:extLst>
              <a:ext uri="{FF2B5EF4-FFF2-40B4-BE49-F238E27FC236}">
                <a16:creationId xmlns:a16="http://schemas.microsoft.com/office/drawing/2014/main" id="{C6D0B6CD-431D-C09E-B1E0-DB6017C710DA}"/>
              </a:ext>
            </a:extLst>
          </p:cNvPr>
          <p:cNvGraphicFramePr/>
          <p:nvPr/>
        </p:nvGraphicFramePr>
        <p:xfrm>
          <a:off x="1038318" y="1260620"/>
          <a:ext cx="3895725" cy="2943521"/>
        </p:xfrm>
        <a:graphic>
          <a:graphicData uri="http://schemas.openxmlformats.org/drawingml/2006/table">
            <a:tbl>
              <a:tblPr firstRow="1" bandRow="1">
                <a:noFill/>
              </a:tblPr>
              <a:tblGrid>
                <a:gridCol w="1854825">
                  <a:extLst>
                    <a:ext uri="{9D8B030D-6E8A-4147-A177-3AD203B41FA5}">
                      <a16:colId xmlns:a16="http://schemas.microsoft.com/office/drawing/2014/main" val="20000"/>
                    </a:ext>
                  </a:extLst>
                </a:gridCol>
                <a:gridCol w="2040900">
                  <a:extLst>
                    <a:ext uri="{9D8B030D-6E8A-4147-A177-3AD203B41FA5}">
                      <a16:colId xmlns:a16="http://schemas.microsoft.com/office/drawing/2014/main" val="20001"/>
                    </a:ext>
                  </a:extLst>
                </a:gridCol>
              </a:tblGrid>
              <a:tr h="1461674">
                <a:tc>
                  <a:txBody>
                    <a:bodyPr/>
                    <a:lstStyle/>
                    <a:p>
                      <a:pPr marL="111125"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PROBLEM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TO BE SOLVED</a:t>
                      </a:r>
                      <a:endParaRPr sz="1000" b="1" i="0" u="none" strike="noStrike" cap="none" dirty="0">
                        <a:solidFill>
                          <a:schemeClr val="tx1"/>
                        </a:solidFill>
                        <a:latin typeface="Aptos" panose="020B0004020202020204" pitchFamily="34" charset="0"/>
                        <a:ea typeface="Arial"/>
                        <a:cs typeface="Arial"/>
                        <a:sym typeface="Arial"/>
                      </a:endParaRPr>
                    </a:p>
                  </a:txBody>
                  <a:tcPr marL="0" marR="0" marT="635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RESEARCH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QUESTION &amp;  DESIGN</a:t>
                      </a:r>
                      <a:endParaRPr sz="1000" b="1" i="0" u="none" strike="noStrike" cap="none" dirty="0">
                        <a:solidFill>
                          <a:schemeClr val="tx1"/>
                        </a:solidFill>
                        <a:latin typeface="Aptos" panose="020B0004020202020204" pitchFamily="34" charset="0"/>
                        <a:ea typeface="Arial"/>
                        <a:cs typeface="Arial"/>
                        <a:sym typeface="Arial"/>
                      </a:endParaRPr>
                    </a:p>
                  </a:txBody>
                  <a:tcPr marL="0" marR="0" marT="635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481847">
                <a:tc>
                  <a:txBody>
                    <a:bodyPr/>
                    <a:lstStyle/>
                    <a:p>
                      <a:pPr marL="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   THEORY</a:t>
                      </a:r>
                      <a:endParaRPr sz="1000" b="1" i="0" u="none" strike="noStrike" cap="none" dirty="0">
                        <a:solidFill>
                          <a:schemeClr val="tx1"/>
                        </a:solidFill>
                        <a:latin typeface="Aptos" panose="020B0004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900"/>
                        <a:buFont typeface="Calibri"/>
                        <a:buNone/>
                      </a:pPr>
                      <a:endParaRPr sz="900" u="none" strike="noStrike" cap="none" dirty="0">
                        <a:solidFill>
                          <a:schemeClr val="tx1"/>
                        </a:solidFill>
                        <a:latin typeface="Aptos" panose="020B0004020202020204" pitchFamily="34" charset="0"/>
                      </a:endParaRPr>
                    </a:p>
                  </a:txBody>
                  <a:tcPr marL="0" marR="0" marT="546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RESEARCH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RESULTS</a:t>
                      </a:r>
                      <a:endParaRPr sz="1000" b="1" i="0" u="none" strike="noStrike" cap="none" dirty="0">
                        <a:solidFill>
                          <a:schemeClr val="tx1"/>
                        </a:solidFill>
                        <a:latin typeface="Aptos" panose="020B0004020202020204" pitchFamily="34" charset="0"/>
                        <a:ea typeface="Arial"/>
                        <a:cs typeface="Arial"/>
                        <a:sym typeface="Arial"/>
                      </a:endParaRPr>
                    </a:p>
                    <a:p>
                      <a:pPr marL="79375" marR="0" lvl="0" indent="0" algn="ctr" rtl="0">
                        <a:lnSpc>
                          <a:spcPct val="100000"/>
                        </a:lnSpc>
                        <a:spcBef>
                          <a:spcPts val="300"/>
                        </a:spcBef>
                        <a:spcAft>
                          <a:spcPts val="0"/>
                        </a:spcAft>
                        <a:buClr>
                          <a:schemeClr val="dk1"/>
                        </a:buClr>
                        <a:buSzPts val="800"/>
                        <a:buFont typeface="Noticia Text"/>
                        <a:buNone/>
                      </a:pPr>
                      <a:r>
                        <a:rPr lang="de-DE" sz="800" u="none" strike="noStrike" cap="none" dirty="0">
                          <a:solidFill>
                            <a:schemeClr val="tx1"/>
                          </a:solidFill>
                          <a:latin typeface="Aptos" panose="020B0004020202020204" pitchFamily="34" charset="0"/>
                          <a:ea typeface="Noticia Text"/>
                          <a:cs typeface="Noticia Text"/>
                          <a:sym typeface="Noticia Text"/>
                        </a:rPr>
                        <a:t>(and </a:t>
                      </a:r>
                      <a:r>
                        <a:rPr lang="de-DE" sz="800" u="none" strike="noStrike" cap="none" dirty="0" err="1">
                          <a:solidFill>
                            <a:schemeClr val="tx1"/>
                          </a:solidFill>
                          <a:latin typeface="Aptos" panose="020B0004020202020204" pitchFamily="34" charset="0"/>
                          <a:ea typeface="Noticia Text"/>
                          <a:cs typeface="Noticia Text"/>
                          <a:sym typeface="Noticia Text"/>
                        </a:rPr>
                        <a:t>practical</a:t>
                      </a:r>
                      <a:r>
                        <a:rPr lang="de-DE" sz="800" u="none" strike="noStrike" cap="none" dirty="0">
                          <a:solidFill>
                            <a:schemeClr val="tx1"/>
                          </a:solidFill>
                          <a:latin typeface="Aptos" panose="020B0004020202020204" pitchFamily="34" charset="0"/>
                          <a:ea typeface="Noticia Text"/>
                          <a:cs typeface="Noticia Text"/>
                          <a:sym typeface="Noticia Text"/>
                        </a:rPr>
                        <a:t> </a:t>
                      </a:r>
                      <a:r>
                        <a:rPr lang="de-DE" sz="800" u="none" strike="noStrike" cap="none" dirty="0" err="1">
                          <a:solidFill>
                            <a:schemeClr val="tx1"/>
                          </a:solidFill>
                          <a:latin typeface="Aptos" panose="020B0004020202020204" pitchFamily="34" charset="0"/>
                          <a:ea typeface="Noticia Text"/>
                          <a:cs typeface="Noticia Text"/>
                          <a:sym typeface="Noticia Text"/>
                        </a:rPr>
                        <a:t>application</a:t>
                      </a:r>
                      <a:r>
                        <a:rPr lang="de-DE" sz="800" u="none" strike="noStrike" cap="none" dirty="0">
                          <a:solidFill>
                            <a:schemeClr val="tx1"/>
                          </a:solidFill>
                          <a:latin typeface="Aptos" panose="020B0004020202020204" pitchFamily="34" charset="0"/>
                          <a:ea typeface="Noticia Text"/>
                          <a:cs typeface="Noticia Text"/>
                          <a:sym typeface="Noticia Text"/>
                        </a:rPr>
                        <a:t>)</a:t>
                      </a:r>
                      <a:endParaRPr dirty="0">
                        <a:solidFill>
                          <a:schemeClr val="tx1"/>
                        </a:solidFill>
                        <a:latin typeface="Aptos" panose="020B0004020202020204" pitchFamily="34" charset="0"/>
                      </a:endParaRPr>
                    </a:p>
                  </a:txBody>
                  <a:tcPr marL="0" marR="0" marT="95875"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1" name="Google Shape;319;p14">
            <a:extLst>
              <a:ext uri="{FF2B5EF4-FFF2-40B4-BE49-F238E27FC236}">
                <a16:creationId xmlns:a16="http://schemas.microsoft.com/office/drawing/2014/main" id="{BB35DAC2-3002-6EF8-ADF7-15D60229BB1E}"/>
              </a:ext>
            </a:extLst>
          </p:cNvPr>
          <p:cNvSpPr txBox="1"/>
          <p:nvPr/>
        </p:nvSpPr>
        <p:spPr>
          <a:xfrm>
            <a:off x="6219514" y="2574471"/>
            <a:ext cx="1193201" cy="345223"/>
          </a:xfrm>
          <a:prstGeom prst="rect">
            <a:avLst/>
          </a:prstGeom>
          <a:noFill/>
          <a:ln>
            <a:noFill/>
          </a:ln>
        </p:spPr>
        <p:txBody>
          <a:bodyPr spcFirstLastPara="1" wrap="square" lIns="0" tIns="12700" rIns="0" bIns="0" anchor="t" anchorCtr="0">
            <a:spAutoFit/>
          </a:bodyPr>
          <a:lstStyle/>
          <a:p>
            <a:pPr marL="12700" marR="5080" lvl="0" indent="0" algn="just" defTabSz="914400" rtl="0" eaLnBrk="1" fontAlgn="auto" latinLnBrk="0" hangingPunct="1">
              <a:lnSpc>
                <a:spcPct val="108300"/>
              </a:lnSpc>
              <a:spcBef>
                <a:spcPts val="0"/>
              </a:spcBef>
              <a:spcAft>
                <a:spcPts val="0"/>
              </a:spcAft>
              <a:buClr>
                <a:srgbClr val="000000"/>
              </a:buClr>
              <a:buSzTx/>
              <a:buFont typeface="Arial"/>
              <a:buNone/>
              <a:tabLst/>
              <a:defRPr/>
            </a:pPr>
            <a:r>
              <a:rPr kumimoji="0" lang="de-DE" sz="10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POTENTIAL PRODUCT/SERVICE</a:t>
            </a:r>
            <a:endParaRPr kumimoji="0" sz="1800" b="0" i="0" u="none" strike="noStrike" kern="0" cap="none" spc="0" normalizeH="0" baseline="0" noProof="0" dirty="0">
              <a:ln>
                <a:noFill/>
              </a:ln>
              <a:solidFill>
                <a:prstClr val="white"/>
              </a:solidFill>
              <a:effectLst/>
              <a:uLnTx/>
              <a:uFillTx/>
              <a:latin typeface="Aptos" panose="020B0004020202020204" pitchFamily="34" charset="0"/>
              <a:ea typeface="Calibri"/>
              <a:cs typeface="Calibri"/>
              <a:sym typeface="Calibri"/>
            </a:endParaRPr>
          </a:p>
        </p:txBody>
      </p:sp>
      <p:sp>
        <p:nvSpPr>
          <p:cNvPr id="12" name="Google Shape;460;p29">
            <a:extLst>
              <a:ext uri="{FF2B5EF4-FFF2-40B4-BE49-F238E27FC236}">
                <a16:creationId xmlns:a16="http://schemas.microsoft.com/office/drawing/2014/main" id="{EAD24D57-1AC6-C2B7-39DD-9A4A5A6CC781}"/>
              </a:ext>
            </a:extLst>
          </p:cNvPr>
          <p:cNvSpPr txBox="1"/>
          <p:nvPr/>
        </p:nvSpPr>
        <p:spPr>
          <a:xfrm>
            <a:off x="4909569" y="4461762"/>
            <a:ext cx="1018540" cy="243656"/>
          </a:xfrm>
          <a:prstGeom prst="rect">
            <a:avLst/>
          </a:prstGeom>
          <a:noFill/>
          <a:ln>
            <a:noFill/>
          </a:ln>
        </p:spPr>
        <p:txBody>
          <a:bodyPr spcFirstLastPara="1" wrap="square" lIns="0" tIns="12700" rIns="0" bIns="0" anchor="t" anchorCtr="0">
            <a:spAutoFit/>
          </a:bodyPr>
          <a:lstStyle/>
          <a:p>
            <a:pPr marL="127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USER</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3" name="Text Placeholder 2">
            <a:extLst>
              <a:ext uri="{FF2B5EF4-FFF2-40B4-BE49-F238E27FC236}">
                <a16:creationId xmlns:a16="http://schemas.microsoft.com/office/drawing/2014/main" id="{57EFCD7F-A681-5FE3-B2DA-E742C283F679}"/>
              </a:ext>
            </a:extLst>
          </p:cNvPr>
          <p:cNvSpPr>
            <a:spLocks noGrp="1"/>
          </p:cNvSpPr>
          <p:nvPr>
            <p:ph type="body" sz="quarter" idx="13"/>
          </p:nvPr>
        </p:nvSpPr>
        <p:spPr>
          <a:xfrm>
            <a:off x="1371601" y="1743076"/>
            <a:ext cx="3913628" cy="2687240"/>
          </a:xfrm>
        </p:spPr>
        <p:txBody>
          <a:bodyPr lIns="0" tIns="0" rIns="0" bIns="0"/>
          <a:lstStyle/>
          <a:p>
            <a:pPr>
              <a:lnSpc>
                <a:spcPct val="100000"/>
              </a:lnSpc>
            </a:pPr>
            <a:r>
              <a:rPr lang="en-GB" dirty="0"/>
              <a:t>In which context could your research </a:t>
            </a:r>
            <a:br>
              <a:rPr lang="en-GB" dirty="0"/>
            </a:br>
            <a:r>
              <a:rPr lang="en-GB" dirty="0"/>
              <a:t>find application?</a:t>
            </a:r>
          </a:p>
          <a:p>
            <a:pPr>
              <a:lnSpc>
                <a:spcPct val="100000"/>
              </a:lnSpc>
            </a:pPr>
            <a:r>
              <a:rPr lang="en-GB" dirty="0"/>
              <a:t>What is a problem you could solve in that field and who is having that problem? </a:t>
            </a:r>
          </a:p>
          <a:p>
            <a:pPr>
              <a:lnSpc>
                <a:spcPct val="100000"/>
              </a:lnSpc>
            </a:pPr>
            <a:r>
              <a:rPr lang="en-GB" dirty="0"/>
              <a:t>Can you build a new product/service around your research to solve their problem?</a:t>
            </a:r>
          </a:p>
        </p:txBody>
      </p:sp>
      <p:sp>
        <p:nvSpPr>
          <p:cNvPr id="507" name="Google Shape;507;p33"/>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Potential </a:t>
            </a:r>
            <a:r>
              <a:rPr lang="de-DE" dirty="0" err="1"/>
              <a:t>use</a:t>
            </a:r>
            <a:r>
              <a:rPr lang="de-DE" dirty="0"/>
              <a:t> </a:t>
            </a:r>
            <a:r>
              <a:rPr lang="de-DE" dirty="0" err="1"/>
              <a:t>case</a:t>
            </a:r>
            <a:endParaRPr dirty="0"/>
          </a:p>
        </p:txBody>
      </p:sp>
      <p:sp>
        <p:nvSpPr>
          <p:cNvPr id="511" name="Google Shape;511;p33"/>
          <p:cNvSpPr/>
          <p:nvPr/>
        </p:nvSpPr>
        <p:spPr>
          <a:xfrm rot="8583419">
            <a:off x="7132110" y="2283143"/>
            <a:ext cx="881940" cy="974317"/>
          </a:xfrm>
          <a:custGeom>
            <a:avLst/>
            <a:gdLst/>
            <a:ahLst/>
            <a:cxnLst/>
            <a:rect l="l" t="t" r="r" b="b"/>
            <a:pathLst>
              <a:path w="881940" h="974317" extrusionOk="0">
                <a:moveTo>
                  <a:pt x="0" y="466817"/>
                </a:moveTo>
                <a:lnTo>
                  <a:pt x="351043" y="0"/>
                </a:lnTo>
                <a:lnTo>
                  <a:pt x="881940" y="28705"/>
                </a:lnTo>
                <a:lnTo>
                  <a:pt x="170844" y="974317"/>
                </a:lnTo>
                <a:lnTo>
                  <a:pt x="0" y="466817"/>
                </a:lnTo>
                <a:close/>
              </a:path>
            </a:pathLst>
          </a:custGeom>
          <a:solidFill>
            <a:srgbClr val="E30715"/>
          </a:solidFill>
          <a:ln w="12700"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12" name="Google Shape;512;p33"/>
          <p:cNvSpPr/>
          <p:nvPr/>
        </p:nvSpPr>
        <p:spPr>
          <a:xfrm rot="5400000">
            <a:off x="7848991" y="2599880"/>
            <a:ext cx="592667" cy="424060"/>
          </a:xfrm>
          <a:prstGeom prst="triangle">
            <a:avLst>
              <a:gd name="adj" fmla="val 50000"/>
            </a:avLst>
          </a:prstGeom>
          <a:solidFill>
            <a:srgbClr val="E30715"/>
          </a:solidFill>
          <a:ln w="12700"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13" name="Google Shape;513;p33"/>
          <p:cNvSpPr txBox="1"/>
          <p:nvPr/>
        </p:nvSpPr>
        <p:spPr>
          <a:xfrm>
            <a:off x="1285536" y="3342253"/>
            <a:ext cx="4242682"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EXAMPLE</a:t>
            </a:r>
            <a:b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b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Smartphone App and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state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-art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Machine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Learning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algorithms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classify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individual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movement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patterns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and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predict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cognitive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health</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status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graphicFrame>
        <p:nvGraphicFramePr>
          <p:cNvPr id="514" name="Google Shape;514;p33"/>
          <p:cNvGraphicFramePr/>
          <p:nvPr/>
        </p:nvGraphicFramePr>
        <p:xfrm>
          <a:off x="5647458" y="2218599"/>
          <a:ext cx="1565900" cy="1183150"/>
        </p:xfrm>
        <a:graphic>
          <a:graphicData uri="http://schemas.openxmlformats.org/drawingml/2006/table">
            <a:tbl>
              <a:tblPr firstRow="1" bandRow="1">
                <a:noFill/>
              </a:tblPr>
              <a:tblGrid>
                <a:gridCol w="784300">
                  <a:extLst>
                    <a:ext uri="{9D8B030D-6E8A-4147-A177-3AD203B41FA5}">
                      <a16:colId xmlns:a16="http://schemas.microsoft.com/office/drawing/2014/main" val="20000"/>
                    </a:ext>
                  </a:extLst>
                </a:gridCol>
                <a:gridCol w="781600">
                  <a:extLst>
                    <a:ext uri="{9D8B030D-6E8A-4147-A177-3AD203B41FA5}">
                      <a16:colId xmlns:a16="http://schemas.microsoft.com/office/drawing/2014/main" val="20001"/>
                    </a:ext>
                  </a:extLst>
                </a:gridCol>
              </a:tblGrid>
              <a:tr h="613800">
                <a:tc>
                  <a:txBody>
                    <a:bodyPr/>
                    <a:lstStyle/>
                    <a:p>
                      <a:pPr marL="111125" marR="0" lvl="0" indent="0" algn="r" rtl="0">
                        <a:lnSpc>
                          <a:spcPct val="100000"/>
                        </a:lnSpc>
                        <a:spcBef>
                          <a:spcPts val="0"/>
                        </a:spcBef>
                        <a:spcAft>
                          <a:spcPts val="0"/>
                        </a:spcAft>
                        <a:buClr>
                          <a:schemeClr val="dk1"/>
                        </a:buClr>
                        <a:buSzPts val="400"/>
                        <a:buFont typeface="Calibri"/>
                        <a:buNone/>
                      </a:pPr>
                      <a:endParaRPr sz="400" b="1" i="0" u="none" strike="noStrike" cap="none" dirty="0">
                        <a:latin typeface="Aptos" panose="020B0004020202020204" pitchFamily="34" charset="0"/>
                        <a:ea typeface="Arial"/>
                        <a:cs typeface="Arial"/>
                        <a:sym typeface="Arial"/>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010" marR="0" lvl="0" indent="0" algn="r" rtl="0">
                        <a:lnSpc>
                          <a:spcPct val="100000"/>
                        </a:lnSpc>
                        <a:spcBef>
                          <a:spcPts val="0"/>
                        </a:spcBef>
                        <a:spcAft>
                          <a:spcPts val="0"/>
                        </a:spcAft>
                        <a:buClr>
                          <a:schemeClr val="dk1"/>
                        </a:buClr>
                        <a:buSzPts val="300"/>
                        <a:buFont typeface="Calibri"/>
                        <a:buNone/>
                      </a:pPr>
                      <a:endParaRPr sz="300" u="none" strike="noStrike" cap="none">
                        <a:latin typeface="Aptos" panose="020B0004020202020204" pitchFamily="34" charset="0"/>
                        <a:ea typeface="Noticia Text"/>
                        <a:cs typeface="Noticia Text"/>
                        <a:sym typeface="Noticia Text"/>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0"/>
                  </a:ext>
                </a:extLst>
              </a:tr>
              <a:tr h="569350">
                <a:tc>
                  <a:txBody>
                    <a:bodyPr/>
                    <a:lstStyle/>
                    <a:p>
                      <a:pPr marL="0" marR="0" lvl="0" indent="0" algn="r" rtl="0">
                        <a:lnSpc>
                          <a:spcPct val="100000"/>
                        </a:lnSpc>
                        <a:spcBef>
                          <a:spcPts val="0"/>
                        </a:spcBef>
                        <a:spcAft>
                          <a:spcPts val="0"/>
                        </a:spcAft>
                        <a:buClr>
                          <a:schemeClr val="dk1"/>
                        </a:buClr>
                        <a:buSzPts val="900"/>
                        <a:buFont typeface="Calibri"/>
                        <a:buNone/>
                      </a:pPr>
                      <a:endParaRPr sz="900" u="none" strike="noStrike" cap="none">
                        <a:latin typeface="Aptos" panose="020B0004020202020204" pitchFamily="34" charset="0"/>
                      </a:endParaRPr>
                    </a:p>
                  </a:txBody>
                  <a:tcPr marL="0" marR="0" marT="219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645" marR="0" lvl="0" indent="0" algn="r" rtl="0">
                        <a:lnSpc>
                          <a:spcPct val="100000"/>
                        </a:lnSpc>
                        <a:spcBef>
                          <a:spcPts val="0"/>
                        </a:spcBef>
                        <a:spcAft>
                          <a:spcPts val="0"/>
                        </a:spcAft>
                        <a:buClr>
                          <a:schemeClr val="dk1"/>
                        </a:buClr>
                        <a:buSzPts val="300"/>
                        <a:buFont typeface="Calibri"/>
                        <a:buNone/>
                      </a:pPr>
                      <a:endParaRPr sz="300" u="none" strike="noStrike" cap="none">
                        <a:latin typeface="Aptos" panose="020B0004020202020204" pitchFamily="34" charset="0"/>
                        <a:ea typeface="Noticia Text"/>
                        <a:cs typeface="Noticia Text"/>
                        <a:sym typeface="Noticia Text"/>
                      </a:endParaRPr>
                    </a:p>
                  </a:txBody>
                  <a:tcPr marL="0" marR="0" marT="385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cxnSp>
        <p:nvCxnSpPr>
          <p:cNvPr id="4" name="Google Shape;337;p16">
            <a:extLst>
              <a:ext uri="{FF2B5EF4-FFF2-40B4-BE49-F238E27FC236}">
                <a16:creationId xmlns:a16="http://schemas.microsoft.com/office/drawing/2014/main" id="{6F52B95D-EBC8-021B-B991-0B69157BB996}"/>
              </a:ext>
            </a:extLst>
          </p:cNvPr>
          <p:cNvCxnSpPr/>
          <p:nvPr/>
        </p:nvCxnSpPr>
        <p:spPr>
          <a:xfrm>
            <a:off x="1105281" y="3050850"/>
            <a:ext cx="0" cy="1406898"/>
          </a:xfrm>
          <a:prstGeom prst="straightConnector1">
            <a:avLst/>
          </a:prstGeom>
          <a:noFill/>
          <a:ln w="9525" cap="flat" cmpd="sng">
            <a:solidFill>
              <a:srgbClr val="E30613"/>
            </a:solidFill>
            <a:prstDash val="solid"/>
            <a:round/>
            <a:headEnd type="none" w="sm" len="sm"/>
            <a:tailEnd type="none" w="sm" len="sm"/>
          </a:ln>
        </p:spPr>
      </p:cxnSp>
      <p:sp>
        <p:nvSpPr>
          <p:cNvPr id="5" name="Google Shape;334;p16">
            <a:extLst>
              <a:ext uri="{FF2B5EF4-FFF2-40B4-BE49-F238E27FC236}">
                <a16:creationId xmlns:a16="http://schemas.microsoft.com/office/drawing/2014/main" id="{C615EC18-05D2-FAE7-F3D6-F3E837713CFA}"/>
              </a:ext>
            </a:extLst>
          </p:cNvPr>
          <p:cNvSpPr/>
          <p:nvPr/>
        </p:nvSpPr>
        <p:spPr>
          <a:xfrm>
            <a:off x="7496181" y="2223249"/>
            <a:ext cx="861174" cy="1183149"/>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4"/>
          <p:cNvSpPr txBox="1">
            <a:spLocks noGrp="1"/>
          </p:cNvSpPr>
          <p:nvPr>
            <p:ph type="body" idx="1"/>
          </p:nvPr>
        </p:nvSpPr>
        <p:spPr>
          <a:xfrm>
            <a:off x="428625" y="334703"/>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ea typeface="Arial"/>
                <a:sym typeface="Arial"/>
              </a:rPr>
              <a:t>Explore</a:t>
            </a:r>
            <a:r>
              <a:rPr lang="de-DE" dirty="0">
                <a:ea typeface="Arial"/>
                <a:sym typeface="Arial"/>
              </a:rPr>
              <a:t>-app</a:t>
            </a:r>
            <a:endParaRPr dirty="0"/>
          </a:p>
        </p:txBody>
      </p:sp>
      <p:pic>
        <p:nvPicPr>
          <p:cNvPr id="522" name="Google Shape;522;p34" descr="Ein Bild, das Text, Person, Screenshot enthält.&#10;&#10;Automatisch generierte Beschreibung"/>
          <p:cNvPicPr preferRelativeResize="0"/>
          <p:nvPr/>
        </p:nvPicPr>
        <p:blipFill rotWithShape="1">
          <a:blip r:embed="rId3">
            <a:alphaModFix/>
          </a:blip>
          <a:srcRect/>
          <a:stretch/>
        </p:blipFill>
        <p:spPr>
          <a:xfrm>
            <a:off x="375345" y="1483591"/>
            <a:ext cx="5211778" cy="3374159"/>
          </a:xfrm>
          <a:prstGeom prst="rect">
            <a:avLst/>
          </a:prstGeom>
          <a:noFill/>
          <a:ln>
            <a:noFill/>
          </a:ln>
        </p:spPr>
      </p:pic>
      <p:pic>
        <p:nvPicPr>
          <p:cNvPr id="523" name="Google Shape;523;p34"/>
          <p:cNvPicPr preferRelativeResize="0"/>
          <p:nvPr/>
        </p:nvPicPr>
        <p:blipFill rotWithShape="1">
          <a:blip r:embed="rId4">
            <a:alphaModFix/>
          </a:blip>
          <a:srcRect/>
          <a:stretch/>
        </p:blipFill>
        <p:spPr>
          <a:xfrm>
            <a:off x="4122272" y="1862588"/>
            <a:ext cx="4602628" cy="2988128"/>
          </a:xfrm>
          <a:prstGeom prst="rect">
            <a:avLst/>
          </a:prstGeom>
          <a:noFill/>
          <a:ln>
            <a:noFill/>
          </a:ln>
        </p:spPr>
      </p:pic>
      <p:pic>
        <p:nvPicPr>
          <p:cNvPr id="524" name="Google Shape;524;p34" descr="Ein Bild, das Text, Person, Screenshot enthält.&#10;&#10;Automatisch generierte Beschreibung"/>
          <p:cNvPicPr preferRelativeResize="0"/>
          <p:nvPr/>
        </p:nvPicPr>
        <p:blipFill rotWithShape="1">
          <a:blip r:embed="rId5">
            <a:alphaModFix/>
          </a:blip>
          <a:srcRect/>
          <a:stretch/>
        </p:blipFill>
        <p:spPr>
          <a:xfrm>
            <a:off x="4391637" y="2629949"/>
            <a:ext cx="1115735" cy="195494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35" descr="lighted vintage light bulbs"/>
          <p:cNvPicPr preferRelativeResize="0"/>
          <p:nvPr/>
        </p:nvPicPr>
        <p:blipFill rotWithShape="1">
          <a:blip r:embed="rId3">
            <a:alphaModFix/>
          </a:blip>
          <a:srcRect/>
          <a:stretch/>
        </p:blipFill>
        <p:spPr>
          <a:xfrm>
            <a:off x="-73071" y="-16042"/>
            <a:ext cx="9290142" cy="5332500"/>
          </a:xfrm>
          <a:prstGeom prst="rect">
            <a:avLst/>
          </a:prstGeom>
          <a:noFill/>
          <a:ln>
            <a:noFill/>
          </a:ln>
        </p:spPr>
      </p:pic>
      <p:sp>
        <p:nvSpPr>
          <p:cNvPr id="531" name="Google Shape;531;p35"/>
          <p:cNvSpPr txBox="1">
            <a:spLocks noGrp="1"/>
          </p:cNvSpPr>
          <p:nvPr>
            <p:ph type="body" sz="quarter" idx="11"/>
          </p:nvPr>
        </p:nvSpPr>
        <p:spPr>
          <a:xfrm>
            <a:off x="304800" y="281644"/>
            <a:ext cx="2795239" cy="492443"/>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4000"/>
              <a:buNone/>
            </a:pPr>
            <a:r>
              <a:rPr lang="de-DE" dirty="0"/>
              <a:t>BRAINSTORM</a:t>
            </a:r>
            <a:endParaRP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8">
            <a:extLst>
              <a:ext uri="{FF2B5EF4-FFF2-40B4-BE49-F238E27FC236}">
                <a16:creationId xmlns:a16="http://schemas.microsoft.com/office/drawing/2014/main" id="{683933B7-ADDD-10EE-5B24-95EEC67E3B01}"/>
              </a:ext>
            </a:extLst>
          </p:cNvPr>
          <p:cNvSpPr>
            <a:spLocks noGrp="1"/>
          </p:cNvSpPr>
          <p:nvPr>
            <p:ph type="body" sz="quarter" idx="14"/>
          </p:nvPr>
        </p:nvSpPr>
        <p:spPr>
          <a:xfrm>
            <a:off x="1158197" y="1762630"/>
            <a:ext cx="1924050" cy="303609"/>
          </a:xfrm>
        </p:spPr>
        <p:txBody>
          <a:bodyPr/>
          <a:lstStyle/>
          <a:p>
            <a:r>
              <a:rPr lang="en-GB"/>
              <a:t>Solo work</a:t>
            </a:r>
          </a:p>
        </p:txBody>
      </p:sp>
      <p:sp>
        <p:nvSpPr>
          <p:cNvPr id="15" name="Textplatzhalter 19">
            <a:extLst>
              <a:ext uri="{FF2B5EF4-FFF2-40B4-BE49-F238E27FC236}">
                <a16:creationId xmlns:a16="http://schemas.microsoft.com/office/drawing/2014/main" id="{5815186C-BEDF-52E7-839C-F10002286354}"/>
              </a:ext>
            </a:extLst>
          </p:cNvPr>
          <p:cNvSpPr>
            <a:spLocks noGrp="1"/>
          </p:cNvSpPr>
          <p:nvPr>
            <p:ph type="body" sz="quarter" idx="15"/>
          </p:nvPr>
        </p:nvSpPr>
        <p:spPr>
          <a:xfrm>
            <a:off x="3742919" y="1762630"/>
            <a:ext cx="1924050" cy="303609"/>
          </a:xfrm>
        </p:spPr>
        <p:txBody>
          <a:bodyPr/>
          <a:lstStyle/>
          <a:p>
            <a:r>
              <a:rPr lang="en-GB" dirty="0"/>
              <a:t>Stakeholders and use cases</a:t>
            </a:r>
          </a:p>
        </p:txBody>
      </p:sp>
      <p:sp>
        <p:nvSpPr>
          <p:cNvPr id="16" name="Textplatzhalter 20">
            <a:extLst>
              <a:ext uri="{FF2B5EF4-FFF2-40B4-BE49-F238E27FC236}">
                <a16:creationId xmlns:a16="http://schemas.microsoft.com/office/drawing/2014/main" id="{7858AA3E-44CF-379D-C1B2-DA83BC7A62BD}"/>
              </a:ext>
            </a:extLst>
          </p:cNvPr>
          <p:cNvSpPr>
            <a:spLocks noGrp="1"/>
          </p:cNvSpPr>
          <p:nvPr>
            <p:ph type="body" sz="quarter" idx="17"/>
          </p:nvPr>
        </p:nvSpPr>
        <p:spPr>
          <a:xfrm>
            <a:off x="6336108" y="1762630"/>
            <a:ext cx="1924050" cy="303609"/>
          </a:xfrm>
        </p:spPr>
        <p:txBody>
          <a:bodyPr/>
          <a:lstStyle/>
          <a:p>
            <a:r>
              <a:rPr lang="en-GB"/>
              <a:t>10 min</a:t>
            </a:r>
          </a:p>
        </p:txBody>
      </p:sp>
      <p:sp>
        <p:nvSpPr>
          <p:cNvPr id="17" name="Textplatzhalter 21">
            <a:extLst>
              <a:ext uri="{FF2B5EF4-FFF2-40B4-BE49-F238E27FC236}">
                <a16:creationId xmlns:a16="http://schemas.microsoft.com/office/drawing/2014/main" id="{158E886A-421F-7DEA-8C6A-4ACF742D4DBF}"/>
              </a:ext>
            </a:extLst>
          </p:cNvPr>
          <p:cNvSpPr>
            <a:spLocks noGrp="1"/>
          </p:cNvSpPr>
          <p:nvPr>
            <p:ph type="body" sz="quarter" idx="19"/>
          </p:nvPr>
        </p:nvSpPr>
        <p:spPr>
          <a:xfrm>
            <a:off x="1158197" y="2286000"/>
            <a:ext cx="2353866" cy="2103835"/>
          </a:xfrm>
        </p:spPr>
        <p:txBody>
          <a:bodyPr/>
          <a:lstStyle/>
          <a:p>
            <a:pPr lvl="0">
              <a:lnSpc>
                <a:spcPts val="1800"/>
              </a:lnSpc>
            </a:pPr>
            <a:endParaRPr lang="en" dirty="0">
              <a:solidFill>
                <a:schemeClr val="tx1"/>
              </a:solidFill>
            </a:endParaRPr>
          </a:p>
        </p:txBody>
      </p:sp>
      <p:sp>
        <p:nvSpPr>
          <p:cNvPr id="18" name="Textplatzhalter 22">
            <a:extLst>
              <a:ext uri="{FF2B5EF4-FFF2-40B4-BE49-F238E27FC236}">
                <a16:creationId xmlns:a16="http://schemas.microsoft.com/office/drawing/2014/main" id="{B732B631-3D02-133C-A96E-E60199987757}"/>
              </a:ext>
            </a:extLst>
          </p:cNvPr>
          <p:cNvSpPr>
            <a:spLocks noGrp="1"/>
          </p:cNvSpPr>
          <p:nvPr>
            <p:ph type="body" sz="quarter" idx="20"/>
          </p:nvPr>
        </p:nvSpPr>
        <p:spPr>
          <a:xfrm>
            <a:off x="3742919" y="2286000"/>
            <a:ext cx="2478268" cy="2103835"/>
          </a:xfrm>
        </p:spPr>
        <p:txBody>
          <a:bodyPr/>
          <a:lstStyle/>
          <a:p>
            <a:pPr>
              <a:lnSpc>
                <a:spcPts val="1800"/>
              </a:lnSpc>
            </a:pPr>
            <a:r>
              <a:rPr lang="de-DE" dirty="0" err="1"/>
              <a:t>Reflect</a:t>
            </a:r>
            <a:r>
              <a:rPr lang="de-DE" dirty="0"/>
              <a:t> and </a:t>
            </a:r>
            <a:r>
              <a:rPr lang="de-DE" dirty="0" err="1"/>
              <a:t>collect</a:t>
            </a:r>
            <a:r>
              <a:rPr lang="de-DE" dirty="0"/>
              <a:t> on </a:t>
            </a:r>
            <a:r>
              <a:rPr lang="de-DE" dirty="0" err="1"/>
              <a:t>your</a:t>
            </a:r>
            <a:r>
              <a:rPr lang="de-DE" dirty="0"/>
              <a:t> </a:t>
            </a:r>
            <a:r>
              <a:rPr lang="de-DE" dirty="0" err="1"/>
              <a:t>sheet</a:t>
            </a:r>
            <a:r>
              <a:rPr lang="de-DE" dirty="0"/>
              <a:t> </a:t>
            </a:r>
            <a:r>
              <a:rPr lang="de-DE" dirty="0" err="1"/>
              <a:t>of</a:t>
            </a:r>
            <a:r>
              <a:rPr lang="de-DE" dirty="0"/>
              <a:t> </a:t>
            </a:r>
            <a:r>
              <a:rPr lang="de-DE" dirty="0" err="1"/>
              <a:t>paper</a:t>
            </a:r>
            <a:r>
              <a:rPr lang="de-DE" dirty="0"/>
              <a:t>:</a:t>
            </a:r>
          </a:p>
          <a:p>
            <a:pPr marL="228600" indent="-228600">
              <a:lnSpc>
                <a:spcPts val="1800"/>
              </a:lnSpc>
              <a:buAutoNum type="arabicPeriod"/>
            </a:pPr>
            <a:r>
              <a:rPr lang="de-DE" dirty="0"/>
              <a:t>Who </a:t>
            </a:r>
            <a:r>
              <a:rPr lang="de-DE" dirty="0" err="1"/>
              <a:t>are</a:t>
            </a:r>
            <a:r>
              <a:rPr lang="de-DE" dirty="0"/>
              <a:t> </a:t>
            </a:r>
            <a:r>
              <a:rPr lang="de-DE" dirty="0" err="1"/>
              <a:t>your</a:t>
            </a:r>
            <a:r>
              <a:rPr lang="de-DE" dirty="0"/>
              <a:t> </a:t>
            </a:r>
            <a:r>
              <a:rPr lang="de-DE" dirty="0" err="1"/>
              <a:t>stakeholders</a:t>
            </a:r>
            <a:r>
              <a:rPr lang="de-DE" dirty="0"/>
              <a:t>? Out </a:t>
            </a:r>
            <a:r>
              <a:rPr lang="de-DE" dirty="0" err="1"/>
              <a:t>of</a:t>
            </a:r>
            <a:r>
              <a:rPr lang="de-DE" dirty="0"/>
              <a:t> </a:t>
            </a:r>
            <a:r>
              <a:rPr lang="de-DE" dirty="0" err="1"/>
              <a:t>those</a:t>
            </a:r>
            <a:r>
              <a:rPr lang="de-DE" dirty="0"/>
              <a:t>: </a:t>
            </a:r>
            <a:r>
              <a:rPr lang="de-DE" dirty="0" err="1"/>
              <a:t>who</a:t>
            </a:r>
            <a:r>
              <a:rPr lang="de-DE" dirty="0"/>
              <a:t> </a:t>
            </a:r>
            <a:r>
              <a:rPr lang="de-DE" dirty="0" err="1"/>
              <a:t>are</a:t>
            </a:r>
            <a:r>
              <a:rPr lang="de-DE" dirty="0"/>
              <a:t> </a:t>
            </a:r>
            <a:r>
              <a:rPr lang="de-DE" dirty="0" err="1"/>
              <a:t>your</a:t>
            </a:r>
            <a:r>
              <a:rPr lang="de-DE" dirty="0"/>
              <a:t> potential </a:t>
            </a:r>
            <a:r>
              <a:rPr lang="de-DE" dirty="0" err="1"/>
              <a:t>users</a:t>
            </a:r>
            <a:r>
              <a:rPr lang="de-DE" dirty="0"/>
              <a:t> </a:t>
            </a:r>
            <a:r>
              <a:rPr lang="de-DE" dirty="0" err="1"/>
              <a:t>that</a:t>
            </a:r>
            <a:r>
              <a:rPr lang="de-DE" dirty="0"/>
              <a:t> </a:t>
            </a:r>
            <a:r>
              <a:rPr lang="de-DE" dirty="0" err="1"/>
              <a:t>use</a:t>
            </a:r>
            <a:r>
              <a:rPr lang="de-DE" dirty="0"/>
              <a:t> </a:t>
            </a:r>
            <a:r>
              <a:rPr lang="de-DE" dirty="0" err="1"/>
              <a:t>your</a:t>
            </a:r>
            <a:r>
              <a:rPr lang="de-DE" dirty="0"/>
              <a:t> </a:t>
            </a:r>
            <a:r>
              <a:rPr lang="de-DE" dirty="0" err="1"/>
              <a:t>product</a:t>
            </a:r>
            <a:r>
              <a:rPr lang="de-DE" dirty="0"/>
              <a:t>/</a:t>
            </a:r>
            <a:r>
              <a:rPr lang="de-DE" dirty="0" err="1"/>
              <a:t>service</a:t>
            </a:r>
            <a:r>
              <a:rPr lang="de-DE" dirty="0"/>
              <a:t>/</a:t>
            </a:r>
            <a:r>
              <a:rPr lang="de-DE" dirty="0" err="1"/>
              <a:t>process</a:t>
            </a:r>
            <a:r>
              <a:rPr lang="de-DE" dirty="0"/>
              <a:t> (</a:t>
            </a:r>
            <a:r>
              <a:rPr lang="de-DE" dirty="0" err="1"/>
              <a:t>middle</a:t>
            </a:r>
            <a:r>
              <a:rPr lang="de-DE" dirty="0"/>
              <a:t> box)? </a:t>
            </a:r>
          </a:p>
          <a:p>
            <a:pPr marL="228600" indent="-228600">
              <a:lnSpc>
                <a:spcPts val="1800"/>
              </a:lnSpc>
              <a:buAutoNum type="arabicPeriod"/>
            </a:pPr>
            <a:r>
              <a:rPr lang="de-DE" dirty="0" err="1"/>
              <a:t>What</a:t>
            </a:r>
            <a:r>
              <a:rPr lang="de-DE" dirty="0"/>
              <a:t> </a:t>
            </a:r>
            <a:r>
              <a:rPr lang="de-DE" dirty="0" err="1"/>
              <a:t>could</a:t>
            </a:r>
            <a:r>
              <a:rPr lang="de-DE" dirty="0"/>
              <a:t> </a:t>
            </a:r>
            <a:r>
              <a:rPr lang="de-DE" dirty="0" err="1"/>
              <a:t>be</a:t>
            </a:r>
            <a:r>
              <a:rPr lang="de-DE" dirty="0"/>
              <a:t> </a:t>
            </a:r>
            <a:r>
              <a:rPr lang="de-DE" dirty="0" err="1"/>
              <a:t>use</a:t>
            </a:r>
            <a:r>
              <a:rPr lang="de-DE" dirty="0"/>
              <a:t> </a:t>
            </a:r>
            <a:r>
              <a:rPr lang="de-DE" dirty="0" err="1"/>
              <a:t>cases</a:t>
            </a:r>
            <a:r>
              <a:rPr lang="de-DE" dirty="0"/>
              <a:t> </a:t>
            </a:r>
            <a:r>
              <a:rPr lang="de-DE" dirty="0" err="1"/>
              <a:t>for</a:t>
            </a:r>
            <a:r>
              <a:rPr lang="de-DE" dirty="0"/>
              <a:t> </a:t>
            </a:r>
            <a:r>
              <a:rPr lang="de-DE" dirty="0" err="1"/>
              <a:t>those</a:t>
            </a:r>
            <a:r>
              <a:rPr lang="de-DE" dirty="0"/>
              <a:t> </a:t>
            </a:r>
            <a:r>
              <a:rPr lang="de-DE" dirty="0" err="1"/>
              <a:t>users</a:t>
            </a:r>
            <a:r>
              <a:rPr lang="de-DE" dirty="0"/>
              <a:t> (</a:t>
            </a:r>
            <a:r>
              <a:rPr lang="de-DE" dirty="0" err="1"/>
              <a:t>right</a:t>
            </a:r>
            <a:r>
              <a:rPr lang="de-DE" dirty="0"/>
              <a:t> box)</a:t>
            </a:r>
          </a:p>
          <a:p>
            <a:endParaRPr lang="en-GB" dirty="0"/>
          </a:p>
        </p:txBody>
      </p:sp>
      <p:sp>
        <p:nvSpPr>
          <p:cNvPr id="19" name="Textplatzhalter 23">
            <a:extLst>
              <a:ext uri="{FF2B5EF4-FFF2-40B4-BE49-F238E27FC236}">
                <a16:creationId xmlns:a16="http://schemas.microsoft.com/office/drawing/2014/main" id="{F14F52E3-76C2-DE85-2C6E-0C255F408C50}"/>
              </a:ext>
            </a:extLst>
          </p:cNvPr>
          <p:cNvSpPr>
            <a:spLocks noGrp="1"/>
          </p:cNvSpPr>
          <p:nvPr>
            <p:ph type="body" sz="quarter" idx="21"/>
          </p:nvPr>
        </p:nvSpPr>
        <p:spPr>
          <a:xfrm>
            <a:off x="6336108" y="2286000"/>
            <a:ext cx="2353866" cy="2103835"/>
          </a:xfrm>
        </p:spPr>
        <p:txBody>
          <a:bodyPr/>
          <a:lstStyle/>
          <a:p>
            <a:pPr>
              <a:spcAft>
                <a:spcPts val="900"/>
              </a:spcAft>
              <a:buClr>
                <a:schemeClr val="dk1"/>
              </a:buClr>
              <a:buSzPts val="1400"/>
            </a:pPr>
            <a:r>
              <a:rPr lang="de-DE" dirty="0"/>
              <a:t>Time </a:t>
            </a:r>
            <a:r>
              <a:rPr lang="de-DE" dirty="0" err="1"/>
              <a:t>for</a:t>
            </a:r>
            <a:r>
              <a:rPr lang="de-DE" dirty="0"/>
              <a:t> </a:t>
            </a:r>
            <a:r>
              <a:rPr lang="de-DE" dirty="0" err="1"/>
              <a:t>yourself</a:t>
            </a:r>
            <a:r>
              <a:rPr lang="de-DE" dirty="0"/>
              <a:t> </a:t>
            </a:r>
          </a:p>
        </p:txBody>
      </p:sp>
    </p:spTree>
    <p:extLst>
      <p:ext uri="{BB962C8B-B14F-4D97-AF65-F5344CB8AC3E}">
        <p14:creationId xmlns:p14="http://schemas.microsoft.com/office/powerpoint/2010/main" val="1294906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7"/>
          <p:cNvPicPr preferRelativeResize="0"/>
          <p:nvPr/>
        </p:nvPicPr>
        <p:blipFill rotWithShape="1">
          <a:blip r:embed="rId3">
            <a:alphaModFix/>
          </a:blip>
          <a:srcRect/>
          <a:stretch/>
        </p:blipFill>
        <p:spPr>
          <a:xfrm>
            <a:off x="-17017" y="0"/>
            <a:ext cx="9209198" cy="5143500"/>
          </a:xfrm>
          <a:prstGeom prst="rect">
            <a:avLst/>
          </a:prstGeom>
          <a:noFill/>
          <a:ln>
            <a:noFill/>
          </a:ln>
        </p:spPr>
      </p:pic>
      <p:sp>
        <p:nvSpPr>
          <p:cNvPr id="297" name="Google Shape;297;p7"/>
          <p:cNvSpPr txBox="1">
            <a:spLocks noGrp="1"/>
          </p:cNvSpPr>
          <p:nvPr>
            <p:ph type="body" sz="quarter" idx="11"/>
          </p:nvPr>
        </p:nvSpPr>
        <p:spPr>
          <a:xfrm>
            <a:off x="304800" y="281644"/>
            <a:ext cx="4568414" cy="492443"/>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4000"/>
              <a:buNone/>
            </a:pPr>
            <a:r>
              <a:rPr lang="de-DE" dirty="0"/>
              <a:t>INNOVATE FOR IMPACT</a:t>
            </a:r>
            <a:endParaRP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7" name="Google Shape;547;p37"/>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t>From</a:t>
            </a:r>
            <a:r>
              <a:rPr lang="de-DE" dirty="0"/>
              <a:t> </a:t>
            </a:r>
            <a:r>
              <a:rPr lang="de-DE" dirty="0" err="1"/>
              <a:t>research</a:t>
            </a:r>
            <a:r>
              <a:rPr lang="de-DE" dirty="0"/>
              <a:t> </a:t>
            </a:r>
            <a:r>
              <a:rPr lang="de-DE" dirty="0" err="1"/>
              <a:t>to</a:t>
            </a:r>
            <a:r>
              <a:rPr lang="de-DE" dirty="0"/>
              <a:t> </a:t>
            </a:r>
            <a:r>
              <a:rPr lang="de-DE" dirty="0" err="1"/>
              <a:t>use</a:t>
            </a:r>
            <a:r>
              <a:rPr lang="de-DE" dirty="0"/>
              <a:t> </a:t>
            </a:r>
            <a:r>
              <a:rPr lang="de-DE" dirty="0" err="1"/>
              <a:t>case</a:t>
            </a:r>
            <a:endParaRPr dirty="0"/>
          </a:p>
        </p:txBody>
      </p:sp>
      <p:grpSp>
        <p:nvGrpSpPr>
          <p:cNvPr id="548" name="Google Shape;548;p37"/>
          <p:cNvGrpSpPr/>
          <p:nvPr/>
        </p:nvGrpSpPr>
        <p:grpSpPr>
          <a:xfrm>
            <a:off x="6048666" y="1880295"/>
            <a:ext cx="2240262" cy="2263247"/>
            <a:chOff x="4116998" y="445770"/>
            <a:chExt cx="4362994" cy="4407759"/>
          </a:xfrm>
        </p:grpSpPr>
        <p:grpSp>
          <p:nvGrpSpPr>
            <p:cNvPr id="549" name="Google Shape;549;p37"/>
            <p:cNvGrpSpPr/>
            <p:nvPr/>
          </p:nvGrpSpPr>
          <p:grpSpPr>
            <a:xfrm>
              <a:off x="4116998" y="445770"/>
              <a:ext cx="4362994" cy="4407759"/>
              <a:chOff x="-195138" y="471103"/>
              <a:chExt cx="4362994" cy="4407759"/>
            </a:xfrm>
          </p:grpSpPr>
          <p:pic>
            <p:nvPicPr>
              <p:cNvPr id="550" name="Google Shape;550;p37"/>
              <p:cNvPicPr preferRelativeResize="0"/>
              <p:nvPr/>
            </p:nvPicPr>
            <p:blipFill rotWithShape="1">
              <a:blip r:embed="rId3">
                <a:alphaModFix/>
              </a:blip>
              <a:srcRect b="18527"/>
              <a:stretch/>
            </p:blipFill>
            <p:spPr>
              <a:xfrm>
                <a:off x="-195138" y="471103"/>
                <a:ext cx="4362994" cy="4407759"/>
              </a:xfrm>
              <a:prstGeom prst="rect">
                <a:avLst/>
              </a:prstGeom>
              <a:noFill/>
              <a:ln>
                <a:noFill/>
              </a:ln>
            </p:spPr>
          </p:pic>
          <p:sp>
            <p:nvSpPr>
              <p:cNvPr id="551" name="Google Shape;551;p37"/>
              <p:cNvSpPr/>
              <p:nvPr/>
            </p:nvSpPr>
            <p:spPr>
              <a:xfrm>
                <a:off x="676331" y="1274684"/>
                <a:ext cx="2515953" cy="830997"/>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552" name="Google Shape;552;p37"/>
              <p:cNvSpPr txBox="1"/>
              <p:nvPr/>
            </p:nvSpPr>
            <p:spPr>
              <a:xfrm>
                <a:off x="870081" y="1131634"/>
                <a:ext cx="2433341" cy="5994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Science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553" name="Google Shape;553;p37"/>
              <p:cNvSpPr txBox="1"/>
              <p:nvPr/>
            </p:nvSpPr>
            <p:spPr>
              <a:xfrm>
                <a:off x="918569" y="1562832"/>
                <a:ext cx="1742651" cy="10189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Magazine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grpSp>
        <p:grpSp>
          <p:nvGrpSpPr>
            <p:cNvPr id="554" name="Google Shape;554;p37"/>
            <p:cNvGrpSpPr/>
            <p:nvPr/>
          </p:nvGrpSpPr>
          <p:grpSpPr>
            <a:xfrm>
              <a:off x="5673890" y="2478197"/>
              <a:ext cx="1170806" cy="1190924"/>
              <a:chOff x="5673890" y="2478197"/>
              <a:chExt cx="1170806" cy="1190924"/>
            </a:xfrm>
          </p:grpSpPr>
          <p:sp>
            <p:nvSpPr>
              <p:cNvPr id="555" name="Google Shape;555;p37"/>
              <p:cNvSpPr/>
              <p:nvPr/>
            </p:nvSpPr>
            <p:spPr>
              <a:xfrm rot="-9029311">
                <a:off x="5959033" y="2678270"/>
                <a:ext cx="879710" cy="255873"/>
              </a:xfrm>
              <a:prstGeom prst="striped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556" name="Google Shape;556;p37"/>
              <p:cNvSpPr/>
              <p:nvPr/>
            </p:nvSpPr>
            <p:spPr>
              <a:xfrm rot="1747511">
                <a:off x="5680543" y="3215339"/>
                <a:ext cx="879710" cy="255873"/>
              </a:xfrm>
              <a:prstGeom prst="striped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pic>
          <p:nvPicPr>
            <p:cNvPr id="557" name="Google Shape;557;p37"/>
            <p:cNvPicPr preferRelativeResize="0"/>
            <p:nvPr/>
          </p:nvPicPr>
          <p:blipFill rotWithShape="1">
            <a:blip r:embed="rId4">
              <a:alphaModFix/>
            </a:blip>
            <a:srcRect/>
            <a:stretch/>
          </p:blipFill>
          <p:spPr>
            <a:xfrm rot="7265709">
              <a:off x="5789789" y="2619949"/>
              <a:ext cx="913306" cy="913306"/>
            </a:xfrm>
            <a:prstGeom prst="rect">
              <a:avLst/>
            </a:prstGeom>
            <a:noFill/>
            <a:ln>
              <a:noFill/>
            </a:ln>
          </p:spPr>
        </p:pic>
        <p:pic>
          <p:nvPicPr>
            <p:cNvPr id="558" name="Google Shape;558;p37"/>
            <p:cNvPicPr preferRelativeResize="0"/>
            <p:nvPr/>
          </p:nvPicPr>
          <p:blipFill rotWithShape="1">
            <a:blip r:embed="rId5">
              <a:alphaModFix/>
            </a:blip>
            <a:srcRect/>
            <a:stretch/>
          </p:blipFill>
          <p:spPr>
            <a:xfrm>
              <a:off x="6595533" y="3061862"/>
              <a:ext cx="763258" cy="763258"/>
            </a:xfrm>
            <a:prstGeom prst="rect">
              <a:avLst/>
            </a:prstGeom>
            <a:noFill/>
            <a:ln>
              <a:noFill/>
            </a:ln>
          </p:spPr>
        </p:pic>
        <p:pic>
          <p:nvPicPr>
            <p:cNvPr id="559" name="Google Shape;559;p37"/>
            <p:cNvPicPr preferRelativeResize="0"/>
            <p:nvPr/>
          </p:nvPicPr>
          <p:blipFill rotWithShape="1">
            <a:blip r:embed="rId6">
              <a:alphaModFix/>
            </a:blip>
            <a:srcRect/>
            <a:stretch/>
          </p:blipFill>
          <p:spPr>
            <a:xfrm>
              <a:off x="5162617" y="2280008"/>
              <a:ext cx="830996" cy="830996"/>
            </a:xfrm>
            <a:prstGeom prst="rect">
              <a:avLst/>
            </a:prstGeom>
            <a:noFill/>
            <a:ln>
              <a:noFill/>
            </a:ln>
          </p:spPr>
        </p:pic>
        <p:sp>
          <p:nvSpPr>
            <p:cNvPr id="560" name="Google Shape;560;p37"/>
            <p:cNvSpPr txBox="1"/>
            <p:nvPr/>
          </p:nvSpPr>
          <p:spPr>
            <a:xfrm>
              <a:off x="5050988" y="3882863"/>
              <a:ext cx="1804179" cy="53946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400" b="0" i="0" u="none" strike="noStrike" kern="0" cap="none" spc="0" normalizeH="0" baseline="0" noProof="0">
                  <a:ln>
                    <a:noFill/>
                  </a:ln>
                  <a:solidFill>
                    <a:prstClr val="black"/>
                  </a:solidFill>
                  <a:effectLst/>
                  <a:uLnTx/>
                  <a:uFillTx/>
                  <a:latin typeface="Noticia Text"/>
                  <a:ea typeface="Noticia Text"/>
                  <a:cs typeface="Noticia Text"/>
                  <a:sym typeface="Noticia Text"/>
                </a:rPr>
                <a:t>Artificial eye-brain interface restores vision in blind patients</a:t>
              </a:r>
              <a:endParaRPr kumimoji="0" sz="400" b="0" i="0" u="none" strike="noStrike" kern="0" cap="none" spc="0" normalizeH="0" baseline="0" noProof="0">
                <a:ln>
                  <a:noFill/>
                </a:ln>
                <a:solidFill>
                  <a:prstClr val="black"/>
                </a:solidFill>
                <a:effectLst/>
                <a:uLnTx/>
                <a:uFillTx/>
                <a:latin typeface="Noticia Text"/>
                <a:ea typeface="Noticia Text"/>
                <a:cs typeface="Noticia Text"/>
                <a:sym typeface="Noticia Text"/>
              </a:endParaRPr>
            </a:p>
          </p:txBody>
        </p:sp>
      </p:grpSp>
      <p:sp>
        <p:nvSpPr>
          <p:cNvPr id="2" name="Google Shape;546;p37">
            <a:extLst>
              <a:ext uri="{FF2B5EF4-FFF2-40B4-BE49-F238E27FC236}">
                <a16:creationId xmlns:a16="http://schemas.microsoft.com/office/drawing/2014/main" id="{8957FBA8-9DF0-08C8-503F-7128307F0571}"/>
              </a:ext>
            </a:extLst>
          </p:cNvPr>
          <p:cNvSpPr txBox="1"/>
          <p:nvPr/>
        </p:nvSpPr>
        <p:spPr>
          <a:xfrm>
            <a:off x="389137" y="1445533"/>
            <a:ext cx="8748734" cy="400089"/>
          </a:xfrm>
          <a:prstGeom prst="rect">
            <a:avLst/>
          </a:prstGeom>
          <a:noFill/>
          <a:ln>
            <a:noFill/>
          </a:ln>
        </p:spPr>
        <p:txBody>
          <a:bodyPr spcFirstLastPara="1" wrap="square" lIns="60950" tIns="60950" rIns="60950" bIns="60950" anchor="t" anchorCtr="0">
            <a:spAutoFit/>
          </a:bodyPr>
          <a:lstStyle/>
          <a:p>
            <a:pPr marL="0" marR="0" lvl="0" indent="0" algn="l" rtl="0">
              <a:spcBef>
                <a:spcPts val="0"/>
              </a:spcBef>
              <a:spcAft>
                <a:spcPts val="0"/>
              </a:spcAft>
              <a:buNone/>
            </a:pPr>
            <a:r>
              <a:rPr lang="de-DE" sz="1800" b="1" dirty="0" err="1">
                <a:solidFill>
                  <a:srgbClr val="E30613"/>
                </a:solidFill>
                <a:highlight>
                  <a:srgbClr val="FFFFFF"/>
                </a:highlight>
                <a:latin typeface="Aptos" panose="020B0004020202020204" pitchFamily="34" charset="0"/>
                <a:ea typeface="Noticia Text"/>
                <a:cs typeface="Noticia Text"/>
                <a:sym typeface="Noticia Text"/>
              </a:rPr>
              <a:t>Some</a:t>
            </a:r>
            <a:r>
              <a:rPr lang="de-DE" sz="1800" b="1" dirty="0">
                <a:solidFill>
                  <a:srgbClr val="E30613"/>
                </a:solidFill>
                <a:highlight>
                  <a:srgbClr val="FFFFFF"/>
                </a:highlight>
                <a:latin typeface="Aptos" panose="020B0004020202020204" pitchFamily="34" charset="0"/>
                <a:ea typeface="Noticia Text"/>
                <a:cs typeface="Noticia Text"/>
                <a:sym typeface="Noticia Text"/>
              </a:rPr>
              <a:t> </a:t>
            </a:r>
            <a:r>
              <a:rPr lang="de-DE" sz="1800" b="1" dirty="0" err="1">
                <a:solidFill>
                  <a:srgbClr val="E30613"/>
                </a:solidFill>
                <a:highlight>
                  <a:srgbClr val="FFFFFF"/>
                </a:highlight>
                <a:latin typeface="Aptos" panose="020B0004020202020204" pitchFamily="34" charset="0"/>
                <a:ea typeface="Noticia Text"/>
                <a:cs typeface="Noticia Text"/>
                <a:sym typeface="Noticia Text"/>
              </a:rPr>
              <a:t>questions</a:t>
            </a:r>
            <a:r>
              <a:rPr lang="de-DE" sz="1800" b="1" dirty="0">
                <a:solidFill>
                  <a:srgbClr val="E30613"/>
                </a:solidFill>
                <a:highlight>
                  <a:srgbClr val="FFFFFF"/>
                </a:highlight>
                <a:latin typeface="Aptos" panose="020B0004020202020204" pitchFamily="34" charset="0"/>
                <a:ea typeface="Noticia Text"/>
                <a:cs typeface="Noticia Text"/>
                <a:sym typeface="Noticia Text"/>
              </a:rPr>
              <a:t> </a:t>
            </a:r>
            <a:r>
              <a:rPr lang="de-DE" sz="1800" b="1" dirty="0" err="1">
                <a:solidFill>
                  <a:srgbClr val="E30613"/>
                </a:solidFill>
                <a:highlight>
                  <a:srgbClr val="FFFFFF"/>
                </a:highlight>
                <a:latin typeface="Aptos" panose="020B0004020202020204" pitchFamily="34" charset="0"/>
                <a:ea typeface="Noticia Text"/>
                <a:cs typeface="Noticia Text"/>
                <a:sym typeface="Noticia Text"/>
              </a:rPr>
              <a:t>to</a:t>
            </a:r>
            <a:r>
              <a:rPr lang="de-DE" sz="1800" b="1" dirty="0">
                <a:solidFill>
                  <a:srgbClr val="E30613"/>
                </a:solidFill>
                <a:highlight>
                  <a:srgbClr val="FFFFFF"/>
                </a:highlight>
                <a:latin typeface="Aptos" panose="020B0004020202020204" pitchFamily="34" charset="0"/>
                <a:ea typeface="Noticia Text"/>
                <a:cs typeface="Noticia Text"/>
                <a:sym typeface="Noticia Text"/>
              </a:rPr>
              <a:t> </a:t>
            </a:r>
            <a:r>
              <a:rPr lang="de-DE" sz="1800" b="1" dirty="0" err="1">
                <a:solidFill>
                  <a:srgbClr val="E30613"/>
                </a:solidFill>
                <a:highlight>
                  <a:srgbClr val="FFFFFF"/>
                </a:highlight>
                <a:latin typeface="Aptos" panose="020B0004020202020204" pitchFamily="34" charset="0"/>
                <a:ea typeface="Noticia Text"/>
                <a:cs typeface="Noticia Text"/>
                <a:sym typeface="Noticia Text"/>
              </a:rPr>
              <a:t>brainstorm</a:t>
            </a:r>
            <a:endParaRPr lang="de-DE" sz="1800" b="1" dirty="0">
              <a:solidFill>
                <a:srgbClr val="E30613"/>
              </a:solidFill>
              <a:latin typeface="Aptos" panose="020B0004020202020204" pitchFamily="34" charset="0"/>
            </a:endParaRPr>
          </a:p>
        </p:txBody>
      </p:sp>
      <p:sp>
        <p:nvSpPr>
          <p:cNvPr id="5" name="Text Placeholder 15">
            <a:extLst>
              <a:ext uri="{FF2B5EF4-FFF2-40B4-BE49-F238E27FC236}">
                <a16:creationId xmlns:a16="http://schemas.microsoft.com/office/drawing/2014/main" id="{43D40AF2-8B24-A8BC-D812-3AC672FFC4BF}"/>
              </a:ext>
            </a:extLst>
          </p:cNvPr>
          <p:cNvSpPr txBox="1">
            <a:spLocks/>
          </p:cNvSpPr>
          <p:nvPr/>
        </p:nvSpPr>
        <p:spPr>
          <a:xfrm>
            <a:off x="448054" y="2033976"/>
            <a:ext cx="4549049" cy="239634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3600" indent="-183600">
              <a:lnSpc>
                <a:spcPct val="100000"/>
              </a:lnSpc>
              <a:spcBef>
                <a:spcPts val="450"/>
              </a:spcBef>
              <a:buClrTx/>
            </a:pPr>
            <a:r>
              <a:rPr lang="en-GB" sz="1600" dirty="0"/>
              <a:t>In which contexts and for whom could your research be useful as well? Think out of the box! </a:t>
            </a:r>
            <a:br>
              <a:rPr lang="en-GB" sz="1600" dirty="0"/>
            </a:br>
            <a:endParaRPr lang="en-GB" sz="1600" dirty="0"/>
          </a:p>
          <a:p>
            <a:pPr marL="183600" indent="-183600">
              <a:lnSpc>
                <a:spcPct val="100000"/>
              </a:lnSpc>
              <a:spcBef>
                <a:spcPts val="450"/>
              </a:spcBef>
              <a:buClrTx/>
            </a:pPr>
            <a:r>
              <a:rPr lang="en-GB" sz="1600" dirty="0"/>
              <a:t>What would you do with your research if you </a:t>
            </a:r>
            <a:br>
              <a:rPr lang="en-GB" sz="1600" dirty="0"/>
            </a:br>
            <a:r>
              <a:rPr lang="en-GB" sz="1600" dirty="0"/>
              <a:t>had 1 billion Euro?</a:t>
            </a:r>
            <a:br>
              <a:rPr lang="en-GB" sz="1600" dirty="0"/>
            </a:br>
            <a:endParaRPr lang="en-GB" sz="1600" dirty="0"/>
          </a:p>
          <a:p>
            <a:pPr marL="183600" indent="-183600">
              <a:lnSpc>
                <a:spcPct val="100000"/>
              </a:lnSpc>
              <a:spcBef>
                <a:spcPts val="450"/>
              </a:spcBef>
              <a:buClrTx/>
            </a:pPr>
            <a:r>
              <a:rPr lang="en-GB" sz="1600" dirty="0"/>
              <a:t>With which add-ons or features could you </a:t>
            </a:r>
            <a:br>
              <a:rPr lang="en-GB" sz="1600" dirty="0"/>
            </a:br>
            <a:r>
              <a:rPr lang="en-GB" sz="1600" dirty="0"/>
              <a:t>extend and improve your research (idea)?</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39" descr="A picture containing person, indoor, remote&#10;&#10;Description automatically generated"/>
          <p:cNvPicPr preferRelativeResize="0"/>
          <p:nvPr/>
        </p:nvPicPr>
        <p:blipFill rotWithShape="1">
          <a:blip r:embed="rId3">
            <a:alphaModFix/>
          </a:blip>
          <a:srcRect l="18307" r="32105"/>
          <a:stretch/>
        </p:blipFill>
        <p:spPr>
          <a:xfrm>
            <a:off x="4572000" y="0"/>
            <a:ext cx="4572000" cy="5147896"/>
          </a:xfrm>
          <a:prstGeom prst="rect">
            <a:avLst/>
          </a:prstGeom>
          <a:noFill/>
          <a:ln>
            <a:noFill/>
          </a:ln>
        </p:spPr>
      </p:pic>
      <p:sp>
        <p:nvSpPr>
          <p:cNvPr id="571" name="Google Shape;571;p39"/>
          <p:cNvSpPr txBox="1">
            <a:spLocks noGrp="1"/>
          </p:cNvSpPr>
          <p:nvPr>
            <p:ph type="body" idx="1"/>
          </p:nvPr>
        </p:nvSpPr>
        <p:spPr>
          <a:xfrm>
            <a:off x="428626" y="336593"/>
            <a:ext cx="3440847" cy="4431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dirty="0" err="1"/>
              <a:t>Build</a:t>
            </a:r>
            <a:r>
              <a:rPr lang="de-DE" dirty="0"/>
              <a:t> on </a:t>
            </a:r>
            <a:r>
              <a:rPr lang="de-DE" dirty="0" err="1"/>
              <a:t>each</a:t>
            </a:r>
            <a:r>
              <a:rPr lang="de-DE" dirty="0"/>
              <a:t> </a:t>
            </a:r>
            <a:r>
              <a:rPr lang="de-DE" dirty="0" err="1"/>
              <a:t>other’s</a:t>
            </a:r>
            <a:r>
              <a:rPr lang="de-DE" dirty="0"/>
              <a:t> </a:t>
            </a:r>
            <a:r>
              <a:rPr lang="de-DE" dirty="0" err="1"/>
              <a:t>ideas</a:t>
            </a:r>
            <a:endParaRP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
            <a:extLst>
              <a:ext uri="{FF2B5EF4-FFF2-40B4-BE49-F238E27FC236}">
                <a16:creationId xmlns:a16="http://schemas.microsoft.com/office/drawing/2014/main" id="{60C14903-C0A7-8E27-0E2D-C4DBA979765C}"/>
              </a:ext>
            </a:extLst>
          </p:cNvPr>
          <p:cNvSpPr>
            <a:spLocks noGrp="1"/>
          </p:cNvSpPr>
          <p:nvPr>
            <p:ph type="body" sz="quarter" idx="14"/>
          </p:nvPr>
        </p:nvSpPr>
        <p:spPr>
          <a:xfrm>
            <a:off x="1158197" y="1762630"/>
            <a:ext cx="1924050" cy="303609"/>
          </a:xfrm>
        </p:spPr>
        <p:txBody>
          <a:bodyPr/>
          <a:lstStyle/>
          <a:p>
            <a:r>
              <a:rPr lang="en-GB"/>
              <a:t>Small teams</a:t>
            </a:r>
          </a:p>
        </p:txBody>
      </p:sp>
      <p:sp>
        <p:nvSpPr>
          <p:cNvPr id="15" name="Textplatzhalter 2">
            <a:extLst>
              <a:ext uri="{FF2B5EF4-FFF2-40B4-BE49-F238E27FC236}">
                <a16:creationId xmlns:a16="http://schemas.microsoft.com/office/drawing/2014/main" id="{0635806B-3653-290D-17FD-BCFC6712E98B}"/>
              </a:ext>
            </a:extLst>
          </p:cNvPr>
          <p:cNvSpPr>
            <a:spLocks noGrp="1"/>
          </p:cNvSpPr>
          <p:nvPr>
            <p:ph type="body" sz="quarter" idx="15"/>
          </p:nvPr>
        </p:nvSpPr>
        <p:spPr>
          <a:xfrm>
            <a:off x="3742919" y="1762630"/>
            <a:ext cx="1924050" cy="303609"/>
          </a:xfrm>
        </p:spPr>
        <p:txBody>
          <a:bodyPr/>
          <a:lstStyle/>
          <a:p>
            <a:r>
              <a:rPr lang="en-GB" dirty="0"/>
              <a:t>Build on each </a:t>
            </a:r>
            <a:br>
              <a:rPr lang="en-GB" dirty="0"/>
            </a:br>
            <a:r>
              <a:rPr lang="en-GB" dirty="0"/>
              <a:t>other’s ideas</a:t>
            </a:r>
          </a:p>
        </p:txBody>
      </p:sp>
      <p:sp>
        <p:nvSpPr>
          <p:cNvPr id="16" name="Textplatzhalter 5">
            <a:extLst>
              <a:ext uri="{FF2B5EF4-FFF2-40B4-BE49-F238E27FC236}">
                <a16:creationId xmlns:a16="http://schemas.microsoft.com/office/drawing/2014/main" id="{1DF7C4B2-80EE-C53C-2883-B15E732E05A2}"/>
              </a:ext>
            </a:extLst>
          </p:cNvPr>
          <p:cNvSpPr>
            <a:spLocks noGrp="1"/>
          </p:cNvSpPr>
          <p:nvPr>
            <p:ph type="body" sz="quarter" idx="17"/>
          </p:nvPr>
        </p:nvSpPr>
        <p:spPr>
          <a:xfrm>
            <a:off x="6336108" y="1762630"/>
            <a:ext cx="1924050" cy="303609"/>
          </a:xfrm>
        </p:spPr>
        <p:txBody>
          <a:bodyPr/>
          <a:lstStyle/>
          <a:p>
            <a:r>
              <a:rPr lang="en-GB" dirty="0"/>
              <a:t>30 min</a:t>
            </a:r>
          </a:p>
        </p:txBody>
      </p:sp>
      <p:sp>
        <p:nvSpPr>
          <p:cNvPr id="17" name="Textplatzhalter 7">
            <a:extLst>
              <a:ext uri="{FF2B5EF4-FFF2-40B4-BE49-F238E27FC236}">
                <a16:creationId xmlns:a16="http://schemas.microsoft.com/office/drawing/2014/main" id="{DA8B0DDA-E6D6-5DD4-CA8C-522422D49A7E}"/>
              </a:ext>
            </a:extLst>
          </p:cNvPr>
          <p:cNvSpPr>
            <a:spLocks noGrp="1"/>
          </p:cNvSpPr>
          <p:nvPr>
            <p:ph type="body" sz="quarter" idx="19"/>
          </p:nvPr>
        </p:nvSpPr>
        <p:spPr>
          <a:xfrm>
            <a:off x="1158197" y="2286000"/>
            <a:ext cx="2353866" cy="2103835"/>
          </a:xfrm>
        </p:spPr>
        <p:txBody>
          <a:bodyPr/>
          <a:lstStyle/>
          <a:p>
            <a:pPr lvl="0"/>
            <a:r>
              <a:rPr lang="de-DE" dirty="0"/>
              <a:t>Find </a:t>
            </a:r>
            <a:r>
              <a:rPr lang="de-DE" dirty="0" err="1"/>
              <a:t>two</a:t>
            </a:r>
            <a:r>
              <a:rPr lang="de-DE" dirty="0"/>
              <a:t> </a:t>
            </a:r>
            <a:r>
              <a:rPr lang="de-DE" dirty="0" err="1"/>
              <a:t>people</a:t>
            </a:r>
            <a:r>
              <a:rPr lang="de-DE" dirty="0"/>
              <a:t> and </a:t>
            </a:r>
            <a:r>
              <a:rPr lang="de-DE" dirty="0" err="1"/>
              <a:t>build</a:t>
            </a:r>
            <a:r>
              <a:rPr lang="de-DE" dirty="0"/>
              <a:t> a </a:t>
            </a:r>
            <a:r>
              <a:rPr lang="de-DE" dirty="0" err="1"/>
              <a:t>group</a:t>
            </a:r>
            <a:r>
              <a:rPr lang="de-DE" dirty="0"/>
              <a:t>!</a:t>
            </a:r>
          </a:p>
        </p:txBody>
      </p:sp>
      <p:sp>
        <p:nvSpPr>
          <p:cNvPr id="18" name="Textplatzhalter 12">
            <a:extLst>
              <a:ext uri="{FF2B5EF4-FFF2-40B4-BE49-F238E27FC236}">
                <a16:creationId xmlns:a16="http://schemas.microsoft.com/office/drawing/2014/main" id="{C1D14773-00ED-2E33-423A-18CB522F7E6A}"/>
              </a:ext>
            </a:extLst>
          </p:cNvPr>
          <p:cNvSpPr>
            <a:spLocks noGrp="1"/>
          </p:cNvSpPr>
          <p:nvPr>
            <p:ph type="body" sz="quarter" idx="20"/>
          </p:nvPr>
        </p:nvSpPr>
        <p:spPr>
          <a:xfrm>
            <a:off x="3742919" y="2286000"/>
            <a:ext cx="2353866" cy="2103835"/>
          </a:xfrm>
        </p:spPr>
        <p:txBody>
          <a:bodyPr/>
          <a:lstStyle/>
          <a:p>
            <a:pPr lvl="0"/>
            <a:r>
              <a:rPr lang="de-DE" dirty="0" err="1">
                <a:solidFill>
                  <a:schemeClr val="tx1"/>
                </a:solidFill>
              </a:rPr>
              <a:t>Present</a:t>
            </a:r>
            <a:r>
              <a:rPr lang="de-DE" dirty="0">
                <a:solidFill>
                  <a:schemeClr val="tx1"/>
                </a:solidFill>
              </a:rPr>
              <a:t> </a:t>
            </a:r>
            <a:r>
              <a:rPr lang="de-DE" dirty="0" err="1">
                <a:solidFill>
                  <a:schemeClr val="tx1"/>
                </a:solidFill>
              </a:rPr>
              <a:t>your</a:t>
            </a:r>
            <a:r>
              <a:rPr lang="de-DE" dirty="0">
                <a:solidFill>
                  <a:schemeClr val="tx1"/>
                </a:solidFill>
              </a:rPr>
              <a:t> </a:t>
            </a:r>
            <a:r>
              <a:rPr lang="de-DE" dirty="0" err="1">
                <a:solidFill>
                  <a:schemeClr val="tx1"/>
                </a:solidFill>
              </a:rPr>
              <a:t>canvas</a:t>
            </a:r>
            <a:r>
              <a:rPr lang="de-DE" dirty="0">
                <a:solidFill>
                  <a:schemeClr val="tx1"/>
                </a:solidFill>
              </a:rPr>
              <a:t> </a:t>
            </a:r>
            <a:br>
              <a:rPr lang="de-DE" dirty="0">
                <a:solidFill>
                  <a:schemeClr val="tx1"/>
                </a:solidFill>
              </a:rPr>
            </a:br>
            <a:r>
              <a:rPr lang="de-DE" dirty="0" err="1">
                <a:solidFill>
                  <a:schemeClr val="tx1"/>
                </a:solidFill>
              </a:rPr>
              <a:t>to</a:t>
            </a:r>
            <a:r>
              <a:rPr lang="de-DE" dirty="0">
                <a:solidFill>
                  <a:schemeClr val="tx1"/>
                </a:solidFill>
              </a:rPr>
              <a:t> </a:t>
            </a:r>
            <a:r>
              <a:rPr lang="de-DE" dirty="0" err="1">
                <a:solidFill>
                  <a:schemeClr val="tx1"/>
                </a:solidFill>
              </a:rPr>
              <a:t>each</a:t>
            </a:r>
            <a:r>
              <a:rPr lang="de-DE" dirty="0">
                <a:solidFill>
                  <a:schemeClr val="tx1"/>
                </a:solidFill>
              </a:rPr>
              <a:t> </a:t>
            </a:r>
            <a:r>
              <a:rPr lang="de-DE" dirty="0" err="1">
                <a:solidFill>
                  <a:schemeClr val="tx1"/>
                </a:solidFill>
              </a:rPr>
              <a:t>other</a:t>
            </a:r>
            <a:r>
              <a:rPr lang="de-DE" dirty="0"/>
              <a:t>:</a:t>
            </a:r>
            <a:endParaRPr lang="de-DE" dirty="0">
              <a:solidFill>
                <a:schemeClr val="tx1"/>
              </a:solidFill>
            </a:endParaRPr>
          </a:p>
          <a:p>
            <a:pPr lvl="0"/>
            <a:r>
              <a:rPr lang="de-DE" dirty="0"/>
              <a:t>Ask &amp; </a:t>
            </a:r>
            <a:r>
              <a:rPr lang="de-DE" dirty="0" err="1"/>
              <a:t>discuss</a:t>
            </a:r>
            <a:r>
              <a:rPr lang="de-DE" dirty="0"/>
              <a:t> </a:t>
            </a:r>
            <a:r>
              <a:rPr lang="de-DE" dirty="0" err="1"/>
              <a:t>questions</a:t>
            </a:r>
            <a:endParaRPr lang="de-DE" dirty="0"/>
          </a:p>
          <a:p>
            <a:pPr lvl="0"/>
            <a:r>
              <a:rPr lang="de-DE" b="1" dirty="0" err="1"/>
              <a:t>Brainstorm</a:t>
            </a:r>
            <a:r>
              <a:rPr lang="de-DE" b="1" dirty="0"/>
              <a:t> </a:t>
            </a:r>
            <a:r>
              <a:rPr lang="de-DE" b="1" dirty="0" err="1"/>
              <a:t>new</a:t>
            </a:r>
            <a:r>
              <a:rPr lang="de-DE" b="1" dirty="0"/>
              <a:t> </a:t>
            </a:r>
            <a:r>
              <a:rPr lang="de-DE" b="1" dirty="0" err="1"/>
              <a:t>ideas</a:t>
            </a:r>
            <a:r>
              <a:rPr lang="de-DE" b="1" dirty="0"/>
              <a:t> </a:t>
            </a:r>
            <a:br>
              <a:rPr lang="de-DE" b="1" dirty="0"/>
            </a:br>
            <a:r>
              <a:rPr lang="de-DE" b="1" dirty="0" err="1"/>
              <a:t>based</a:t>
            </a:r>
            <a:r>
              <a:rPr lang="de-DE" b="1" dirty="0"/>
              <a:t> on </a:t>
            </a:r>
            <a:r>
              <a:rPr lang="de-DE" b="1" dirty="0" err="1"/>
              <a:t>what</a:t>
            </a:r>
            <a:r>
              <a:rPr lang="de-DE" b="1" dirty="0"/>
              <a:t> </a:t>
            </a:r>
            <a:r>
              <a:rPr lang="de-DE" b="1" dirty="0" err="1"/>
              <a:t>you</a:t>
            </a:r>
            <a:r>
              <a:rPr lang="de-DE" b="1" dirty="0"/>
              <a:t> </a:t>
            </a:r>
            <a:r>
              <a:rPr lang="de-DE" b="1" dirty="0" err="1"/>
              <a:t>have</a:t>
            </a:r>
            <a:r>
              <a:rPr lang="de-DE" b="1" dirty="0"/>
              <a:t> </a:t>
            </a:r>
            <a:r>
              <a:rPr lang="de-DE" b="1" dirty="0" err="1"/>
              <a:t>understood</a:t>
            </a:r>
            <a:endParaRPr lang="de-DE" b="1" dirty="0"/>
          </a:p>
          <a:p>
            <a:endParaRPr lang="en-GB" dirty="0"/>
          </a:p>
        </p:txBody>
      </p:sp>
      <p:sp>
        <p:nvSpPr>
          <p:cNvPr id="19" name="Textplatzhalter 13">
            <a:extLst>
              <a:ext uri="{FF2B5EF4-FFF2-40B4-BE49-F238E27FC236}">
                <a16:creationId xmlns:a16="http://schemas.microsoft.com/office/drawing/2014/main" id="{20EEC752-AF63-C816-C81C-1EFDDBA21A30}"/>
              </a:ext>
            </a:extLst>
          </p:cNvPr>
          <p:cNvSpPr>
            <a:spLocks noGrp="1"/>
          </p:cNvSpPr>
          <p:nvPr>
            <p:ph type="body" sz="quarter" idx="21"/>
          </p:nvPr>
        </p:nvSpPr>
        <p:spPr>
          <a:xfrm>
            <a:off x="6336108" y="2286000"/>
            <a:ext cx="2353866" cy="2103835"/>
          </a:xfrm>
        </p:spPr>
        <p:txBody>
          <a:bodyPr/>
          <a:lstStyle/>
          <a:p>
            <a:pPr>
              <a:spcAft>
                <a:spcPts val="900"/>
              </a:spcAft>
              <a:buClr>
                <a:schemeClr val="dk1"/>
              </a:buClr>
              <a:buSzPts val="1400"/>
            </a:pPr>
            <a:r>
              <a:rPr lang="de-DE" b="1" dirty="0"/>
              <a:t>30 min </a:t>
            </a:r>
            <a:r>
              <a:rPr lang="de-DE" dirty="0"/>
              <a:t>in total – </a:t>
            </a:r>
            <a:br>
              <a:rPr lang="de-DE" dirty="0"/>
            </a:br>
            <a:r>
              <a:rPr lang="de-DE" b="1" dirty="0"/>
              <a:t>10 min </a:t>
            </a:r>
            <a:r>
              <a:rPr lang="de-DE" dirty="0" err="1"/>
              <a:t>each</a:t>
            </a:r>
            <a:r>
              <a:rPr lang="de-DE" dirty="0"/>
              <a:t> </a:t>
            </a:r>
            <a:r>
              <a:rPr lang="de-DE" dirty="0" err="1"/>
              <a:t>canvas</a:t>
            </a:r>
            <a:endParaRPr lang="de-DE" dirty="0"/>
          </a:p>
          <a:p>
            <a:pPr lvl="0">
              <a:spcAft>
                <a:spcPts val="900"/>
              </a:spcAft>
              <a:buClr>
                <a:schemeClr val="dk1"/>
              </a:buClr>
              <a:buSzPts val="1400"/>
            </a:pPr>
            <a:r>
              <a:rPr lang="de-DE" dirty="0"/>
              <a:t>Countdown </a:t>
            </a:r>
            <a:r>
              <a:rPr lang="de-DE" dirty="0" err="1"/>
              <a:t>for</a:t>
            </a:r>
            <a:r>
              <a:rPr lang="de-DE" dirty="0"/>
              <a:t> last 30 sec</a:t>
            </a:r>
          </a:p>
        </p:txBody>
      </p:sp>
    </p:spTree>
    <p:extLst>
      <p:ext uri="{BB962C8B-B14F-4D97-AF65-F5344CB8AC3E}">
        <p14:creationId xmlns:p14="http://schemas.microsoft.com/office/powerpoint/2010/main" val="35617994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345B4F8-EA02-DE44-9D98-A77CE49A6CEC}"/>
              </a:ext>
            </a:extLst>
          </p:cNvPr>
          <p:cNvSpPr>
            <a:spLocks noGrp="1"/>
          </p:cNvSpPr>
          <p:nvPr>
            <p:ph type="body" idx="1"/>
          </p:nvPr>
        </p:nvSpPr>
        <p:spPr/>
        <p:txBody>
          <a:bodyPr/>
          <a:lstStyle/>
          <a:p>
            <a:pPr marL="0" marR="0" lvl="0" indent="0" algn="ctr" rtl="0">
              <a:lnSpc>
                <a:spcPct val="100000"/>
              </a:lnSpc>
              <a:spcBef>
                <a:spcPts val="0"/>
              </a:spcBef>
              <a:spcAft>
                <a:spcPts val="0"/>
              </a:spcAft>
              <a:buNone/>
            </a:pPr>
            <a:r>
              <a:rPr lang="de-DE" sz="1800" dirty="0" err="1">
                <a:latin typeface="Aptos" panose="020B0004020202020204" pitchFamily="34" charset="0"/>
                <a:ea typeface="Noticia Text"/>
                <a:cs typeface="Noticia Text"/>
                <a:sym typeface="Noticia Text"/>
              </a:rPr>
              <a:t>What</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did</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you</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learn</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from</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this</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exercise</a:t>
            </a:r>
            <a:r>
              <a:rPr lang="de-DE" sz="1800" dirty="0">
                <a:latin typeface="Aptos" panose="020B0004020202020204" pitchFamily="34" charset="0"/>
                <a:ea typeface="Noticia Text"/>
                <a:cs typeface="Noticia Text"/>
                <a:sym typeface="Noticia Text"/>
              </a:rPr>
              <a:t>? </a:t>
            </a:r>
            <a:br>
              <a:rPr lang="de-DE" sz="1800" dirty="0">
                <a:latin typeface="Aptos" panose="020B0004020202020204" pitchFamily="34" charset="0"/>
                <a:ea typeface="Noticia Text"/>
                <a:cs typeface="Noticia Text"/>
                <a:sym typeface="Noticia Text"/>
              </a:rPr>
            </a:br>
            <a:r>
              <a:rPr lang="de-DE" sz="1800" dirty="0" err="1">
                <a:latin typeface="Aptos" panose="020B0004020202020204" pitchFamily="34" charset="0"/>
                <a:ea typeface="Noticia Text"/>
                <a:cs typeface="Noticia Text"/>
                <a:sym typeface="Noticia Text"/>
              </a:rPr>
              <a:t>What</a:t>
            </a:r>
            <a:r>
              <a:rPr lang="de-DE" sz="1800" dirty="0">
                <a:latin typeface="Aptos" panose="020B0004020202020204" pitchFamily="34" charset="0"/>
                <a:ea typeface="Noticia Text"/>
                <a:cs typeface="Noticia Text"/>
                <a:sym typeface="Noticia Text"/>
              </a:rPr>
              <a:t> was </a:t>
            </a:r>
            <a:r>
              <a:rPr lang="de-DE" sz="1800" dirty="0" err="1">
                <a:latin typeface="Aptos" panose="020B0004020202020204" pitchFamily="34" charset="0"/>
                <a:ea typeface="Noticia Text"/>
                <a:cs typeface="Noticia Text"/>
                <a:sym typeface="Noticia Text"/>
              </a:rPr>
              <a:t>interesting</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to</a:t>
            </a:r>
            <a:r>
              <a:rPr lang="de-DE" sz="1800" dirty="0">
                <a:latin typeface="Aptos" panose="020B0004020202020204" pitchFamily="34" charset="0"/>
                <a:ea typeface="Noticia Text"/>
                <a:cs typeface="Noticia Text"/>
                <a:sym typeface="Noticia Text"/>
              </a:rPr>
              <a:t> </a:t>
            </a:r>
            <a:r>
              <a:rPr lang="de-DE" sz="1800" dirty="0" err="1">
                <a:latin typeface="Aptos" panose="020B0004020202020204" pitchFamily="34" charset="0"/>
                <a:ea typeface="Noticia Text"/>
                <a:cs typeface="Noticia Text"/>
                <a:sym typeface="Noticia Text"/>
              </a:rPr>
              <a:t>you</a:t>
            </a:r>
            <a:r>
              <a:rPr lang="de-DE" sz="1800" dirty="0">
                <a:latin typeface="Aptos" panose="020B0004020202020204" pitchFamily="34" charset="0"/>
                <a:ea typeface="Noticia Text"/>
                <a:cs typeface="Noticia Text"/>
                <a:sym typeface="Noticia Text"/>
              </a:rPr>
              <a:t>?</a:t>
            </a:r>
          </a:p>
          <a:p>
            <a:pPr marL="0" marR="0" lvl="0" indent="0" algn="ctr" rtl="0">
              <a:lnSpc>
                <a:spcPct val="100000"/>
              </a:lnSpc>
              <a:spcBef>
                <a:spcPts val="0"/>
              </a:spcBef>
              <a:spcAft>
                <a:spcPts val="0"/>
              </a:spcAft>
              <a:buNone/>
            </a:pPr>
            <a:endParaRPr lang="de-DE" sz="1800" dirty="0">
              <a:latin typeface="Aptos" panose="020B0004020202020204" pitchFamily="34" charset="0"/>
              <a:ea typeface="Noticia Text"/>
              <a:cs typeface="Noticia Text"/>
              <a:sym typeface="Noticia Text"/>
            </a:endParaRPr>
          </a:p>
          <a:p>
            <a:endParaRPr lang="de-DE" dirty="0"/>
          </a:p>
        </p:txBody>
      </p:sp>
    </p:spTree>
    <p:extLst>
      <p:ext uri="{BB962C8B-B14F-4D97-AF65-F5344CB8AC3E}">
        <p14:creationId xmlns:p14="http://schemas.microsoft.com/office/powerpoint/2010/main" val="30807786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3B3AB6-55E6-0749-B71C-DBBE4E903898}"/>
              </a:ext>
            </a:extLst>
          </p:cNvPr>
          <p:cNvSpPr>
            <a:spLocks noGrp="1"/>
          </p:cNvSpPr>
          <p:nvPr>
            <p:ph type="body" idx="1"/>
          </p:nvPr>
        </p:nvSpPr>
        <p:spPr/>
        <p:txBody>
          <a:bodyPr/>
          <a:lstStyle/>
          <a:p>
            <a:r>
              <a:rPr lang="de-DE" dirty="0"/>
              <a:t>Next </a:t>
            </a:r>
            <a:r>
              <a:rPr lang="de-DE" dirty="0" err="1"/>
              <a:t>steps</a:t>
            </a:r>
            <a:endParaRPr lang="en-US" dirty="0"/>
          </a:p>
        </p:txBody>
      </p:sp>
      <p:sp>
        <p:nvSpPr>
          <p:cNvPr id="3" name="Inhaltsplatzhalter 2">
            <a:extLst>
              <a:ext uri="{FF2B5EF4-FFF2-40B4-BE49-F238E27FC236}">
                <a16:creationId xmlns:a16="http://schemas.microsoft.com/office/drawing/2014/main" id="{DE5C832A-5DF6-8C41-A251-DDF95B6F1CE1}"/>
              </a:ext>
            </a:extLst>
          </p:cNvPr>
          <p:cNvSpPr>
            <a:spLocks noGrp="1"/>
          </p:cNvSpPr>
          <p:nvPr>
            <p:ph type="body" sz="quarter" idx="13"/>
          </p:nvPr>
        </p:nvSpPr>
        <p:spPr>
          <a:xfrm>
            <a:off x="1371600" y="1743076"/>
            <a:ext cx="3756212" cy="2687240"/>
          </a:xfrm>
          <a:prstGeom prst="rect">
            <a:avLst/>
          </a:prstGeom>
        </p:spPr>
        <p:txBody>
          <a:bodyPr/>
          <a:lstStyle/>
          <a:p>
            <a:r>
              <a:rPr lang="en-GB" dirty="0"/>
              <a:t>Build up a network</a:t>
            </a:r>
          </a:p>
          <a:p>
            <a:r>
              <a:rPr lang="en-GB" dirty="0"/>
              <a:t>Talk about your use case(s) with friends, family, colleagues &gt; collect feedback</a:t>
            </a:r>
          </a:p>
          <a:p>
            <a:r>
              <a:rPr lang="en-GB" dirty="0"/>
              <a:t>Get professional support</a:t>
            </a:r>
          </a:p>
          <a:p>
            <a:r>
              <a:rPr lang="en-GB" dirty="0"/>
              <a:t>Train your entrepreneurial mindset</a:t>
            </a:r>
          </a:p>
          <a:p>
            <a:r>
              <a:rPr lang="en-GB" dirty="0"/>
              <a:t>Exchange with role models</a:t>
            </a:r>
          </a:p>
          <a:p>
            <a:r>
              <a:rPr lang="en-GB" dirty="0"/>
              <a:t>Take it step by step</a:t>
            </a:r>
          </a:p>
        </p:txBody>
      </p:sp>
      <p:pic>
        <p:nvPicPr>
          <p:cNvPr id="4" name="Graphic 3">
            <a:extLst>
              <a:ext uri="{FF2B5EF4-FFF2-40B4-BE49-F238E27FC236}">
                <a16:creationId xmlns:a16="http://schemas.microsoft.com/office/drawing/2014/main" id="{D2468FE3-0173-434E-8E59-43BCAFA8A30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27812" y="1600200"/>
            <a:ext cx="2665753" cy="2665753"/>
          </a:xfrm>
          <a:prstGeom prst="rect">
            <a:avLst/>
          </a:prstGeom>
        </p:spPr>
      </p:pic>
    </p:spTree>
    <p:extLst>
      <p:ext uri="{BB962C8B-B14F-4D97-AF65-F5344CB8AC3E}">
        <p14:creationId xmlns:p14="http://schemas.microsoft.com/office/powerpoint/2010/main" val="5414947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B0FC5CC-CAA8-FC44-554D-87321497C44E}"/>
              </a:ext>
            </a:extLst>
          </p:cNvPr>
          <p:cNvSpPr>
            <a:spLocks noGrp="1"/>
          </p:cNvSpPr>
          <p:nvPr>
            <p:ph type="body" idx="1"/>
          </p:nvPr>
        </p:nvSpPr>
        <p:spPr>
          <a:xfrm>
            <a:off x="2252662" y="3920510"/>
            <a:ext cx="4638675" cy="443198"/>
          </a:xfrm>
        </p:spPr>
        <p:txBody>
          <a:bodyPr/>
          <a:lstStyle/>
          <a:p>
            <a:r>
              <a:rPr lang="de-DE" dirty="0"/>
              <a:t>I like, I </a:t>
            </a:r>
            <a:r>
              <a:rPr lang="de-DE" dirty="0" err="1"/>
              <a:t>wish</a:t>
            </a:r>
            <a:r>
              <a:rPr lang="de-DE" dirty="0"/>
              <a:t>, I </a:t>
            </a:r>
            <a:r>
              <a:rPr lang="de-DE" dirty="0" err="1"/>
              <a:t>take</a:t>
            </a:r>
            <a:r>
              <a:rPr lang="de-DE" dirty="0"/>
              <a:t> </a:t>
            </a:r>
            <a:r>
              <a:rPr lang="de-DE" dirty="0" err="1"/>
              <a:t>away</a:t>
            </a:r>
            <a:r>
              <a:rPr lang="de-DE" dirty="0"/>
              <a:t>…</a:t>
            </a:r>
          </a:p>
        </p:txBody>
      </p:sp>
      <p:sp>
        <p:nvSpPr>
          <p:cNvPr id="3" name="Textplatzhalter 2">
            <a:extLst>
              <a:ext uri="{FF2B5EF4-FFF2-40B4-BE49-F238E27FC236}">
                <a16:creationId xmlns:a16="http://schemas.microsoft.com/office/drawing/2014/main" id="{7FA51B0A-7389-7AAF-841E-F2447801646D}"/>
              </a:ext>
            </a:extLst>
          </p:cNvPr>
          <p:cNvSpPr>
            <a:spLocks noGrp="1"/>
          </p:cNvSpPr>
          <p:nvPr>
            <p:ph type="body" idx="10"/>
          </p:nvPr>
        </p:nvSpPr>
        <p:spPr/>
        <p:txBody>
          <a:bodyPr/>
          <a:lstStyle/>
          <a:p>
            <a:r>
              <a:rPr lang="de-DE" dirty="0" err="1"/>
              <a:t>Wrapping</a:t>
            </a:r>
            <a:r>
              <a:rPr lang="de-DE" dirty="0"/>
              <a:t> </a:t>
            </a:r>
            <a:r>
              <a:rPr lang="de-DE" dirty="0" err="1"/>
              <a:t>up</a:t>
            </a:r>
            <a:r>
              <a:rPr lang="de-DE" dirty="0"/>
              <a:t>!</a:t>
            </a:r>
          </a:p>
        </p:txBody>
      </p:sp>
      <p:pic>
        <p:nvPicPr>
          <p:cNvPr id="4" name="Grafik 3" descr="Ein Bild, das Muster, Pixel, Design enthält.&#10;&#10;Automatisch generierte Beschreibung">
            <a:extLst>
              <a:ext uri="{FF2B5EF4-FFF2-40B4-BE49-F238E27FC236}">
                <a16:creationId xmlns:a16="http://schemas.microsoft.com/office/drawing/2014/main" id="{B729729A-1206-02E0-D0B5-739BE5A7EA5C}"/>
              </a:ext>
            </a:extLst>
          </p:cNvPr>
          <p:cNvPicPr>
            <a:picLocks noChangeAspect="1"/>
          </p:cNvPicPr>
          <p:nvPr/>
        </p:nvPicPr>
        <p:blipFill>
          <a:blip r:embed="rId3"/>
          <a:stretch>
            <a:fillRect/>
          </a:stretch>
        </p:blipFill>
        <p:spPr>
          <a:xfrm>
            <a:off x="3644307" y="1644058"/>
            <a:ext cx="1855383" cy="1855383"/>
          </a:xfrm>
          <a:prstGeom prst="rect">
            <a:avLst/>
          </a:prstGeom>
        </p:spPr>
      </p:pic>
    </p:spTree>
    <p:extLst>
      <p:ext uri="{BB962C8B-B14F-4D97-AF65-F5344CB8AC3E}">
        <p14:creationId xmlns:p14="http://schemas.microsoft.com/office/powerpoint/2010/main" val="31101510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A3749-761D-DF5B-9C2C-64A9FDB05AAE}"/>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D61C0CD-5D1C-E43F-CFB1-3A76C6A97458}"/>
              </a:ext>
            </a:extLst>
          </p:cNvPr>
          <p:cNvSpPr>
            <a:spLocks noGrp="1"/>
          </p:cNvSpPr>
          <p:nvPr>
            <p:ph type="body" sz="quarter" idx="13"/>
          </p:nvPr>
        </p:nvSpPr>
        <p:spPr>
          <a:xfrm>
            <a:off x="1371601" y="1743076"/>
            <a:ext cx="3689222" cy="1329595"/>
          </a:xfrm>
        </p:spPr>
        <p:txBody>
          <a:bodyPr/>
          <a:lstStyle/>
          <a:p>
            <a:pPr marL="285743" indent="-285743">
              <a:spcAft>
                <a:spcPts val="1600"/>
              </a:spcAft>
              <a:buSzPct val="80000"/>
              <a:buFont typeface="Arial" panose="020B0604020202020204" pitchFamily="34" charset="0"/>
              <a:buChar char="•"/>
            </a:pPr>
            <a:r>
              <a:rPr lang="de-DE" sz="1400" dirty="0" err="1">
                <a:latin typeface="Aptos" panose="020B0004020202020204" pitchFamily="34" charset="0"/>
              </a:rPr>
              <a:t>Join</a:t>
            </a:r>
            <a:r>
              <a:rPr lang="de-DE" sz="1400" dirty="0">
                <a:latin typeface="Aptos" panose="020B0004020202020204" pitchFamily="34" charset="0"/>
              </a:rPr>
              <a:t> </a:t>
            </a:r>
            <a:r>
              <a:rPr lang="de-DE" sz="1400" dirty="0" err="1">
                <a:latin typeface="Aptos" panose="020B0004020202020204" pitchFamily="34" charset="0"/>
              </a:rPr>
              <a:t>our</a:t>
            </a:r>
            <a:r>
              <a:rPr lang="de-DE" sz="1400" dirty="0">
                <a:latin typeface="Aptos" panose="020B0004020202020204" pitchFamily="34" charset="0"/>
              </a:rPr>
              <a:t> </a:t>
            </a:r>
            <a:r>
              <a:rPr lang="de-DE" sz="1400" b="1" dirty="0">
                <a:latin typeface="Aptos" panose="020B0004020202020204" pitchFamily="34" charset="0"/>
              </a:rPr>
              <a:t>LinkedIn </a:t>
            </a:r>
            <a:r>
              <a:rPr lang="de-DE" sz="1400" b="1" dirty="0" err="1">
                <a:latin typeface="Aptos" panose="020B0004020202020204" pitchFamily="34" charset="0"/>
              </a:rPr>
              <a:t>group</a:t>
            </a:r>
            <a:endParaRPr lang="de-DE" b="1" dirty="0">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dirty="0">
                <a:latin typeface="Aptos" panose="020B0004020202020204" pitchFamily="34" charset="0"/>
              </a:rPr>
              <a:t>Take </a:t>
            </a:r>
            <a:r>
              <a:rPr lang="de-DE" sz="1400" dirty="0" err="1">
                <a:latin typeface="Aptos" panose="020B0004020202020204" pitchFamily="34" charset="0"/>
              </a:rPr>
              <a:t>part</a:t>
            </a:r>
            <a:r>
              <a:rPr lang="de-DE" sz="1400" dirty="0">
                <a:latin typeface="Aptos" panose="020B0004020202020204" pitchFamily="34" charset="0"/>
              </a:rPr>
              <a:t> in </a:t>
            </a:r>
            <a:r>
              <a:rPr lang="de-DE" sz="1400" dirty="0" err="1">
                <a:latin typeface="Aptos" panose="020B0004020202020204" pitchFamily="34" charset="0"/>
              </a:rPr>
              <a:t>other</a:t>
            </a:r>
            <a:r>
              <a:rPr lang="de-DE" sz="1400" dirty="0">
                <a:latin typeface="Aptos" panose="020B0004020202020204" pitchFamily="34" charset="0"/>
              </a:rPr>
              <a:t> (Onlin</a:t>
            </a:r>
            <a:r>
              <a:rPr lang="de-DE" dirty="0">
                <a:latin typeface="Aptos" panose="020B0004020202020204" pitchFamily="34" charset="0"/>
              </a:rPr>
              <a:t>e-) </a:t>
            </a:r>
            <a:r>
              <a:rPr lang="de-DE" b="1" dirty="0">
                <a:latin typeface="Aptos" panose="020B0004020202020204" pitchFamily="34" charset="0"/>
              </a:rPr>
              <a:t>Workshops</a:t>
            </a:r>
            <a:endParaRPr lang="de-DE" sz="1400" b="1" dirty="0">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dirty="0">
                <a:latin typeface="Aptos" panose="020B0004020202020204" pitchFamily="34" charset="0"/>
              </a:rPr>
              <a:t>Tell </a:t>
            </a:r>
            <a:r>
              <a:rPr lang="de-DE" sz="1400" dirty="0" err="1">
                <a:latin typeface="Aptos" panose="020B0004020202020204" pitchFamily="34" charset="0"/>
              </a:rPr>
              <a:t>your</a:t>
            </a:r>
            <a:r>
              <a:rPr lang="de-DE" sz="1400" dirty="0">
                <a:latin typeface="Aptos" panose="020B0004020202020204" pitchFamily="34" charset="0"/>
              </a:rPr>
              <a:t> </a:t>
            </a:r>
            <a:r>
              <a:rPr lang="de-DE" sz="1400" dirty="0" err="1">
                <a:latin typeface="Aptos" panose="020B0004020202020204" pitchFamily="34" charset="0"/>
              </a:rPr>
              <a:t>peers</a:t>
            </a:r>
            <a:r>
              <a:rPr lang="de-DE" sz="1400" dirty="0">
                <a:latin typeface="Aptos" panose="020B0004020202020204" pitchFamily="34" charset="0"/>
              </a:rPr>
              <a:t> and </a:t>
            </a:r>
            <a:r>
              <a:rPr lang="de-DE" sz="1400" dirty="0" err="1">
                <a:latin typeface="Aptos" panose="020B0004020202020204" pitchFamily="34" charset="0"/>
              </a:rPr>
              <a:t>spread</a:t>
            </a:r>
            <a:r>
              <a:rPr lang="de-DE" sz="1400" dirty="0">
                <a:latin typeface="Aptos" panose="020B0004020202020204" pitchFamily="34" charset="0"/>
              </a:rPr>
              <a:t> </a:t>
            </a:r>
            <a:r>
              <a:rPr lang="de-DE" sz="1400" dirty="0" err="1">
                <a:latin typeface="Aptos" panose="020B0004020202020204" pitchFamily="34" charset="0"/>
              </a:rPr>
              <a:t>the</a:t>
            </a:r>
            <a:r>
              <a:rPr lang="de-DE" sz="1400" dirty="0">
                <a:latin typeface="Aptos" panose="020B0004020202020204" pitchFamily="34" charset="0"/>
              </a:rPr>
              <a:t> </a:t>
            </a:r>
            <a:r>
              <a:rPr lang="de-DE" sz="1400" dirty="0" err="1">
                <a:latin typeface="Aptos" panose="020B0004020202020204" pitchFamily="34" charset="0"/>
              </a:rPr>
              <a:t>word</a:t>
            </a:r>
            <a:r>
              <a:rPr lang="de-DE" sz="1400" dirty="0">
                <a:latin typeface="Aptos" panose="020B0004020202020204" pitchFamily="34" charset="0"/>
              </a:rPr>
              <a:t> via </a:t>
            </a:r>
            <a:r>
              <a:rPr lang="de-DE" sz="1400" b="1" dirty="0">
                <a:latin typeface="Aptos" panose="020B0004020202020204" pitchFamily="34" charset="0"/>
              </a:rPr>
              <a:t>social </a:t>
            </a:r>
            <a:r>
              <a:rPr lang="de-DE" sz="1400" b="1" dirty="0" err="1">
                <a:latin typeface="Aptos" panose="020B0004020202020204" pitchFamily="34" charset="0"/>
              </a:rPr>
              <a:t>media</a:t>
            </a:r>
            <a:endParaRPr lang="de-DE" sz="1400" b="1" dirty="0">
              <a:latin typeface="Aptos" panose="020B0004020202020204" pitchFamily="34" charset="0"/>
            </a:endParaRPr>
          </a:p>
          <a:p>
            <a:pPr marL="285743" indent="-285743">
              <a:spcAft>
                <a:spcPts val="1600"/>
              </a:spcAft>
              <a:buSzPct val="80000"/>
              <a:buFont typeface="Arial" panose="020B0604020202020204" pitchFamily="34" charset="0"/>
              <a:buChar char="•"/>
            </a:pPr>
            <a:r>
              <a:rPr lang="de-DE" dirty="0" err="1">
                <a:latin typeface="Aptos" panose="020B0004020202020204" pitchFamily="34" charset="0"/>
              </a:rPr>
              <a:t>Stay</a:t>
            </a:r>
            <a:r>
              <a:rPr lang="de-DE" dirty="0">
                <a:latin typeface="Aptos" panose="020B0004020202020204" pitchFamily="34" charset="0"/>
              </a:rPr>
              <a:t> </a:t>
            </a:r>
            <a:r>
              <a:rPr lang="de-DE" dirty="0" err="1">
                <a:latin typeface="Aptos" panose="020B0004020202020204" pitchFamily="34" charset="0"/>
              </a:rPr>
              <a:t>active</a:t>
            </a:r>
            <a:r>
              <a:rPr lang="de-DE" dirty="0">
                <a:latin typeface="Aptos" panose="020B0004020202020204" pitchFamily="34" charset="0"/>
              </a:rPr>
              <a:t> in </a:t>
            </a:r>
            <a:r>
              <a:rPr lang="de-DE" dirty="0" err="1">
                <a:latin typeface="Aptos" panose="020B0004020202020204" pitchFamily="34" charset="0"/>
              </a:rPr>
              <a:t>our</a:t>
            </a:r>
            <a:r>
              <a:rPr lang="de-DE" dirty="0">
                <a:latin typeface="Aptos" panose="020B0004020202020204" pitchFamily="34" charset="0"/>
              </a:rPr>
              <a:t> </a:t>
            </a:r>
            <a:r>
              <a:rPr lang="de-DE" b="1" dirty="0">
                <a:latin typeface="Aptos" panose="020B0004020202020204" pitchFamily="34" charset="0"/>
              </a:rPr>
              <a:t>Alumni-Community</a:t>
            </a:r>
          </a:p>
          <a:p>
            <a:pPr marL="285743" indent="-285743">
              <a:spcAft>
                <a:spcPts val="1600"/>
              </a:spcAft>
              <a:buSzPct val="80000"/>
              <a:buFont typeface="Arial" panose="020B0604020202020204" pitchFamily="34" charset="0"/>
              <a:buChar char="•"/>
            </a:pPr>
            <a:r>
              <a:rPr lang="de-DE" dirty="0">
                <a:latin typeface="Aptos" panose="020B0004020202020204" pitchFamily="34" charset="0"/>
              </a:rPr>
              <a:t>Keep </a:t>
            </a:r>
            <a:r>
              <a:rPr lang="de-DE" dirty="0" err="1">
                <a:latin typeface="Aptos" panose="020B0004020202020204" pitchFamily="34" charset="0"/>
              </a:rPr>
              <a:t>learning</a:t>
            </a:r>
            <a:r>
              <a:rPr lang="de-DE" dirty="0">
                <a:latin typeface="Aptos" panose="020B0004020202020204" pitchFamily="34" charset="0"/>
              </a:rPr>
              <a:t> </a:t>
            </a:r>
            <a:r>
              <a:rPr lang="de-DE" dirty="0" err="1">
                <a:latin typeface="Aptos" panose="020B0004020202020204" pitchFamily="34" charset="0"/>
              </a:rPr>
              <a:t>from</a:t>
            </a:r>
            <a:r>
              <a:rPr lang="de-DE" dirty="0">
                <a:latin typeface="Aptos" panose="020B0004020202020204" pitchFamily="34" charset="0"/>
              </a:rPr>
              <a:t> </a:t>
            </a:r>
            <a:r>
              <a:rPr lang="de-DE" dirty="0" err="1">
                <a:latin typeface="Aptos" panose="020B0004020202020204" pitchFamily="34" charset="0"/>
              </a:rPr>
              <a:t>each</a:t>
            </a:r>
            <a:r>
              <a:rPr lang="de-DE" dirty="0">
                <a:latin typeface="Aptos" panose="020B0004020202020204" pitchFamily="34" charset="0"/>
              </a:rPr>
              <a:t> </a:t>
            </a:r>
            <a:r>
              <a:rPr lang="de-DE" dirty="0" err="1">
                <a:latin typeface="Aptos" panose="020B0004020202020204" pitchFamily="34" charset="0"/>
              </a:rPr>
              <a:t>other</a:t>
            </a:r>
            <a:r>
              <a:rPr lang="de-DE" dirty="0">
                <a:latin typeface="Aptos" panose="020B0004020202020204" pitchFamily="34" charset="0"/>
              </a:rPr>
              <a:t> on </a:t>
            </a:r>
            <a:r>
              <a:rPr lang="de-DE" dirty="0" err="1">
                <a:latin typeface="Aptos" panose="020B0004020202020204" pitchFamily="34" charset="0"/>
              </a:rPr>
              <a:t>your</a:t>
            </a:r>
            <a:r>
              <a:rPr lang="de-DE" dirty="0">
                <a:latin typeface="Aptos" panose="020B0004020202020204" pitchFamily="34" charset="0"/>
              </a:rPr>
              <a:t> </a:t>
            </a:r>
            <a:r>
              <a:rPr lang="de-DE" dirty="0" err="1">
                <a:latin typeface="Aptos" panose="020B0004020202020204" pitchFamily="34" charset="0"/>
              </a:rPr>
              <a:t>entrepreneurial</a:t>
            </a:r>
            <a:r>
              <a:rPr lang="de-DE" dirty="0">
                <a:latin typeface="Aptos" panose="020B0004020202020204" pitchFamily="34" charset="0"/>
              </a:rPr>
              <a:t> </a:t>
            </a:r>
            <a:r>
              <a:rPr lang="de-DE" dirty="0" err="1">
                <a:latin typeface="Aptos" panose="020B0004020202020204" pitchFamily="34" charset="0"/>
              </a:rPr>
              <a:t>journey</a:t>
            </a:r>
            <a:r>
              <a:rPr lang="de-DE" dirty="0">
                <a:latin typeface="Aptos" panose="020B0004020202020204" pitchFamily="34" charset="0"/>
              </a:rPr>
              <a:t> </a:t>
            </a:r>
          </a:p>
        </p:txBody>
      </p:sp>
      <p:sp>
        <p:nvSpPr>
          <p:cNvPr id="3" name="Textplatzhalter 2">
            <a:extLst>
              <a:ext uri="{FF2B5EF4-FFF2-40B4-BE49-F238E27FC236}">
                <a16:creationId xmlns:a16="http://schemas.microsoft.com/office/drawing/2014/main" id="{0736281A-285D-4B31-DA5D-A9D50024ACD4}"/>
              </a:ext>
            </a:extLst>
          </p:cNvPr>
          <p:cNvSpPr>
            <a:spLocks noGrp="1"/>
          </p:cNvSpPr>
          <p:nvPr>
            <p:ph type="body" idx="1"/>
          </p:nvPr>
        </p:nvSpPr>
        <p:spPr>
          <a:xfrm>
            <a:off x="428625" y="336593"/>
            <a:ext cx="6332393" cy="886397"/>
          </a:xfrm>
        </p:spPr>
        <p:txBody>
          <a:bodyPr/>
          <a:lstStyle/>
          <a:p>
            <a:r>
              <a:rPr lang="de-DE" dirty="0" err="1"/>
              <a:t>Stay</a:t>
            </a:r>
            <a:r>
              <a:rPr lang="de-DE" dirty="0"/>
              <a:t> </a:t>
            </a:r>
            <a:r>
              <a:rPr lang="de-DE" dirty="0" err="1"/>
              <a:t>connected</a:t>
            </a:r>
            <a:r>
              <a:rPr lang="de-DE" dirty="0"/>
              <a:t> </a:t>
            </a:r>
            <a:r>
              <a:rPr lang="de-DE" dirty="0" err="1"/>
              <a:t>with</a:t>
            </a:r>
            <a:r>
              <a:rPr lang="de-DE" dirty="0"/>
              <a:t> </a:t>
            </a:r>
            <a:r>
              <a:rPr lang="de-DE" dirty="0" err="1"/>
              <a:t>the</a:t>
            </a:r>
            <a:r>
              <a:rPr lang="de-DE" dirty="0"/>
              <a:t> YES </a:t>
            </a:r>
            <a:r>
              <a:rPr lang="de-DE" dirty="0" err="1"/>
              <a:t>community</a:t>
            </a:r>
            <a:r>
              <a:rPr lang="de-DE" dirty="0"/>
              <a:t> </a:t>
            </a:r>
          </a:p>
        </p:txBody>
      </p:sp>
      <p:pic>
        <p:nvPicPr>
          <p:cNvPr id="7" name="Grafik 6">
            <a:extLst>
              <a:ext uri="{FF2B5EF4-FFF2-40B4-BE49-F238E27FC236}">
                <a16:creationId xmlns:a16="http://schemas.microsoft.com/office/drawing/2014/main" id="{132212B0-B8FB-C18A-400F-E3A61BCA8C84}"/>
              </a:ext>
            </a:extLst>
          </p:cNvPr>
          <p:cNvPicPr>
            <a:picLocks noChangeAspect="1"/>
          </p:cNvPicPr>
          <p:nvPr/>
        </p:nvPicPr>
        <p:blipFill>
          <a:blip r:embed="rId3"/>
          <a:srcRect l="33718" t="7313" r="4473"/>
          <a:stretch/>
        </p:blipFill>
        <p:spPr>
          <a:xfrm>
            <a:off x="5196254" y="1497167"/>
            <a:ext cx="3140268" cy="3140268"/>
          </a:xfrm>
          <a:prstGeom prst="ellipse">
            <a:avLst/>
          </a:prstGeom>
        </p:spPr>
      </p:pic>
      <p:pic>
        <p:nvPicPr>
          <p:cNvPr id="6" name="Grafik 10">
            <a:extLst>
              <a:ext uri="{FF2B5EF4-FFF2-40B4-BE49-F238E27FC236}">
                <a16:creationId xmlns:a16="http://schemas.microsoft.com/office/drawing/2014/main" id="{B8F9C05B-17EB-36E2-56FC-5DDD9813C5D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8625" y="2386324"/>
            <a:ext cx="680977" cy="680977"/>
          </a:xfrm>
          <a:prstGeom prst="rect">
            <a:avLst/>
          </a:prstGeom>
        </p:spPr>
      </p:pic>
    </p:spTree>
    <p:extLst>
      <p:ext uri="{BB962C8B-B14F-4D97-AF65-F5344CB8AC3E}">
        <p14:creationId xmlns:p14="http://schemas.microsoft.com/office/powerpoint/2010/main" val="578515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774C8-25E8-2AD9-BC15-E4222574D67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CD905B8-4474-CC1C-BCF8-83C7A43510A2}"/>
              </a:ext>
            </a:extLst>
          </p:cNvPr>
          <p:cNvSpPr>
            <a:spLocks noGrp="1"/>
          </p:cNvSpPr>
          <p:nvPr>
            <p:ph type="body" sz="quarter" idx="13"/>
          </p:nvPr>
        </p:nvSpPr>
        <p:spPr>
          <a:xfrm>
            <a:off x="1371601" y="1743076"/>
            <a:ext cx="3689222" cy="1329595"/>
          </a:xfrm>
        </p:spPr>
        <p:txBody>
          <a:bodyPr/>
          <a:lstStyle/>
          <a:p>
            <a:pPr marL="285743" indent="-285743">
              <a:spcAft>
                <a:spcPts val="1600"/>
              </a:spcAft>
              <a:buSzPct val="80000"/>
              <a:buFont typeface="Arial" panose="020B0604020202020204" pitchFamily="34" charset="0"/>
              <a:buChar char="•"/>
            </a:pPr>
            <a:r>
              <a:rPr lang="de-DE" sz="1400" dirty="0">
                <a:solidFill>
                  <a:srgbClr val="262626"/>
                </a:solidFill>
                <a:latin typeface="Aptos" panose="020B0004020202020204" pitchFamily="34" charset="0"/>
              </a:rPr>
              <a:t>Connect </a:t>
            </a:r>
            <a:r>
              <a:rPr lang="de-DE" sz="1400" dirty="0" err="1">
                <a:solidFill>
                  <a:srgbClr val="262626"/>
                </a:solidFill>
                <a:latin typeface="Aptos" panose="020B0004020202020204" pitchFamily="34" charset="0"/>
              </a:rPr>
              <a:t>with</a:t>
            </a:r>
            <a:r>
              <a:rPr lang="de-DE" sz="1400" dirty="0">
                <a:solidFill>
                  <a:srgbClr val="262626"/>
                </a:solidFill>
                <a:latin typeface="Aptos" panose="020B0004020202020204" pitchFamily="34" charset="0"/>
              </a:rPr>
              <a:t> YES and </a:t>
            </a:r>
            <a:r>
              <a:rPr lang="de-DE" sz="1400" dirty="0" err="1">
                <a:solidFill>
                  <a:srgbClr val="262626"/>
                </a:solidFill>
                <a:latin typeface="Aptos" panose="020B0004020202020204" pitchFamily="34" charset="0"/>
              </a:rPr>
              <a:t>fellow</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participants</a:t>
            </a:r>
            <a:r>
              <a:rPr lang="de-DE" sz="1400" dirty="0">
                <a:solidFill>
                  <a:srgbClr val="262626"/>
                </a:solidFill>
                <a:latin typeface="Aptos" panose="020B0004020202020204" pitchFamily="34" charset="0"/>
              </a:rPr>
              <a:t> on LinkedIn</a:t>
            </a:r>
            <a:endParaRPr lang="en-US" sz="1400" dirty="0">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dirty="0">
                <a:solidFill>
                  <a:srgbClr val="262626"/>
                </a:solidFill>
                <a:latin typeface="Aptos" panose="020B0004020202020204" pitchFamily="34" charset="0"/>
              </a:rPr>
              <a:t>Share </a:t>
            </a:r>
            <a:r>
              <a:rPr lang="de-DE" sz="1400" dirty="0" err="1">
                <a:solidFill>
                  <a:srgbClr val="262626"/>
                </a:solidFill>
                <a:latin typeface="Aptos" panose="020B0004020202020204" pitchFamily="34" charset="0"/>
              </a:rPr>
              <a:t>your</a:t>
            </a:r>
            <a:r>
              <a:rPr lang="de-DE" sz="1400" dirty="0">
                <a:solidFill>
                  <a:srgbClr val="262626"/>
                </a:solidFill>
                <a:latin typeface="Aptos" panose="020B0004020202020204" pitchFamily="34" charset="0"/>
              </a:rPr>
              <a:t> YES </a:t>
            </a:r>
            <a:r>
              <a:rPr lang="de-DE" sz="1400" dirty="0" err="1">
                <a:solidFill>
                  <a:srgbClr val="262626"/>
                </a:solidFill>
                <a:latin typeface="Aptos" panose="020B0004020202020204" pitchFamily="34" charset="0"/>
              </a:rPr>
              <a:t>certificate</a:t>
            </a:r>
            <a:r>
              <a:rPr lang="de-DE" sz="1400" dirty="0">
                <a:solidFill>
                  <a:srgbClr val="262626"/>
                </a:solidFill>
                <a:latin typeface="Aptos" panose="020B0004020202020204" pitchFamily="34" charset="0"/>
              </a:rPr>
              <a:t> on </a:t>
            </a:r>
            <a:r>
              <a:rPr lang="de-DE" sz="1400" dirty="0" err="1">
                <a:solidFill>
                  <a:srgbClr val="262626"/>
                </a:solidFill>
                <a:latin typeface="Aptos" panose="020B0004020202020204" pitchFamily="34" charset="0"/>
              </a:rPr>
              <a:t>Social</a:t>
            </a:r>
            <a:r>
              <a:rPr lang="de-DE" sz="1400" dirty="0">
                <a:solidFill>
                  <a:srgbClr val="262626"/>
                </a:solidFill>
                <a:latin typeface="Aptos" panose="020B0004020202020204" pitchFamily="34" charset="0"/>
              </a:rPr>
              <a:t> Media</a:t>
            </a:r>
            <a:endParaRPr lang="de-DE" sz="1400" dirty="0">
              <a:solidFill>
                <a:srgbClr val="E30613"/>
              </a:solidFill>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dirty="0">
                <a:solidFill>
                  <a:srgbClr val="262626"/>
                </a:solidFill>
                <a:latin typeface="Aptos" panose="020B0004020202020204" pitchFamily="34" charset="0"/>
              </a:rPr>
              <a:t>Add YES </a:t>
            </a:r>
            <a:r>
              <a:rPr lang="de-DE" sz="1400" dirty="0" err="1">
                <a:solidFill>
                  <a:srgbClr val="262626"/>
                </a:solidFill>
                <a:latin typeface="Aptos" panose="020B0004020202020204" pitchFamily="34" charset="0"/>
              </a:rPr>
              <a:t>to</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your</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trainings</a:t>
            </a:r>
            <a:r>
              <a:rPr lang="de-DE" sz="1400" dirty="0">
                <a:solidFill>
                  <a:srgbClr val="262626"/>
                </a:solidFill>
                <a:latin typeface="Aptos" panose="020B0004020202020204" pitchFamily="34" charset="0"/>
              </a:rPr>
              <a:t> on LinkedIn </a:t>
            </a:r>
            <a:br>
              <a:rPr lang="de-DE" sz="1400" dirty="0">
                <a:solidFill>
                  <a:srgbClr val="262626"/>
                </a:solidFill>
                <a:latin typeface="Aptos" panose="020B0004020202020204" pitchFamily="34" charset="0"/>
              </a:rPr>
            </a:br>
            <a:r>
              <a:rPr lang="de-DE" sz="1400" dirty="0">
                <a:solidFill>
                  <a:srgbClr val="262626"/>
                </a:solidFill>
                <a:latin typeface="Aptos" panose="020B0004020202020204" pitchFamily="34" charset="0"/>
              </a:rPr>
              <a:t>and </a:t>
            </a:r>
            <a:r>
              <a:rPr lang="de-DE" sz="1400" dirty="0" err="1">
                <a:solidFill>
                  <a:srgbClr val="262626"/>
                </a:solidFill>
                <a:latin typeface="Aptos" panose="020B0004020202020204" pitchFamily="34" charset="0"/>
              </a:rPr>
              <a:t>your</a:t>
            </a:r>
            <a:r>
              <a:rPr lang="de-DE" sz="1400" dirty="0">
                <a:solidFill>
                  <a:srgbClr val="262626"/>
                </a:solidFill>
                <a:latin typeface="Aptos" panose="020B0004020202020204" pitchFamily="34" charset="0"/>
              </a:rPr>
              <a:t> CV</a:t>
            </a:r>
          </a:p>
          <a:p>
            <a:pPr>
              <a:spcAft>
                <a:spcPts val="1600"/>
              </a:spcAft>
              <a:buSzPct val="80000"/>
            </a:pPr>
            <a:r>
              <a:rPr lang="de-DE" sz="1400" dirty="0">
                <a:solidFill>
                  <a:srgbClr val="262626"/>
                </a:solidFill>
                <a:latin typeface="Aptos" panose="020B0004020202020204" pitchFamily="34" charset="0"/>
              </a:rPr>
              <a:t>… and carry </a:t>
            </a:r>
            <a:r>
              <a:rPr lang="de-DE" sz="1400" dirty="0" err="1">
                <a:solidFill>
                  <a:srgbClr val="262626"/>
                </a:solidFill>
                <a:latin typeface="Aptos" panose="020B0004020202020204" pitchFamily="34" charset="0"/>
              </a:rPr>
              <a:t>the</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entrepreneurial</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spirit</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further</a:t>
            </a:r>
            <a:r>
              <a:rPr lang="de-DE" sz="1400" dirty="0">
                <a:solidFill>
                  <a:srgbClr val="262626"/>
                </a:solidFill>
                <a:latin typeface="Aptos" panose="020B0004020202020204" pitchFamily="34" charset="0"/>
              </a:rPr>
              <a:t>.</a:t>
            </a:r>
          </a:p>
        </p:txBody>
      </p:sp>
      <p:sp>
        <p:nvSpPr>
          <p:cNvPr id="3" name="Textplatzhalter 2">
            <a:extLst>
              <a:ext uri="{FF2B5EF4-FFF2-40B4-BE49-F238E27FC236}">
                <a16:creationId xmlns:a16="http://schemas.microsoft.com/office/drawing/2014/main" id="{5AAD6604-9182-38C8-5EBD-4964D9DECCA9}"/>
              </a:ext>
            </a:extLst>
          </p:cNvPr>
          <p:cNvSpPr>
            <a:spLocks noGrp="1"/>
          </p:cNvSpPr>
          <p:nvPr>
            <p:ph type="body" idx="1"/>
          </p:nvPr>
        </p:nvSpPr>
        <p:spPr>
          <a:xfrm>
            <a:off x="428625" y="336593"/>
            <a:ext cx="6332393" cy="886397"/>
          </a:xfrm>
        </p:spPr>
        <p:txBody>
          <a:bodyPr/>
          <a:lstStyle/>
          <a:p>
            <a:r>
              <a:rPr lang="de-DE" dirty="0"/>
              <a:t>Boost </a:t>
            </a:r>
            <a:r>
              <a:rPr lang="de-DE" dirty="0" err="1"/>
              <a:t>your</a:t>
            </a:r>
            <a:r>
              <a:rPr lang="de-DE" dirty="0"/>
              <a:t> </a:t>
            </a:r>
            <a:r>
              <a:rPr lang="de-DE" dirty="0" err="1"/>
              <a:t>career</a:t>
            </a:r>
            <a:r>
              <a:rPr lang="de-DE" dirty="0"/>
              <a:t> </a:t>
            </a:r>
            <a:r>
              <a:rPr lang="de-DE" dirty="0" err="1"/>
              <a:t>with</a:t>
            </a:r>
            <a:r>
              <a:rPr lang="de-DE" dirty="0"/>
              <a:t> </a:t>
            </a:r>
            <a:r>
              <a:rPr lang="de-DE" dirty="0" err="1"/>
              <a:t>your</a:t>
            </a:r>
            <a:r>
              <a:rPr lang="de-DE" dirty="0"/>
              <a:t> YES </a:t>
            </a:r>
            <a:r>
              <a:rPr lang="de-DE" dirty="0" err="1"/>
              <a:t>experience</a:t>
            </a:r>
            <a:endParaRPr lang="de-DE" dirty="0"/>
          </a:p>
        </p:txBody>
      </p:sp>
      <p:pic>
        <p:nvPicPr>
          <p:cNvPr id="6" name="Grafik 5">
            <a:extLst>
              <a:ext uri="{FF2B5EF4-FFF2-40B4-BE49-F238E27FC236}">
                <a16:creationId xmlns:a16="http://schemas.microsoft.com/office/drawing/2014/main" id="{48B6F062-3715-9217-4F23-D7743D61D5B6}"/>
              </a:ext>
            </a:extLst>
          </p:cNvPr>
          <p:cNvPicPr>
            <a:picLocks noChangeAspect="1"/>
          </p:cNvPicPr>
          <p:nvPr/>
        </p:nvPicPr>
        <p:blipFill>
          <a:blip r:embed="rId3"/>
          <a:srcRect l="1663" t="4576" r="39626" b="7182"/>
          <a:stretch/>
        </p:blipFill>
        <p:spPr>
          <a:xfrm>
            <a:off x="5196254" y="1497167"/>
            <a:ext cx="3140268" cy="3140268"/>
          </a:xfrm>
          <a:prstGeom prst="ellipse">
            <a:avLst/>
          </a:prstGeom>
        </p:spPr>
      </p:pic>
      <p:pic>
        <p:nvPicPr>
          <p:cNvPr id="4" name="Picture 3" descr="A blue square with white letters&#10;&#10;Description automatically generated">
            <a:extLst>
              <a:ext uri="{FF2B5EF4-FFF2-40B4-BE49-F238E27FC236}">
                <a16:creationId xmlns:a16="http://schemas.microsoft.com/office/drawing/2014/main" id="{A1CA6EEE-E299-2EDD-CD14-58F8FD8475C8}"/>
              </a:ext>
            </a:extLst>
          </p:cNvPr>
          <p:cNvPicPr>
            <a:picLocks noChangeAspect="1"/>
          </p:cNvPicPr>
          <p:nvPr/>
        </p:nvPicPr>
        <p:blipFill>
          <a:blip r:embed="rId4"/>
          <a:stretch>
            <a:fillRect/>
          </a:stretch>
        </p:blipFill>
        <p:spPr>
          <a:xfrm>
            <a:off x="281354" y="2151039"/>
            <a:ext cx="1090247" cy="1090247"/>
          </a:xfrm>
          <a:prstGeom prst="rect">
            <a:avLst/>
          </a:prstGeom>
        </p:spPr>
      </p:pic>
    </p:spTree>
    <p:extLst>
      <p:ext uri="{BB962C8B-B14F-4D97-AF65-F5344CB8AC3E}">
        <p14:creationId xmlns:p14="http://schemas.microsoft.com/office/powerpoint/2010/main" val="18734575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15D2-F6FC-3023-6CA1-F5CB9B0EE7B2}"/>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5F2C699-7D87-417E-B2EE-BDCC5A7F40DB}"/>
              </a:ext>
            </a:extLst>
          </p:cNvPr>
          <p:cNvSpPr>
            <a:spLocks noGrp="1"/>
          </p:cNvSpPr>
          <p:nvPr>
            <p:ph type="body" idx="1"/>
          </p:nvPr>
        </p:nvSpPr>
        <p:spPr/>
        <p:txBody>
          <a:bodyPr/>
          <a:lstStyle/>
          <a:p>
            <a:r>
              <a:rPr lang="de-DE" dirty="0"/>
              <a:t>Time </a:t>
            </a:r>
            <a:r>
              <a:rPr lang="de-DE" dirty="0" err="1"/>
              <a:t>for</a:t>
            </a:r>
            <a:r>
              <a:rPr lang="de-DE" dirty="0"/>
              <a:t> </a:t>
            </a:r>
            <a:r>
              <a:rPr lang="de-DE" dirty="0" err="1"/>
              <a:t>feedback</a:t>
            </a:r>
            <a:r>
              <a:rPr lang="de-DE" dirty="0"/>
              <a:t>!</a:t>
            </a:r>
          </a:p>
        </p:txBody>
      </p:sp>
      <p:pic>
        <p:nvPicPr>
          <p:cNvPr id="10" name="Grafik 9">
            <a:extLst>
              <a:ext uri="{FF2B5EF4-FFF2-40B4-BE49-F238E27FC236}">
                <a16:creationId xmlns:a16="http://schemas.microsoft.com/office/drawing/2014/main" id="{81DB8937-0D33-67D4-1A96-477E04587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0928" y="2733929"/>
            <a:ext cx="1644142" cy="1644142"/>
          </a:xfrm>
          <a:prstGeom prst="rect">
            <a:avLst/>
          </a:prstGeom>
        </p:spPr>
      </p:pic>
      <p:pic>
        <p:nvPicPr>
          <p:cNvPr id="4" name="Picture 3" descr="A qr code with a black and white background&#10;&#10;Description automatically generated">
            <a:extLst>
              <a:ext uri="{FF2B5EF4-FFF2-40B4-BE49-F238E27FC236}">
                <a16:creationId xmlns:a16="http://schemas.microsoft.com/office/drawing/2014/main" id="{650451B3-8314-02A8-6FED-F53C6C21DF07}"/>
              </a:ext>
            </a:extLst>
          </p:cNvPr>
          <p:cNvPicPr>
            <a:picLocks noChangeAspect="1"/>
          </p:cNvPicPr>
          <p:nvPr/>
        </p:nvPicPr>
        <p:blipFill>
          <a:blip r:embed="rId5"/>
          <a:stretch>
            <a:fillRect/>
          </a:stretch>
        </p:blipFill>
        <p:spPr>
          <a:xfrm>
            <a:off x="3632200" y="1587500"/>
            <a:ext cx="1879600" cy="1968500"/>
          </a:xfrm>
          <a:prstGeom prst="rect">
            <a:avLst/>
          </a:prstGeom>
        </p:spPr>
      </p:pic>
    </p:spTree>
    <p:extLst>
      <p:ext uri="{BB962C8B-B14F-4D97-AF65-F5344CB8AC3E}">
        <p14:creationId xmlns:p14="http://schemas.microsoft.com/office/powerpoint/2010/main" val="12090017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5F395-7DBB-9827-74ED-DA9242F7908E}"/>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57625534-096D-2AA3-85E3-4F6966459FBF}"/>
              </a:ext>
            </a:extLst>
          </p:cNvPr>
          <p:cNvSpPr>
            <a:spLocks noGrp="1"/>
          </p:cNvSpPr>
          <p:nvPr>
            <p:ph type="body" idx="1"/>
          </p:nvPr>
        </p:nvSpPr>
        <p:spPr>
          <a:xfrm>
            <a:off x="428625" y="336593"/>
            <a:ext cx="6332393" cy="443198"/>
          </a:xfrm>
        </p:spPr>
        <p:txBody>
          <a:bodyPr/>
          <a:lstStyle/>
          <a:p>
            <a:r>
              <a:rPr lang="de-DE" dirty="0" err="1"/>
              <a:t>Thank</a:t>
            </a:r>
            <a:r>
              <a:rPr lang="de-DE" dirty="0"/>
              <a:t> </a:t>
            </a:r>
            <a:r>
              <a:rPr lang="de-DE" dirty="0" err="1"/>
              <a:t>you</a:t>
            </a:r>
            <a:r>
              <a:rPr lang="de-DE" dirty="0"/>
              <a:t>!</a:t>
            </a:r>
          </a:p>
        </p:txBody>
      </p:sp>
      <p:sp>
        <p:nvSpPr>
          <p:cNvPr id="4" name="Textfeld 3">
            <a:extLst>
              <a:ext uri="{FF2B5EF4-FFF2-40B4-BE49-F238E27FC236}">
                <a16:creationId xmlns:a16="http://schemas.microsoft.com/office/drawing/2014/main" id="{829F2222-7938-95F7-C9B1-96DCF6633456}"/>
              </a:ext>
            </a:extLst>
          </p:cNvPr>
          <p:cNvSpPr txBox="1"/>
          <p:nvPr/>
        </p:nvSpPr>
        <p:spPr>
          <a:xfrm>
            <a:off x="428625" y="922881"/>
            <a:ext cx="78013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 typeface="Arial"/>
              <a:buNone/>
              <a:tabLst/>
              <a:defRPr/>
            </a:pPr>
            <a:r>
              <a:rPr kumimoji="0" lang="en-GB" b="1" u="none" strike="noStrike" kern="0" cap="none" spc="0" normalizeH="0" baseline="0" noProof="0" dirty="0">
                <a:ln>
                  <a:noFill/>
                </a:ln>
                <a:solidFill>
                  <a:srgbClr val="000000"/>
                </a:solidFill>
                <a:effectLst/>
                <a:uLnTx/>
                <a:uFillTx/>
                <a:latin typeface="Aptos" panose="020B0004020202020204" pitchFamily="34" charset="0"/>
                <a:cs typeface="Arial"/>
                <a:sym typeface="Arial"/>
              </a:rPr>
              <a:t>Connect with us and each other via Social Media …</a:t>
            </a:r>
          </a:p>
        </p:txBody>
      </p:sp>
      <p:sp>
        <p:nvSpPr>
          <p:cNvPr id="2" name="Textplatzhalter 1">
            <a:extLst>
              <a:ext uri="{FF2B5EF4-FFF2-40B4-BE49-F238E27FC236}">
                <a16:creationId xmlns:a16="http://schemas.microsoft.com/office/drawing/2014/main" id="{E3A3C824-EEA2-BF66-C100-1EB1F99B50DF}"/>
              </a:ext>
            </a:extLst>
          </p:cNvPr>
          <p:cNvSpPr txBox="1">
            <a:spLocks/>
          </p:cNvSpPr>
          <p:nvPr/>
        </p:nvSpPr>
        <p:spPr>
          <a:xfrm>
            <a:off x="303935" y="4637434"/>
            <a:ext cx="4756888" cy="506066"/>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400" b="1" dirty="0">
                <a:solidFill>
                  <a:srgbClr val="E30613"/>
                </a:solidFill>
                <a:latin typeface="Aptos" panose="020B0004020202020204" pitchFamily="34" charset="0"/>
              </a:rPr>
              <a:t>©️ Young Entrepreneurs in Science, 2025</a:t>
            </a:r>
          </a:p>
        </p:txBody>
      </p:sp>
      <p:pic>
        <p:nvPicPr>
          <p:cNvPr id="6" name="Grafik 5" descr="Ein Bild, das Zeichnung, Teller, Schild enthält.&#10;&#10;Automatisch generierte Beschreibung">
            <a:extLst>
              <a:ext uri="{FF2B5EF4-FFF2-40B4-BE49-F238E27FC236}">
                <a16:creationId xmlns:a16="http://schemas.microsoft.com/office/drawing/2014/main" id="{C6CDB9B0-5013-1A10-8F86-52F1ECF28A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42" b="3716"/>
          <a:stretch/>
        </p:blipFill>
        <p:spPr>
          <a:xfrm>
            <a:off x="3481005" y="2066661"/>
            <a:ext cx="567037" cy="552440"/>
          </a:xfrm>
          <a:prstGeom prst="rect">
            <a:avLst/>
          </a:prstGeom>
        </p:spPr>
      </p:pic>
      <p:sp>
        <p:nvSpPr>
          <p:cNvPr id="7" name="Textfeld 6">
            <a:extLst>
              <a:ext uri="{FF2B5EF4-FFF2-40B4-BE49-F238E27FC236}">
                <a16:creationId xmlns:a16="http://schemas.microsoft.com/office/drawing/2014/main" id="{FEFBB068-C809-D0EB-3FCC-EC140A92020B}"/>
              </a:ext>
            </a:extLst>
          </p:cNvPr>
          <p:cNvSpPr txBox="1"/>
          <p:nvPr/>
        </p:nvSpPr>
        <p:spPr>
          <a:xfrm>
            <a:off x="1741893" y="2916543"/>
            <a:ext cx="83000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LinkedIn </a:t>
            </a:r>
            <a:b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Page</a:t>
            </a:r>
          </a:p>
        </p:txBody>
      </p:sp>
      <p:sp>
        <p:nvSpPr>
          <p:cNvPr id="8" name="Textfeld 7">
            <a:extLst>
              <a:ext uri="{FF2B5EF4-FFF2-40B4-BE49-F238E27FC236}">
                <a16:creationId xmlns:a16="http://schemas.microsoft.com/office/drawing/2014/main" id="{63216C1A-D1C9-0458-E10E-147503F9B0B9}"/>
              </a:ext>
            </a:extLst>
          </p:cNvPr>
          <p:cNvSpPr txBox="1"/>
          <p:nvPr/>
        </p:nvSpPr>
        <p:spPr>
          <a:xfrm>
            <a:off x="3253116" y="2916543"/>
            <a:ext cx="108450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LinkedIn </a:t>
            </a:r>
            <a:b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Group</a:t>
            </a:r>
          </a:p>
        </p:txBody>
      </p:sp>
      <p:pic>
        <p:nvPicPr>
          <p:cNvPr id="21" name="Grafik 20" descr="Ein Bild, das Text, Zeichnung, Flagge, Schild enthält.&#10;&#10;Automatisch generierte Beschreibung">
            <a:extLst>
              <a:ext uri="{FF2B5EF4-FFF2-40B4-BE49-F238E27FC236}">
                <a16:creationId xmlns:a16="http://schemas.microsoft.com/office/drawing/2014/main" id="{98BFF3D9-1773-238F-39F5-E7C917DDC7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2519" y="2108640"/>
            <a:ext cx="550270" cy="550270"/>
          </a:xfrm>
          <a:prstGeom prst="rect">
            <a:avLst/>
          </a:prstGeom>
        </p:spPr>
      </p:pic>
      <p:sp>
        <p:nvSpPr>
          <p:cNvPr id="22" name="Textfeld 21">
            <a:extLst>
              <a:ext uri="{FF2B5EF4-FFF2-40B4-BE49-F238E27FC236}">
                <a16:creationId xmlns:a16="http://schemas.microsoft.com/office/drawing/2014/main" id="{AD35D58B-B50F-C0C2-9451-53B8D5AB19FD}"/>
              </a:ext>
            </a:extLst>
          </p:cNvPr>
          <p:cNvSpPr txBox="1"/>
          <p:nvPr/>
        </p:nvSpPr>
        <p:spPr>
          <a:xfrm>
            <a:off x="6334267" y="2916543"/>
            <a:ext cx="106677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Newsletter</a:t>
            </a:r>
          </a:p>
        </p:txBody>
      </p:sp>
      <p:pic>
        <p:nvPicPr>
          <p:cNvPr id="23" name="Grafik 22">
            <a:extLst>
              <a:ext uri="{FF2B5EF4-FFF2-40B4-BE49-F238E27FC236}">
                <a16:creationId xmlns:a16="http://schemas.microsoft.com/office/drawing/2014/main" id="{800350EB-0C1D-AACC-3B58-2701D7D2AC90}"/>
              </a:ext>
            </a:extLst>
          </p:cNvPr>
          <p:cNvPicPr>
            <a:picLocks noChangeAspect="1"/>
          </p:cNvPicPr>
          <p:nvPr/>
        </p:nvPicPr>
        <p:blipFill>
          <a:blip r:embed="rId5"/>
          <a:stretch>
            <a:fillRect/>
          </a:stretch>
        </p:blipFill>
        <p:spPr>
          <a:xfrm>
            <a:off x="1910658" y="2099264"/>
            <a:ext cx="519838" cy="519838"/>
          </a:xfrm>
          <a:prstGeom prst="rect">
            <a:avLst/>
          </a:prstGeom>
        </p:spPr>
      </p:pic>
      <p:pic>
        <p:nvPicPr>
          <p:cNvPr id="24" name="Grafik 23">
            <a:extLst>
              <a:ext uri="{FF2B5EF4-FFF2-40B4-BE49-F238E27FC236}">
                <a16:creationId xmlns:a16="http://schemas.microsoft.com/office/drawing/2014/main" id="{380403B6-1E4B-EB0C-0A3F-7308ADA31741}"/>
              </a:ext>
            </a:extLst>
          </p:cNvPr>
          <p:cNvPicPr>
            <a:picLocks noChangeAspect="1"/>
          </p:cNvPicPr>
          <p:nvPr/>
        </p:nvPicPr>
        <p:blipFill>
          <a:blip r:embed="rId6"/>
          <a:stretch>
            <a:fillRect/>
          </a:stretch>
        </p:blipFill>
        <p:spPr>
          <a:xfrm>
            <a:off x="5091916" y="2080085"/>
            <a:ext cx="567037" cy="567037"/>
          </a:xfrm>
          <a:prstGeom prst="rect">
            <a:avLst/>
          </a:prstGeom>
        </p:spPr>
      </p:pic>
      <p:sp>
        <p:nvSpPr>
          <p:cNvPr id="25" name="Textfeld 24">
            <a:extLst>
              <a:ext uri="{FF2B5EF4-FFF2-40B4-BE49-F238E27FC236}">
                <a16:creationId xmlns:a16="http://schemas.microsoft.com/office/drawing/2014/main" id="{81D17099-1AD6-B63A-7D74-6CE473AEF2E4}"/>
              </a:ext>
            </a:extLst>
          </p:cNvPr>
          <p:cNvSpPr txBox="1"/>
          <p:nvPr/>
        </p:nvSpPr>
        <p:spPr>
          <a:xfrm>
            <a:off x="4651952" y="2916543"/>
            <a:ext cx="144696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t>Instagram</a:t>
            </a:r>
            <a:br>
              <a:rPr kumimoji="0" lang="en-GB" sz="1200" b="1"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t>@sciencepreneurs</a:t>
            </a:r>
          </a:p>
        </p:txBody>
      </p:sp>
    </p:spTree>
    <p:extLst>
      <p:ext uri="{BB962C8B-B14F-4D97-AF65-F5344CB8AC3E}">
        <p14:creationId xmlns:p14="http://schemas.microsoft.com/office/powerpoint/2010/main" val="360097048"/>
      </p:ext>
    </p:extLst>
  </p:cSld>
  <p:clrMapOvr>
    <a:masterClrMapping/>
  </p:clrMapOvr>
</p:sld>
</file>

<file path=ppt/theme/theme1.xml><?xml version="1.0" encoding="utf-8"?>
<a:theme xmlns:a="http://schemas.openxmlformats.org/drawingml/2006/main" name="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_Vorlage" id="{D42063DF-5E9D-D943-8349-8A2CA72FC4D0}" vid="{1F2E0C97-1FC1-BC4F-9DD7-FF1ADF1FC7D4}"/>
    </a:ext>
  </a:extLst>
</a:theme>
</file>

<file path=ppt/theme/theme2.xml><?xml version="1.0" encoding="utf-8"?>
<a:theme xmlns:a="http://schemas.openxmlformats.org/drawingml/2006/main" name="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_Vorlage" id="{D42063DF-5E9D-D943-8349-8A2CA72FC4D0}" vid="{6A05DA86-F085-9A45-85F6-CA9C062320E6}"/>
    </a:ext>
  </a:extLst>
</a:theme>
</file>

<file path=ppt/theme/theme3.xml><?xml version="1.0" encoding="utf-8"?>
<a:theme xmlns:a="http://schemas.openxmlformats.org/drawingml/2006/main" name="1_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Design">
  <a:themeElements>
    <a:clrScheme name="Office-Design">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37ee95-51b8-4ec7-a9f8-f4a223d0b6cb">
      <Terms xmlns="http://schemas.microsoft.com/office/infopath/2007/PartnerControls"/>
    </lcf76f155ced4ddcb4097134ff3c332f>
    <TaxCatchAll xmlns="718eccf6-9302-4b3b-a990-755a28e5b6e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47D472548A9B740B951B187F7D02714" ma:contentTypeVersion="16" ma:contentTypeDescription="Ein neues Dokument erstellen." ma:contentTypeScope="" ma:versionID="1ca7b59e7da0a8578d1db561b5211d11">
  <xsd:schema xmlns:xsd="http://www.w3.org/2001/XMLSchema" xmlns:xs="http://www.w3.org/2001/XMLSchema" xmlns:p="http://schemas.microsoft.com/office/2006/metadata/properties" xmlns:ns2="9437ee95-51b8-4ec7-a9f8-f4a223d0b6cb" xmlns:ns3="718eccf6-9302-4b3b-a990-755a28e5b6e4" targetNamespace="http://schemas.microsoft.com/office/2006/metadata/properties" ma:root="true" ma:fieldsID="0eb2139f12265944d17b79b4fe950b62" ns2:_="" ns3:_="">
    <xsd:import namespace="9437ee95-51b8-4ec7-a9f8-f4a223d0b6cb"/>
    <xsd:import namespace="718eccf6-9302-4b3b-a990-755a28e5b6e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7ee95-51b8-4ec7-a9f8-f4a223d0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f2064f61-399d-4255-b88a-57385e39962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8eccf6-9302-4b3b-a990-755a28e5b6e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1a58522-6ce1-478f-939d-a20ff66aed5a}" ma:internalName="TaxCatchAll" ma:showField="CatchAllData" ma:web="718eccf6-9302-4b3b-a990-755a28e5b6e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617ACF-E363-4B95-B429-771A06BF1476}">
  <ds:schemaRefs>
    <ds:schemaRef ds:uri="http://www.w3.org/XML/1998/namespace"/>
    <ds:schemaRef ds:uri="http://purl.org/dc/dcmitype/"/>
    <ds:schemaRef ds:uri="http://schemas.microsoft.com/office/2006/documentManagement/types"/>
    <ds:schemaRef ds:uri="http://purl.org/dc/terms/"/>
    <ds:schemaRef ds:uri="http://schemas.openxmlformats.org/package/2006/metadata/core-properties"/>
    <ds:schemaRef ds:uri="http://purl.org/dc/elements/1.1/"/>
    <ds:schemaRef ds:uri="718eccf6-9302-4b3b-a990-755a28e5b6e4"/>
    <ds:schemaRef ds:uri="http://schemas.microsoft.com/office/infopath/2007/PartnerControls"/>
    <ds:schemaRef ds:uri="9437ee95-51b8-4ec7-a9f8-f4a223d0b6cb"/>
    <ds:schemaRef ds:uri="http://schemas.microsoft.com/office/2006/metadata/properties"/>
  </ds:schemaRefs>
</ds:datastoreItem>
</file>

<file path=customXml/itemProps2.xml><?xml version="1.0" encoding="utf-8"?>
<ds:datastoreItem xmlns:ds="http://schemas.openxmlformats.org/officeDocument/2006/customXml" ds:itemID="{7F011B18-5339-4CF7-B351-4166DC8BCB79}">
  <ds:schemaRefs>
    <ds:schemaRef ds:uri="http://schemas.microsoft.com/sharepoint/v3/contenttype/forms"/>
  </ds:schemaRefs>
</ds:datastoreItem>
</file>

<file path=customXml/itemProps3.xml><?xml version="1.0" encoding="utf-8"?>
<ds:datastoreItem xmlns:ds="http://schemas.openxmlformats.org/officeDocument/2006/customXml" ds:itemID="{5BB9A3EF-3ADF-4022-9C75-BB5C147CC85E}"/>
</file>

<file path=docProps/app.xml><?xml version="1.0" encoding="utf-8"?>
<Properties xmlns="http://schemas.openxmlformats.org/officeDocument/2006/extended-properties" xmlns:vt="http://schemas.openxmlformats.org/officeDocument/2006/docPropsVTypes">
  <Template>Aptos White</Template>
  <TotalTime>0</TotalTime>
  <Words>9286</Words>
  <Application>Microsoft Macintosh PowerPoint</Application>
  <PresentationFormat>Bildschirmpräsentation (16:9)</PresentationFormat>
  <Paragraphs>939</Paragraphs>
  <Slides>100</Slides>
  <Notes>99</Notes>
  <HiddenSlides>3</HiddenSlides>
  <MMClips>0</MMClips>
  <ScaleCrop>false</ScaleCrop>
  <HeadingPairs>
    <vt:vector size="6" baseType="variant">
      <vt:variant>
        <vt:lpstr>Verwendete Schriftarten</vt:lpstr>
      </vt:variant>
      <vt:variant>
        <vt:i4>12</vt:i4>
      </vt:variant>
      <vt:variant>
        <vt:lpstr>Design</vt:lpstr>
      </vt:variant>
      <vt:variant>
        <vt:i4>5</vt:i4>
      </vt:variant>
      <vt:variant>
        <vt:lpstr>Folientitel</vt:lpstr>
      </vt:variant>
      <vt:variant>
        <vt:i4>100</vt:i4>
      </vt:variant>
    </vt:vector>
  </HeadingPairs>
  <TitlesOfParts>
    <vt:vector size="117" baseType="lpstr">
      <vt:lpstr>-webkit-standard</vt:lpstr>
      <vt:lpstr>Aptos</vt:lpstr>
      <vt:lpstr>Arial</vt:lpstr>
      <vt:lpstr>Calibri</vt:lpstr>
      <vt:lpstr>DINOT-Bold</vt:lpstr>
      <vt:lpstr>Helvetica Neue</vt:lpstr>
      <vt:lpstr>Noticia Text</vt:lpstr>
      <vt:lpstr>Noto Sans Symbols</vt:lpstr>
      <vt:lpstr>Segoe UI</vt:lpstr>
      <vt:lpstr>System Font Regular</vt:lpstr>
      <vt:lpstr>Times New Roman</vt:lpstr>
      <vt:lpstr>Wingdings</vt:lpstr>
      <vt:lpstr>Aptos White</vt:lpstr>
      <vt:lpstr>Aptos Red</vt:lpstr>
      <vt:lpstr>1_Aptos White</vt:lpstr>
      <vt:lpstr>1_Aptos Red</vt:lpstr>
      <vt:lpstr>3_Office-Design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Bianca Cramer</dc:creator>
  <cp:lastModifiedBy>Bianca Cramer</cp:lastModifiedBy>
  <cp:revision>5</cp:revision>
  <cp:lastPrinted>2020-05-05T09:17:03Z</cp:lastPrinted>
  <dcterms:created xsi:type="dcterms:W3CDTF">2024-10-30T12:53:04Z</dcterms:created>
  <dcterms:modified xsi:type="dcterms:W3CDTF">2025-06-17T15:56:42Z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0x010100947D472548A9B740B951B187F7D02714</vt:lpwstr>
  </property>
  <property fmtid="{D5CDD505-2E9C-101B-9397-08002B2CF9AE}" pid="3" name="MediaServiceImageTags">
    <vt:lpwstr/>
  </property>
</Properties>
</file>