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omments/comment3.xml" ContentType="application/vnd.openxmlformats-officedocument.presentationml.comment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4"/>
    <p:sldMasterId id="2147483758" r:id="rId5"/>
    <p:sldMasterId id="2147483770" r:id="rId6"/>
    <p:sldMasterId id="2147483798" r:id="rId7"/>
  </p:sldMasterIdLst>
  <p:notesMasterIdLst>
    <p:notesMasterId r:id="rId130"/>
  </p:notesMasterIdLst>
  <p:sldIdLst>
    <p:sldId id="3688" r:id="rId8"/>
    <p:sldId id="3521" r:id="rId9"/>
    <p:sldId id="3689" r:id="rId10"/>
    <p:sldId id="263" r:id="rId11"/>
    <p:sldId id="3519" r:id="rId12"/>
    <p:sldId id="256" r:id="rId13"/>
    <p:sldId id="257" r:id="rId14"/>
    <p:sldId id="258" r:id="rId15"/>
    <p:sldId id="259" r:id="rId16"/>
    <p:sldId id="260" r:id="rId17"/>
    <p:sldId id="261" r:id="rId18"/>
    <p:sldId id="262" r:id="rId19"/>
    <p:sldId id="3690" r:id="rId20"/>
    <p:sldId id="264" r:id="rId21"/>
    <p:sldId id="265" r:id="rId22"/>
    <p:sldId id="3712" r:id="rId23"/>
    <p:sldId id="267" r:id="rId24"/>
    <p:sldId id="268" r:id="rId25"/>
    <p:sldId id="269" r:id="rId26"/>
    <p:sldId id="270" r:id="rId27"/>
    <p:sldId id="271" r:id="rId28"/>
    <p:sldId id="272" r:id="rId29"/>
    <p:sldId id="273" r:id="rId30"/>
    <p:sldId id="274" r:id="rId31"/>
    <p:sldId id="276" r:id="rId32"/>
    <p:sldId id="277" r:id="rId33"/>
    <p:sldId id="278" r:id="rId34"/>
    <p:sldId id="279" r:id="rId35"/>
    <p:sldId id="280" r:id="rId36"/>
    <p:sldId id="281" r:id="rId37"/>
    <p:sldId id="282" r:id="rId38"/>
    <p:sldId id="283" r:id="rId39"/>
    <p:sldId id="284" r:id="rId40"/>
    <p:sldId id="285" r:id="rId41"/>
    <p:sldId id="286" r:id="rId42"/>
    <p:sldId id="3711" r:id="rId43"/>
    <p:sldId id="288" r:id="rId44"/>
    <p:sldId id="289" r:id="rId45"/>
    <p:sldId id="290" r:id="rId46"/>
    <p:sldId id="291" r:id="rId47"/>
    <p:sldId id="292" r:id="rId48"/>
    <p:sldId id="293" r:id="rId49"/>
    <p:sldId id="294" r:id="rId50"/>
    <p:sldId id="3704" r:id="rId51"/>
    <p:sldId id="3705" r:id="rId52"/>
    <p:sldId id="3706" r:id="rId53"/>
    <p:sldId id="3707" r:id="rId54"/>
    <p:sldId id="3708" r:id="rId55"/>
    <p:sldId id="3709" r:id="rId56"/>
    <p:sldId id="3710" r:id="rId57"/>
    <p:sldId id="302" r:id="rId58"/>
    <p:sldId id="303" r:id="rId59"/>
    <p:sldId id="304" r:id="rId60"/>
    <p:sldId id="305" r:id="rId61"/>
    <p:sldId id="306" r:id="rId62"/>
    <p:sldId id="307" r:id="rId63"/>
    <p:sldId id="308" r:id="rId64"/>
    <p:sldId id="309" r:id="rId65"/>
    <p:sldId id="3691" r:id="rId66"/>
    <p:sldId id="311" r:id="rId67"/>
    <p:sldId id="312" r:id="rId68"/>
    <p:sldId id="313" r:id="rId69"/>
    <p:sldId id="314" r:id="rId70"/>
    <p:sldId id="315" r:id="rId71"/>
    <p:sldId id="316" r:id="rId72"/>
    <p:sldId id="317" r:id="rId73"/>
    <p:sldId id="318" r:id="rId74"/>
    <p:sldId id="319" r:id="rId75"/>
    <p:sldId id="320" r:id="rId76"/>
    <p:sldId id="321" r:id="rId77"/>
    <p:sldId id="3702" r:id="rId78"/>
    <p:sldId id="751" r:id="rId79"/>
    <p:sldId id="3513" r:id="rId80"/>
    <p:sldId id="3692" r:id="rId81"/>
    <p:sldId id="3693" r:id="rId82"/>
    <p:sldId id="3531" r:id="rId83"/>
    <p:sldId id="3530" r:id="rId84"/>
    <p:sldId id="3529" r:id="rId85"/>
    <p:sldId id="3528" r:id="rId86"/>
    <p:sldId id="352" r:id="rId87"/>
    <p:sldId id="3694" r:id="rId88"/>
    <p:sldId id="3695" r:id="rId89"/>
    <p:sldId id="344" r:id="rId90"/>
    <p:sldId id="3696" r:id="rId91"/>
    <p:sldId id="355" r:id="rId92"/>
    <p:sldId id="367" r:id="rId93"/>
    <p:sldId id="3697" r:id="rId94"/>
    <p:sldId id="371" r:id="rId95"/>
    <p:sldId id="370" r:id="rId96"/>
    <p:sldId id="3698" r:id="rId97"/>
    <p:sldId id="354" r:id="rId98"/>
    <p:sldId id="368" r:id="rId99"/>
    <p:sldId id="481" r:id="rId100"/>
    <p:sldId id="372" r:id="rId101"/>
    <p:sldId id="391" r:id="rId102"/>
    <p:sldId id="373" r:id="rId103"/>
    <p:sldId id="3532" r:id="rId104"/>
    <p:sldId id="369" r:id="rId105"/>
    <p:sldId id="363" r:id="rId106"/>
    <p:sldId id="364" r:id="rId107"/>
    <p:sldId id="3699" r:id="rId108"/>
    <p:sldId id="3700" r:id="rId109"/>
    <p:sldId id="357" r:id="rId110"/>
    <p:sldId id="358" r:id="rId111"/>
    <p:sldId id="482" r:id="rId112"/>
    <p:sldId id="485" r:id="rId113"/>
    <p:sldId id="486" r:id="rId114"/>
    <p:sldId id="359" r:id="rId115"/>
    <p:sldId id="365" r:id="rId116"/>
    <p:sldId id="362" r:id="rId117"/>
    <p:sldId id="3701" r:id="rId118"/>
    <p:sldId id="324" r:id="rId119"/>
    <p:sldId id="366" r:id="rId120"/>
    <p:sldId id="337" r:id="rId121"/>
    <p:sldId id="328" r:id="rId122"/>
    <p:sldId id="329" r:id="rId123"/>
    <p:sldId id="266" r:id="rId124"/>
    <p:sldId id="330" r:id="rId125"/>
    <p:sldId id="331" r:id="rId126"/>
    <p:sldId id="332" r:id="rId127"/>
    <p:sldId id="333" r:id="rId128"/>
    <p:sldId id="334" r:id="rId1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back" id="{2C6BF777-E4AF-4E40-A040-4186ACCA1C63}">
          <p14:sldIdLst>
            <p14:sldId id="3688"/>
            <p14:sldId id="3521"/>
            <p14:sldId id="3689"/>
            <p14:sldId id="263"/>
            <p14:sldId id="3519"/>
          </p14:sldIdLst>
        </p14:section>
        <p14:section name="Ideation" id="{8DBF1CE8-27DA-6945-BE6C-501FD48E867E}">
          <p14:sldIdLst>
            <p14:sldId id="256"/>
            <p14:sldId id="257"/>
            <p14:sldId id="258"/>
            <p14:sldId id="259"/>
            <p14:sldId id="260"/>
            <p14:sldId id="261"/>
            <p14:sldId id="262"/>
            <p14:sldId id="3690"/>
            <p14:sldId id="264"/>
            <p14:sldId id="265"/>
            <p14:sldId id="3712"/>
            <p14:sldId id="267"/>
            <p14:sldId id="268"/>
            <p14:sldId id="269"/>
            <p14:sldId id="270"/>
            <p14:sldId id="271"/>
            <p14:sldId id="272"/>
            <p14:sldId id="273"/>
            <p14:sldId id="274"/>
            <p14:sldId id="276"/>
            <p14:sldId id="277"/>
            <p14:sldId id="278"/>
            <p14:sldId id="279"/>
            <p14:sldId id="280"/>
            <p14:sldId id="281"/>
            <p14:sldId id="282"/>
            <p14:sldId id="283"/>
            <p14:sldId id="284"/>
            <p14:sldId id="285"/>
            <p14:sldId id="286"/>
            <p14:sldId id="3711"/>
            <p14:sldId id="288"/>
            <p14:sldId id="289"/>
            <p14:sldId id="290"/>
            <p14:sldId id="291"/>
            <p14:sldId id="292"/>
            <p14:sldId id="293"/>
            <p14:sldId id="294"/>
            <p14:sldId id="3704"/>
            <p14:sldId id="3705"/>
            <p14:sldId id="3706"/>
            <p14:sldId id="3707"/>
            <p14:sldId id="3708"/>
            <p14:sldId id="3709"/>
            <p14:sldId id="3710"/>
            <p14:sldId id="302"/>
            <p14:sldId id="303"/>
            <p14:sldId id="304"/>
            <p14:sldId id="305"/>
            <p14:sldId id="306"/>
            <p14:sldId id="307"/>
            <p14:sldId id="308"/>
            <p14:sldId id="309"/>
            <p14:sldId id="3691"/>
            <p14:sldId id="311"/>
            <p14:sldId id="312"/>
            <p14:sldId id="313"/>
            <p14:sldId id="314"/>
            <p14:sldId id="315"/>
            <p14:sldId id="316"/>
            <p14:sldId id="317"/>
            <p14:sldId id="318"/>
            <p14:sldId id="319"/>
            <p14:sldId id="320"/>
            <p14:sldId id="321"/>
            <p14:sldId id="3702"/>
          </p14:sldIdLst>
        </p14:section>
        <p14:section name="Pitch Training" id="{11B2AE4A-DBD8-DB44-BD8E-B821FA479398}">
          <p14:sldIdLst>
            <p14:sldId id="751"/>
            <p14:sldId id="3513"/>
            <p14:sldId id="3692"/>
            <p14:sldId id="3693"/>
            <p14:sldId id="3531"/>
            <p14:sldId id="3530"/>
            <p14:sldId id="3529"/>
            <p14:sldId id="3528"/>
            <p14:sldId id="352"/>
            <p14:sldId id="3694"/>
            <p14:sldId id="3695"/>
            <p14:sldId id="344"/>
            <p14:sldId id="3696"/>
            <p14:sldId id="355"/>
            <p14:sldId id="367"/>
            <p14:sldId id="3697"/>
            <p14:sldId id="371"/>
            <p14:sldId id="370"/>
            <p14:sldId id="3698"/>
            <p14:sldId id="354"/>
            <p14:sldId id="368"/>
            <p14:sldId id="481"/>
            <p14:sldId id="372"/>
            <p14:sldId id="391"/>
            <p14:sldId id="373"/>
            <p14:sldId id="3532"/>
            <p14:sldId id="369"/>
            <p14:sldId id="363"/>
            <p14:sldId id="364"/>
            <p14:sldId id="3699"/>
            <p14:sldId id="3700"/>
            <p14:sldId id="357"/>
            <p14:sldId id="358"/>
            <p14:sldId id="482"/>
            <p14:sldId id="485"/>
            <p14:sldId id="486"/>
            <p14:sldId id="359"/>
            <p14:sldId id="365"/>
            <p14:sldId id="362"/>
            <p14:sldId id="3701"/>
            <p14:sldId id="324"/>
            <p14:sldId id="366"/>
          </p14:sldIdLst>
        </p14:section>
        <p14:section name="Outro DAY 2" id="{83ACD621-F1C0-764D-A93E-B4022F3C1B8A}">
          <p14:sldIdLst>
            <p14:sldId id="337"/>
            <p14:sldId id="328"/>
            <p14:sldId id="329"/>
            <p14:sldId id="266"/>
            <p14:sldId id="330"/>
            <p14:sldId id="331"/>
            <p14:sldId id="332"/>
            <p14:sldId id="333"/>
            <p14:sldId id="3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venja Prigge" initials="" lastIdx="11" clrIdx="6"/>
  <p:cmAuthor id="1" name="Sarah Scheck" initials="SS" lastIdx="81" clrIdx="0">
    <p:extLst>
      <p:ext uri="{19B8F6BF-5375-455C-9EA6-DF929625EA0E}">
        <p15:presenceInfo xmlns:p15="http://schemas.microsoft.com/office/powerpoint/2012/main" userId="S::sarah.scheck@falling-walls.com::89d4ec81-3c53-4ac1-a83d-43cb664f5370" providerId="AD"/>
      </p:ext>
    </p:extLst>
  </p:cmAuthor>
  <p:cmAuthor id="8" name="Sarah Scheck" initials="SS [2]" lastIdx="2" clrIdx="7">
    <p:extLst>
      <p:ext uri="{19B8F6BF-5375-455C-9EA6-DF929625EA0E}">
        <p15:presenceInfo xmlns:p15="http://schemas.microsoft.com/office/powerpoint/2012/main" userId="e70a3726a7b21ca1" providerId="Windows Live"/>
      </p:ext>
    </p:extLst>
  </p:cmAuthor>
  <p:cmAuthor id="2" name="Svenja Prigge" initials="SP" lastIdx="150" clrIdx="1">
    <p:extLst>
      <p:ext uri="{19B8F6BF-5375-455C-9EA6-DF929625EA0E}">
        <p15:presenceInfo xmlns:p15="http://schemas.microsoft.com/office/powerpoint/2012/main" userId="S::svenja.prigge@falling-walls.com::c464b860-f15c-4e6b-a720-a4c326f05555" providerId="AD"/>
      </p:ext>
    </p:extLst>
  </p:cmAuthor>
  <p:cmAuthor id="9" name="Katharina Rosin" initials="" lastIdx="4" clrIdx="8">
    <p:extLst>
      <p:ext uri="{19B8F6BF-5375-455C-9EA6-DF929625EA0E}">
        <p15:presenceInfo xmlns:p15="http://schemas.microsoft.com/office/powerpoint/2012/main" userId="S::katharina.rosin@falling-walls.com::c61c3d5a-03c4-44db-b0eb-fc065e61562a" providerId="AD"/>
      </p:ext>
    </p:extLst>
  </p:cmAuthor>
  <p:cmAuthor id="3" name="Nina Spiri" initials="NS" lastIdx="55" clrIdx="2">
    <p:extLst>
      <p:ext uri="{19B8F6BF-5375-455C-9EA6-DF929625EA0E}">
        <p15:presenceInfo xmlns:p15="http://schemas.microsoft.com/office/powerpoint/2012/main" userId="S::nina.spiri@falling-walls.com::65e30eb2-cc9b-48c9-bc0b-ec07d3833619" providerId="AD"/>
      </p:ext>
    </p:extLst>
  </p:cmAuthor>
  <p:cmAuthor id="10" name="Bianca Cramer" initials="BC" lastIdx="2" clrIdx="9">
    <p:extLst>
      <p:ext uri="{19B8F6BF-5375-455C-9EA6-DF929625EA0E}">
        <p15:presenceInfo xmlns:p15="http://schemas.microsoft.com/office/powerpoint/2012/main" userId="S::bianca.cramer@falling-walls.com::debe6bd4-c469-41be-bc0e-af9d1a28e1c3" providerId="AD"/>
      </p:ext>
    </p:extLst>
  </p:cmAuthor>
  <p:cmAuthor id="4" name="Johanna Ebeling" initials="JE" lastIdx="28" clrIdx="3">
    <p:extLst>
      <p:ext uri="{19B8F6BF-5375-455C-9EA6-DF929625EA0E}">
        <p15:presenceInfo xmlns:p15="http://schemas.microsoft.com/office/powerpoint/2012/main" userId="024f99cf592dd08a" providerId="Windows Live"/>
      </p:ext>
    </p:extLst>
  </p:cmAuthor>
  <p:cmAuthor id="5" name="Gastbenutzer" initials="Ga" lastIdx="7" clrIdx="4">
    <p:extLst>
      <p:ext uri="{19B8F6BF-5375-455C-9EA6-DF929625EA0E}">
        <p15:presenceInfo xmlns:p15="http://schemas.microsoft.com/office/powerpoint/2012/main" userId="S::urn:spo:anon#a3ccc6b1c7134e3f7fd5ddba9de10b9b707da161a5de6471209ac9bba9290918::" providerId="AD"/>
      </p:ext>
    </p:extLst>
  </p:cmAuthor>
  <p:cmAuthor id="6" name="Sarah Scheck" initials="" lastIdx="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EC1B26"/>
    <a:srgbClr val="EB1B26"/>
    <a:srgbClr val="FF0000"/>
    <a:srgbClr val="E55CAD"/>
    <a:srgbClr val="FFCF4F"/>
    <a:srgbClr val="262626"/>
    <a:srgbClr val="B6D449"/>
    <a:srgbClr val="69CCA4"/>
    <a:srgbClr val="1E9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1693D-2DD4-C44A-B5A6-1B294C85617F}" v="1" dt="2025-06-17T15:53:29.83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4843"/>
    <p:restoredTop sz="87535"/>
  </p:normalViewPr>
  <p:slideViewPr>
    <p:cSldViewPr snapToGrid="0">
      <p:cViewPr>
        <p:scale>
          <a:sx n="74" d="100"/>
          <a:sy n="74" d="100"/>
        </p:scale>
        <p:origin x="1616" y="1664"/>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theme" Target="theme/theme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commentAuthors" Target="commentAuthors.xml"/><Relationship Id="rId136"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presProps" Target="pres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in Mengis" userId="e29f026a-4b9c-4ccc-be73-62a4c5397fb2" providerId="ADAL" clId="{9F78406A-0DBC-0A4F-9922-0299B95638B5}"/>
    <pc:docChg chg="addSld delSld modSld modSection">
      <pc:chgData name="Kathrin Mengis" userId="e29f026a-4b9c-4ccc-be73-62a4c5397fb2" providerId="ADAL" clId="{9F78406A-0DBC-0A4F-9922-0299B95638B5}" dt="2025-01-16T12:12:07.116" v="11"/>
      <pc:docMkLst>
        <pc:docMk/>
      </pc:docMkLst>
      <pc:sldChg chg="del">
        <pc:chgData name="Kathrin Mengis" userId="e29f026a-4b9c-4ccc-be73-62a4c5397fb2" providerId="ADAL" clId="{9F78406A-0DBC-0A4F-9922-0299B95638B5}" dt="2025-01-16T12:11:15.999" v="0" actId="2696"/>
        <pc:sldMkLst>
          <pc:docMk/>
          <pc:sldMk cId="0" sldId="266"/>
        </pc:sldMkLst>
      </pc:sldChg>
      <pc:sldChg chg="add del">
        <pc:chgData name="Kathrin Mengis" userId="e29f026a-4b9c-4ccc-be73-62a4c5397fb2" providerId="ADAL" clId="{9F78406A-0DBC-0A4F-9922-0299B95638B5}" dt="2025-01-16T12:12:07.116" v="11"/>
        <pc:sldMkLst>
          <pc:docMk/>
          <pc:sldMk cId="3491850398" sldId="266"/>
        </pc:sldMkLst>
      </pc:sldChg>
      <pc:sldChg chg="del">
        <pc:chgData name="Kathrin Mengis" userId="e29f026a-4b9c-4ccc-be73-62a4c5397fb2" providerId="ADAL" clId="{9F78406A-0DBC-0A4F-9922-0299B95638B5}" dt="2025-01-16T12:11:16.005" v="2" actId="2696"/>
        <pc:sldMkLst>
          <pc:docMk/>
          <pc:sldMk cId="1516229366" sldId="310"/>
        </pc:sldMkLst>
      </pc:sldChg>
      <pc:sldChg chg="add del">
        <pc:chgData name="Kathrin Mengis" userId="e29f026a-4b9c-4ccc-be73-62a4c5397fb2" providerId="ADAL" clId="{9F78406A-0DBC-0A4F-9922-0299B95638B5}" dt="2025-01-16T12:12:07.116" v="11"/>
        <pc:sldMkLst>
          <pc:docMk/>
          <pc:sldMk cId="605447701" sldId="328"/>
        </pc:sldMkLst>
      </pc:sldChg>
      <pc:sldChg chg="add del">
        <pc:chgData name="Kathrin Mengis" userId="e29f026a-4b9c-4ccc-be73-62a4c5397fb2" providerId="ADAL" clId="{9F78406A-0DBC-0A4F-9922-0299B95638B5}" dt="2025-01-16T12:12:07.116" v="11"/>
        <pc:sldMkLst>
          <pc:docMk/>
          <pc:sldMk cId="3110151005" sldId="329"/>
        </pc:sldMkLst>
      </pc:sldChg>
      <pc:sldChg chg="add del">
        <pc:chgData name="Kathrin Mengis" userId="e29f026a-4b9c-4ccc-be73-62a4c5397fb2" providerId="ADAL" clId="{9F78406A-0DBC-0A4F-9922-0299B95638B5}" dt="2025-01-16T12:12:07.116" v="11"/>
        <pc:sldMkLst>
          <pc:docMk/>
          <pc:sldMk cId="4064241431" sldId="330"/>
        </pc:sldMkLst>
      </pc:sldChg>
      <pc:sldChg chg="add del">
        <pc:chgData name="Kathrin Mengis" userId="e29f026a-4b9c-4ccc-be73-62a4c5397fb2" providerId="ADAL" clId="{9F78406A-0DBC-0A4F-9922-0299B95638B5}" dt="2025-01-16T12:12:07.116" v="11"/>
        <pc:sldMkLst>
          <pc:docMk/>
          <pc:sldMk cId="1338943337" sldId="331"/>
        </pc:sldMkLst>
      </pc:sldChg>
      <pc:sldChg chg="add del">
        <pc:chgData name="Kathrin Mengis" userId="e29f026a-4b9c-4ccc-be73-62a4c5397fb2" providerId="ADAL" clId="{9F78406A-0DBC-0A4F-9922-0299B95638B5}" dt="2025-01-16T12:12:07.116" v="11"/>
        <pc:sldMkLst>
          <pc:docMk/>
          <pc:sldMk cId="2611296058" sldId="332"/>
        </pc:sldMkLst>
      </pc:sldChg>
      <pc:sldChg chg="add del">
        <pc:chgData name="Kathrin Mengis" userId="e29f026a-4b9c-4ccc-be73-62a4c5397fb2" providerId="ADAL" clId="{9F78406A-0DBC-0A4F-9922-0299B95638B5}" dt="2025-01-16T12:12:07.116" v="11"/>
        <pc:sldMkLst>
          <pc:docMk/>
          <pc:sldMk cId="386840871" sldId="333"/>
        </pc:sldMkLst>
      </pc:sldChg>
      <pc:sldChg chg="add del">
        <pc:chgData name="Kathrin Mengis" userId="e29f026a-4b9c-4ccc-be73-62a4c5397fb2" providerId="ADAL" clId="{9F78406A-0DBC-0A4F-9922-0299B95638B5}" dt="2025-01-16T12:12:07.116" v="11"/>
        <pc:sldMkLst>
          <pc:docMk/>
          <pc:sldMk cId="2624520097" sldId="334"/>
        </pc:sldMkLst>
      </pc:sldChg>
      <pc:sldChg chg="add del">
        <pc:chgData name="Kathrin Mengis" userId="e29f026a-4b9c-4ccc-be73-62a4c5397fb2" providerId="ADAL" clId="{9F78406A-0DBC-0A4F-9922-0299B95638B5}" dt="2025-01-16T12:12:07.116" v="11"/>
        <pc:sldMkLst>
          <pc:docMk/>
          <pc:sldMk cId="1955872833" sldId="337"/>
        </pc:sldMkLst>
      </pc:sldChg>
      <pc:sldChg chg="del">
        <pc:chgData name="Kathrin Mengis" userId="e29f026a-4b9c-4ccc-be73-62a4c5397fb2" providerId="ADAL" clId="{9F78406A-0DBC-0A4F-9922-0299B95638B5}" dt="2025-01-16T12:11:16.242" v="4" actId="2696"/>
        <pc:sldMkLst>
          <pc:docMk/>
          <pc:sldMk cId="1129636827" sldId="891"/>
        </pc:sldMkLst>
      </pc:sldChg>
      <pc:sldChg chg="del">
        <pc:chgData name="Kathrin Mengis" userId="e29f026a-4b9c-4ccc-be73-62a4c5397fb2" providerId="ADAL" clId="{9F78406A-0DBC-0A4F-9922-0299B95638B5}" dt="2025-01-16T12:11:16.003" v="1" actId="2696"/>
        <pc:sldMkLst>
          <pc:docMk/>
          <pc:sldMk cId="736599426" sldId="3577"/>
        </pc:sldMkLst>
      </pc:sldChg>
      <pc:sldChg chg="del">
        <pc:chgData name="Kathrin Mengis" userId="e29f026a-4b9c-4ccc-be73-62a4c5397fb2" providerId="ADAL" clId="{9F78406A-0DBC-0A4F-9922-0299B95638B5}" dt="2025-01-16T12:11:16.310" v="7" actId="2696"/>
        <pc:sldMkLst>
          <pc:docMk/>
          <pc:sldMk cId="855021565" sldId="3578"/>
        </pc:sldMkLst>
      </pc:sldChg>
      <pc:sldChg chg="del">
        <pc:chgData name="Kathrin Mengis" userId="e29f026a-4b9c-4ccc-be73-62a4c5397fb2" providerId="ADAL" clId="{9F78406A-0DBC-0A4F-9922-0299B95638B5}" dt="2025-01-16T12:11:16.203" v="3" actId="2696"/>
        <pc:sldMkLst>
          <pc:docMk/>
          <pc:sldMk cId="969673606" sldId="3579"/>
        </pc:sldMkLst>
      </pc:sldChg>
      <pc:sldChg chg="del">
        <pc:chgData name="Kathrin Mengis" userId="e29f026a-4b9c-4ccc-be73-62a4c5397fb2" providerId="ADAL" clId="{9F78406A-0DBC-0A4F-9922-0299B95638B5}" dt="2025-01-16T12:11:16.308" v="6" actId="2696"/>
        <pc:sldMkLst>
          <pc:docMk/>
          <pc:sldMk cId="3995798460" sldId="3703"/>
        </pc:sldMkLst>
      </pc:sldChg>
      <pc:sldChg chg="del">
        <pc:chgData name="Kathrin Mengis" userId="e29f026a-4b9c-4ccc-be73-62a4c5397fb2" providerId="ADAL" clId="{9F78406A-0DBC-0A4F-9922-0299B95638B5}" dt="2025-01-16T12:11:16.244" v="5" actId="2696"/>
        <pc:sldMkLst>
          <pc:docMk/>
          <pc:sldMk cId="768539082" sldId="3711"/>
        </pc:sldMkLst>
      </pc:sldChg>
      <pc:sldChg chg="del">
        <pc:chgData name="Kathrin Mengis" userId="e29f026a-4b9c-4ccc-be73-62a4c5397fb2" providerId="ADAL" clId="{9F78406A-0DBC-0A4F-9922-0299B95638B5}" dt="2025-01-16T12:11:16.311" v="8" actId="2696"/>
        <pc:sldMkLst>
          <pc:docMk/>
          <pc:sldMk cId="3918995085" sldId="3712"/>
        </pc:sldMkLst>
      </pc:sldChg>
    </pc:docChg>
  </pc:docChgLst>
  <pc:docChgLst>
    <pc:chgData name="Eva Kirchner" userId="f77f5c45-66e7-4df0-a6ad-d5ebfa611f93" providerId="ADAL" clId="{F8755CA7-FE22-DE4D-93C6-80AA9CDFECDA}"/>
    <pc:docChg chg="addSld modSld">
      <pc:chgData name="Eva Kirchner" userId="f77f5c45-66e7-4df0-a6ad-d5ebfa611f93" providerId="ADAL" clId="{F8755CA7-FE22-DE4D-93C6-80AA9CDFECDA}" dt="2025-05-15T06:48:16.693" v="2" actId="729"/>
      <pc:docMkLst>
        <pc:docMk/>
      </pc:docMkLst>
      <pc:sldChg chg="mod modShow">
        <pc:chgData name="Eva Kirchner" userId="f77f5c45-66e7-4df0-a6ad-d5ebfa611f93" providerId="ADAL" clId="{F8755CA7-FE22-DE4D-93C6-80AA9CDFECDA}" dt="2025-05-15T06:48:14.605" v="1" actId="729"/>
        <pc:sldMkLst>
          <pc:docMk/>
          <pc:sldMk cId="0" sldId="320"/>
        </pc:sldMkLst>
      </pc:sldChg>
      <pc:sldChg chg="mod modShow">
        <pc:chgData name="Eva Kirchner" userId="f77f5c45-66e7-4df0-a6ad-d5ebfa611f93" providerId="ADAL" clId="{F8755CA7-FE22-DE4D-93C6-80AA9CDFECDA}" dt="2025-05-15T06:48:16.693" v="2" actId="729"/>
        <pc:sldMkLst>
          <pc:docMk/>
          <pc:sldMk cId="0" sldId="321"/>
        </pc:sldMkLst>
      </pc:sldChg>
      <pc:sldChg chg="add">
        <pc:chgData name="Eva Kirchner" userId="f77f5c45-66e7-4df0-a6ad-d5ebfa611f93" providerId="ADAL" clId="{F8755CA7-FE22-DE4D-93C6-80AA9CDFECDA}" dt="2025-05-15T06:45:26.707" v="0"/>
        <pc:sldMkLst>
          <pc:docMk/>
          <pc:sldMk cId="0" sldId="3712"/>
        </pc:sldMkLst>
      </pc:sldChg>
    </pc:docChg>
  </pc:docChgLst>
  <pc:docChgLst>
    <pc:chgData name="Bianca Cramer" userId="debe6bd4-c469-41be-bc0e-af9d1a28e1c3" providerId="ADAL" clId="{76D448C6-A92C-1840-9FED-E1C09A01D3DC}"/>
    <pc:docChg chg="custSel modSld modMainMaster">
      <pc:chgData name="Bianca Cramer" userId="debe6bd4-c469-41be-bc0e-af9d1a28e1c3" providerId="ADAL" clId="{76D448C6-A92C-1840-9FED-E1C09A01D3DC}" dt="2025-02-12T16:48:12.792" v="20" actId="20577"/>
      <pc:docMkLst>
        <pc:docMk/>
      </pc:docMkLst>
      <pc:sldChg chg="addSp delSp modSp mod modNotesTx">
        <pc:chgData name="Bianca Cramer" userId="debe6bd4-c469-41be-bc0e-af9d1a28e1c3" providerId="ADAL" clId="{76D448C6-A92C-1840-9FED-E1C09A01D3DC}" dt="2025-02-04T13:41:17.401" v="10"/>
        <pc:sldMkLst>
          <pc:docMk/>
          <pc:sldMk cId="386840871" sldId="333"/>
        </pc:sldMkLst>
      </pc:sldChg>
      <pc:sldChg chg="addSp delSp modSp mod">
        <pc:chgData name="Bianca Cramer" userId="debe6bd4-c469-41be-bc0e-af9d1a28e1c3" providerId="ADAL" clId="{76D448C6-A92C-1840-9FED-E1C09A01D3DC}" dt="2025-02-12T16:47:54.903" v="15"/>
        <pc:sldMkLst>
          <pc:docMk/>
          <pc:sldMk cId="3231994511" sldId="481"/>
        </pc:sldMkLst>
      </pc:sldChg>
      <pc:sldChg chg="addSp delSp modSp mod">
        <pc:chgData name="Bianca Cramer" userId="debe6bd4-c469-41be-bc0e-af9d1a28e1c3" providerId="ADAL" clId="{76D448C6-A92C-1840-9FED-E1C09A01D3DC}" dt="2025-02-12T16:48:12.792" v="20" actId="20577"/>
        <pc:sldMkLst>
          <pc:docMk/>
          <pc:sldMk cId="2499339304" sldId="3699"/>
        </pc:sldMkLst>
      </pc:sldChg>
      <pc:sldChg chg="addSp delSp modSp mod">
        <pc:chgData name="Bianca Cramer" userId="debe6bd4-c469-41be-bc0e-af9d1a28e1c3" providerId="ADAL" clId="{76D448C6-A92C-1840-9FED-E1C09A01D3DC}" dt="2025-02-12T16:47:44.967" v="13"/>
        <pc:sldMkLst>
          <pc:docMk/>
          <pc:sldMk cId="1528899864" sldId="3702"/>
        </pc:sldMkLst>
      </pc:sldChg>
      <pc:sldMasterChg chg="modSldLayout">
        <pc:chgData name="Bianca Cramer" userId="debe6bd4-c469-41be-bc0e-af9d1a28e1c3" providerId="ADAL" clId="{76D448C6-A92C-1840-9FED-E1C09A01D3DC}" dt="2025-01-21T16:45:40.436" v="1" actId="1076"/>
        <pc:sldMasterMkLst>
          <pc:docMk/>
          <pc:sldMasterMk cId="1896271568" sldId="2147483729"/>
        </pc:sldMasterMkLst>
        <pc:sldLayoutChg chg="delSp modSp mod">
          <pc:chgData name="Bianca Cramer" userId="debe6bd4-c469-41be-bc0e-af9d1a28e1c3" providerId="ADAL" clId="{76D448C6-A92C-1840-9FED-E1C09A01D3DC}" dt="2025-01-21T16:45:40.436" v="1" actId="1076"/>
          <pc:sldLayoutMkLst>
            <pc:docMk/>
            <pc:sldMasterMk cId="1896271568" sldId="2147483729"/>
            <pc:sldLayoutMk cId="3483921180" sldId="2147483730"/>
          </pc:sldLayoutMkLst>
        </pc:sldLayoutChg>
      </pc:sldMasterChg>
      <pc:sldMasterChg chg="modSldLayout">
        <pc:chgData name="Bianca Cramer" userId="debe6bd4-c469-41be-bc0e-af9d1a28e1c3" providerId="ADAL" clId="{76D448C6-A92C-1840-9FED-E1C09A01D3DC}" dt="2025-01-21T16:46:28.022" v="5" actId="1076"/>
        <pc:sldMasterMkLst>
          <pc:docMk/>
          <pc:sldMasterMk cId="2157334909" sldId="2147483770"/>
        </pc:sldMasterMkLst>
        <pc:sldLayoutChg chg="delSp modSp mod">
          <pc:chgData name="Bianca Cramer" userId="debe6bd4-c469-41be-bc0e-af9d1a28e1c3" providerId="ADAL" clId="{76D448C6-A92C-1840-9FED-E1C09A01D3DC}" dt="2025-01-21T16:46:28.022" v="5" actId="1076"/>
          <pc:sldLayoutMkLst>
            <pc:docMk/>
            <pc:sldMasterMk cId="2157334909" sldId="2147483770"/>
            <pc:sldLayoutMk cId="2029605131" sldId="2147483771"/>
          </pc:sldLayoutMkLst>
        </pc:sldLayoutChg>
      </pc:sldMasterChg>
    </pc:docChg>
  </pc:docChgLst>
  <pc:docChgLst>
    <pc:chgData name="Bianca Cramer" userId="debe6bd4-c469-41be-bc0e-af9d1a28e1c3" providerId="ADAL" clId="{17D1693D-2DD4-C44A-B5A6-1B294C85617F}"/>
    <pc:docChg chg="custSel modMainMaster">
      <pc:chgData name="Bianca Cramer" userId="debe6bd4-c469-41be-bc0e-af9d1a28e1c3" providerId="ADAL" clId="{17D1693D-2DD4-C44A-B5A6-1B294C85617F}" dt="2025-06-17T15:53:29.830" v="1"/>
      <pc:docMkLst>
        <pc:docMk/>
      </pc:docMkLst>
      <pc:sldMasterChg chg="modSldLayout">
        <pc:chgData name="Bianca Cramer" userId="debe6bd4-c469-41be-bc0e-af9d1a28e1c3" providerId="ADAL" clId="{17D1693D-2DD4-C44A-B5A6-1B294C85617F}" dt="2025-06-17T15:53:29.830" v="1"/>
        <pc:sldMasterMkLst>
          <pc:docMk/>
          <pc:sldMasterMk cId="1896271568" sldId="2147483729"/>
        </pc:sldMasterMkLst>
        <pc:sldLayoutChg chg="addSp delSp modSp mod">
          <pc:chgData name="Bianca Cramer" userId="debe6bd4-c469-41be-bc0e-af9d1a28e1c3" providerId="ADAL" clId="{17D1693D-2DD4-C44A-B5A6-1B294C85617F}" dt="2025-06-17T15:53:29.830" v="1"/>
          <pc:sldLayoutMkLst>
            <pc:docMk/>
            <pc:sldMasterMk cId="1896271568" sldId="2147483729"/>
            <pc:sldLayoutMk cId="3483921180" sldId="2147483730"/>
          </pc:sldLayoutMkLst>
          <pc:spChg chg="mod">
            <ac:chgData name="Bianca Cramer" userId="debe6bd4-c469-41be-bc0e-af9d1a28e1c3" providerId="ADAL" clId="{17D1693D-2DD4-C44A-B5A6-1B294C85617F}" dt="2025-06-17T15:53:29.830" v="1"/>
            <ac:spMkLst>
              <pc:docMk/>
              <pc:sldMasterMk cId="1896271568" sldId="2147483729"/>
              <pc:sldLayoutMk cId="3483921180" sldId="2147483730"/>
              <ac:spMk id="10" creationId="{AED02202-947C-BBC3-18FF-AA166FB252F9}"/>
            </ac:spMkLst>
          </pc:spChg>
          <pc:grpChg chg="add mod">
            <ac:chgData name="Bianca Cramer" userId="debe6bd4-c469-41be-bc0e-af9d1a28e1c3" providerId="ADAL" clId="{17D1693D-2DD4-C44A-B5A6-1B294C85617F}" dt="2025-06-17T15:53:29.830" v="1"/>
            <ac:grpSpMkLst>
              <pc:docMk/>
              <pc:sldMasterMk cId="1896271568" sldId="2147483729"/>
              <pc:sldLayoutMk cId="3483921180" sldId="2147483730"/>
              <ac:grpSpMk id="5" creationId="{285F59AC-D7BF-6A42-CF89-1BD347FD21D9}"/>
            </ac:grpSpMkLst>
          </pc:grpChg>
          <pc:grpChg chg="del">
            <ac:chgData name="Bianca Cramer" userId="debe6bd4-c469-41be-bc0e-af9d1a28e1c3" providerId="ADAL" clId="{17D1693D-2DD4-C44A-B5A6-1B294C85617F}" dt="2025-06-17T15:53:29.546" v="0" actId="478"/>
            <ac:grpSpMkLst>
              <pc:docMk/>
              <pc:sldMasterMk cId="1896271568" sldId="2147483729"/>
              <pc:sldLayoutMk cId="3483921180" sldId="2147483730"/>
              <ac:grpSpMk id="8" creationId="{C4E9F7B5-EC29-4096-D277-E2CAC74F072B}"/>
            </ac:grpSpMkLst>
          </pc:grpChg>
          <pc:picChg chg="mod">
            <ac:chgData name="Bianca Cramer" userId="debe6bd4-c469-41be-bc0e-af9d1a28e1c3" providerId="ADAL" clId="{17D1693D-2DD4-C44A-B5A6-1B294C85617F}" dt="2025-06-17T15:53:29.830" v="1"/>
            <ac:picMkLst>
              <pc:docMk/>
              <pc:sldMasterMk cId="1896271568" sldId="2147483729"/>
              <pc:sldLayoutMk cId="3483921180" sldId="2147483730"/>
              <ac:picMk id="11" creationId="{283BA699-E9B1-C328-57E9-0BEF0A48DE59}"/>
            </ac:picMkLst>
          </pc:picChg>
          <pc:picChg chg="mod">
            <ac:chgData name="Bianca Cramer" userId="debe6bd4-c469-41be-bc0e-af9d1a28e1c3" providerId="ADAL" clId="{17D1693D-2DD4-C44A-B5A6-1B294C85617F}" dt="2025-06-17T15:53:29.830" v="1"/>
            <ac:picMkLst>
              <pc:docMk/>
              <pc:sldMasterMk cId="1896271568" sldId="2147483729"/>
              <pc:sldLayoutMk cId="3483921180" sldId="2147483730"/>
              <ac:picMk id="12" creationId="{E00E4C49-3F75-65EE-4053-BE63056BCFF1}"/>
            </ac:picMkLst>
          </pc:picChg>
        </pc:sldLayoutChg>
      </pc:sldMasterChg>
    </pc:docChg>
  </pc:docChgLst>
  <pc:docChgLst>
    <pc:chgData name="Sarah Strohm" userId="b3508da2-cc46-4950-b5ba-87515428daea" providerId="ADAL" clId="{0B39251F-C115-F344-AA63-433E1C18D286}"/>
    <pc:docChg chg="undo custSel addSld delSld modSld modMainMaster modSection">
      <pc:chgData name="Sarah Strohm" userId="b3508da2-cc46-4950-b5ba-87515428daea" providerId="ADAL" clId="{0B39251F-C115-F344-AA63-433E1C18D286}" dt="2025-02-26T10:24:27.639" v="53" actId="255"/>
      <pc:docMkLst>
        <pc:docMk/>
      </pc:docMkLst>
      <pc:sldChg chg="modSp mod">
        <pc:chgData name="Sarah Strohm" userId="b3508da2-cc46-4950-b5ba-87515428daea" providerId="ADAL" clId="{0B39251F-C115-F344-AA63-433E1C18D286}" dt="2025-02-25T14:15:00.729" v="31" actId="255"/>
        <pc:sldMkLst>
          <pc:docMk/>
          <pc:sldMk cId="0" sldId="257"/>
        </pc:sldMkLst>
      </pc:sldChg>
      <pc:sldChg chg="addSp delSp modSp mod">
        <pc:chgData name="Sarah Strohm" userId="b3508da2-cc46-4950-b5ba-87515428daea" providerId="ADAL" clId="{0B39251F-C115-F344-AA63-433E1C18D286}" dt="2025-02-25T14:03:08.025" v="4"/>
        <pc:sldMkLst>
          <pc:docMk/>
          <pc:sldMk cId="0" sldId="273"/>
        </pc:sldMkLst>
      </pc:sldChg>
      <pc:sldChg chg="addSp delSp modSp mod modAnim">
        <pc:chgData name="Sarah Strohm" userId="b3508da2-cc46-4950-b5ba-87515428daea" providerId="ADAL" clId="{0B39251F-C115-F344-AA63-433E1C18D286}" dt="2025-02-25T14:03:41.398" v="7"/>
        <pc:sldMkLst>
          <pc:docMk/>
          <pc:sldMk cId="0" sldId="274"/>
        </pc:sldMkLst>
      </pc:sldChg>
      <pc:sldChg chg="del">
        <pc:chgData name="Sarah Strohm" userId="b3508da2-cc46-4950-b5ba-87515428daea" providerId="ADAL" clId="{0B39251F-C115-F344-AA63-433E1C18D286}" dt="2025-02-25T14:04:13.451" v="8" actId="2696"/>
        <pc:sldMkLst>
          <pc:docMk/>
          <pc:sldMk cId="0" sldId="275"/>
        </pc:sldMkLst>
      </pc:sldChg>
      <pc:sldChg chg="modSp mod">
        <pc:chgData name="Sarah Strohm" userId="b3508da2-cc46-4950-b5ba-87515428daea" providerId="ADAL" clId="{0B39251F-C115-F344-AA63-433E1C18D286}" dt="2025-02-26T08:38:32.631" v="48" actId="1076"/>
        <pc:sldMkLst>
          <pc:docMk/>
          <pc:sldMk cId="0" sldId="284"/>
        </pc:sldMkLst>
      </pc:sldChg>
      <pc:sldChg chg="addSp delSp modSp del mod delAnim modAnim">
        <pc:chgData name="Sarah Strohm" userId="b3508da2-cc46-4950-b5ba-87515428daea" providerId="ADAL" clId="{0B39251F-C115-F344-AA63-433E1C18D286}" dt="2025-02-25T14:48:10.407" v="46" actId="2696"/>
        <pc:sldMkLst>
          <pc:docMk/>
          <pc:sldMk cId="0" sldId="287"/>
        </pc:sldMkLst>
      </pc:sldChg>
      <pc:sldChg chg="addSp delSp modSp mod">
        <pc:chgData name="Sarah Strohm" userId="b3508da2-cc46-4950-b5ba-87515428daea" providerId="ADAL" clId="{0B39251F-C115-F344-AA63-433E1C18D286}" dt="2025-02-25T14:34:10.809" v="38" actId="1076"/>
        <pc:sldMkLst>
          <pc:docMk/>
          <pc:sldMk cId="0" sldId="290"/>
        </pc:sldMkLst>
      </pc:sldChg>
      <pc:sldChg chg="addSp delSp modSp mod">
        <pc:chgData name="Sarah Strohm" userId="b3508da2-cc46-4950-b5ba-87515428daea" providerId="ADAL" clId="{0B39251F-C115-F344-AA63-433E1C18D286}" dt="2025-02-26T08:40:34.736" v="50"/>
        <pc:sldMkLst>
          <pc:docMk/>
          <pc:sldMk cId="0" sldId="294"/>
        </pc:sldMkLst>
      </pc:sldChg>
      <pc:sldChg chg="addSp delSp modSp mod modClrScheme chgLayout">
        <pc:chgData name="Sarah Strohm" userId="b3508da2-cc46-4950-b5ba-87515428daea" providerId="ADAL" clId="{0B39251F-C115-F344-AA63-433E1C18D286}" dt="2025-02-25T14:11:56.719" v="27" actId="478"/>
        <pc:sldMkLst>
          <pc:docMk/>
          <pc:sldMk cId="0" sldId="305"/>
        </pc:sldMkLst>
      </pc:sldChg>
      <pc:sldChg chg="modSp mod">
        <pc:chgData name="Sarah Strohm" userId="b3508da2-cc46-4950-b5ba-87515428daea" providerId="ADAL" clId="{0B39251F-C115-F344-AA63-433E1C18D286}" dt="2025-02-26T10:24:13.667" v="51" actId="255"/>
        <pc:sldMkLst>
          <pc:docMk/>
          <pc:sldMk cId="0" sldId="313"/>
        </pc:sldMkLst>
      </pc:sldChg>
      <pc:sldChg chg="modSp mod">
        <pc:chgData name="Sarah Strohm" userId="b3508da2-cc46-4950-b5ba-87515428daea" providerId="ADAL" clId="{0B39251F-C115-F344-AA63-433E1C18D286}" dt="2025-02-26T10:24:20.307" v="52" actId="255"/>
        <pc:sldMkLst>
          <pc:docMk/>
          <pc:sldMk cId="0" sldId="314"/>
        </pc:sldMkLst>
      </pc:sldChg>
      <pc:sldChg chg="modSp mod">
        <pc:chgData name="Sarah Strohm" userId="b3508da2-cc46-4950-b5ba-87515428daea" providerId="ADAL" clId="{0B39251F-C115-F344-AA63-433E1C18D286}" dt="2025-02-26T10:24:27.639" v="53" actId="255"/>
        <pc:sldMkLst>
          <pc:docMk/>
          <pc:sldMk cId="0" sldId="315"/>
        </pc:sldMkLst>
      </pc:sldChg>
      <pc:sldChg chg="addSp delSp modSp mod">
        <pc:chgData name="Sarah Strohm" userId="b3508da2-cc46-4950-b5ba-87515428daea" providerId="ADAL" clId="{0B39251F-C115-F344-AA63-433E1C18D286}" dt="2025-02-25T14:08:40.328" v="18"/>
        <pc:sldMkLst>
          <pc:docMk/>
          <pc:sldMk cId="0" sldId="320"/>
        </pc:sldMkLst>
      </pc:sldChg>
      <pc:sldChg chg="addSp delSp modSp mod">
        <pc:chgData name="Sarah Strohm" userId="b3508da2-cc46-4950-b5ba-87515428daea" providerId="ADAL" clId="{0B39251F-C115-F344-AA63-433E1C18D286}" dt="2025-02-25T14:09:22.465" v="24"/>
        <pc:sldMkLst>
          <pc:docMk/>
          <pc:sldMk cId="0" sldId="321"/>
        </pc:sldMkLst>
      </pc:sldChg>
      <pc:sldChg chg="addSp delSp modSp mod">
        <pc:chgData name="Sarah Strohm" userId="b3508da2-cc46-4950-b5ba-87515428daea" providerId="ADAL" clId="{0B39251F-C115-F344-AA63-433E1C18D286}" dt="2025-02-25T14:36:14.929" v="41"/>
        <pc:sldMkLst>
          <pc:docMk/>
          <pc:sldMk cId="1223330223" sldId="354"/>
        </pc:sldMkLst>
      </pc:sldChg>
      <pc:sldChg chg="add modAnim">
        <pc:chgData name="Sarah Strohm" userId="b3508da2-cc46-4950-b5ba-87515428daea" providerId="ADAL" clId="{0B39251F-C115-F344-AA63-433E1C18D286}" dt="2025-02-25T14:47:32.647" v="45"/>
        <pc:sldMkLst>
          <pc:docMk/>
          <pc:sldMk cId="569147499" sldId="3711"/>
        </pc:sldMkLst>
      </pc:sldChg>
      <pc:sldMasterChg chg="modSldLayout">
        <pc:chgData name="Sarah Strohm" userId="b3508da2-cc46-4950-b5ba-87515428daea" providerId="ADAL" clId="{0B39251F-C115-F344-AA63-433E1C18D286}" dt="2025-02-25T14:31:05.446" v="35"/>
        <pc:sldMasterMkLst>
          <pc:docMk/>
          <pc:sldMasterMk cId="1896271568" sldId="2147483729"/>
        </pc:sldMasterMkLst>
        <pc:sldLayoutChg chg="addSp delSp modSp mod">
          <pc:chgData name="Sarah Strohm" userId="b3508da2-cc46-4950-b5ba-87515428daea" providerId="ADAL" clId="{0B39251F-C115-F344-AA63-433E1C18D286}" dt="2025-02-25T14:31:05.446" v="35"/>
          <pc:sldLayoutMkLst>
            <pc:docMk/>
            <pc:sldMasterMk cId="1896271568" sldId="2147483729"/>
            <pc:sldLayoutMk cId="1685491962" sldId="2147483765"/>
          </pc:sldLayoutMkLst>
        </pc:sldLayoutChg>
      </pc:sldMasterChg>
      <pc:sldMasterChg chg="modSldLayout">
        <pc:chgData name="Sarah Strohm" userId="b3508da2-cc46-4950-b5ba-87515428daea" providerId="ADAL" clId="{0B39251F-C115-F344-AA63-433E1C18D286}" dt="2025-02-25T14:13:27.210" v="29"/>
        <pc:sldMasterMkLst>
          <pc:docMk/>
          <pc:sldMasterMk cId="2157334909" sldId="2147483770"/>
        </pc:sldMasterMkLst>
        <pc:sldLayoutChg chg="addSp delSp modSp mod">
          <pc:chgData name="Sarah Strohm" userId="b3508da2-cc46-4950-b5ba-87515428daea" providerId="ADAL" clId="{0B39251F-C115-F344-AA63-433E1C18D286}" dt="2025-02-25T14:13:27.210" v="29"/>
          <pc:sldLayoutMkLst>
            <pc:docMk/>
            <pc:sldMasterMk cId="2157334909" sldId="2147483770"/>
            <pc:sldLayoutMk cId="1264515229" sldId="2147483789"/>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0-01T04:26:01.705" idx="74">
    <p:pos x="10" y="10"/>
    <p:text>[@Svenja Prigge] hier der Check-In für den 2. Tag eines Formats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21-12-07T15:28:28.337" idx="8">
    <p:pos x="10" y="10"/>
    <p:text>[@Svenja Prigge] hier fehlt noch die Überschrift oder?</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4-12T06:26:55.332" idx="76">
    <p:pos x="10" y="10"/>
    <p:text>[@Svenja Prigge] ich hatte hier egtl. noch nen Kommentar drin als Vorschlag für ein neues Video. Hast du den nicht gesehen? Dann muss ich das noch mal raussuchen...Roman hatte da einen guten Vorschlag
</p:text>
    <p:extLst>
      <p:ext uri="{C676402C-5697-4E1C-873F-D02D1690AC5C}">
        <p15:threadingInfo xmlns:p15="http://schemas.microsoft.com/office/powerpoint/2012/main" timeZoneBias="420"/>
      </p:ext>
    </p:extLst>
  </p:cm>
  <p:cm authorId="1" dt="2022-04-12T06:38:45.944" idx="77">
    <p:pos x="10" y="106"/>
    <p:text>@svenja Roman hatte die Idee, dass Video mal zu aktualisieren und hat folgendes vorgeschlagen: https://youtu.be/lzELmaJFkis?t=6173
Ich fände das super - aktueller und ein wichtiges Thema. Was denkst du?
</p:text>
    <p:extLst>
      <p:ext uri="{C676402C-5697-4E1C-873F-D02D1690AC5C}">
        <p15:threadingInfo xmlns:p15="http://schemas.microsoft.com/office/powerpoint/2012/main" timeZoneBias="420">
          <p15:parentCm authorId="1" idx="76"/>
        </p15:threadingInfo>
      </p:ext>
    </p:extLst>
  </p:cm>
  <p:cm authorId="1" dt="2022-04-12T06:39:01.632" idx="78">
    <p:pos x="10" y="202"/>
    <p:text>[@Svenja Prigge] 
</p:text>
    <p:extLst>
      <p:ext uri="{C676402C-5697-4E1C-873F-D02D1690AC5C}">
        <p15:threadingInfo xmlns:p15="http://schemas.microsoft.com/office/powerpoint/2012/main" timeZoneBias="420">
          <p15:parentCm authorId="1" idx="76"/>
        </p15:threadingInfo>
      </p:ext>
    </p:extLst>
  </p:cm>
  <p:cm authorId="2" dt="2022-04-12T16:45:49.950" idx="149">
    <p:pos x="10" y="298"/>
    <p:text>[@Sarah Scheck] das video ist privat!</p:text>
    <p:extLst>
      <p:ext uri="{C676402C-5697-4E1C-873F-D02D1690AC5C}">
        <p15:threadingInfo xmlns:p15="http://schemas.microsoft.com/office/powerpoint/2012/main" timeZoneBias="-120">
          <p15:parentCm authorId="1" idx="76"/>
        </p15:threadingInfo>
      </p:ext>
    </p:extLst>
  </p:cm>
  <p:cm authorId="1" dt="2022-04-13T06:51:27.601" idx="79">
    <p:pos x="10" y="394"/>
    <p:text>[@Svenja Prigge] oh damals ging das noch als ich mit Roman darüber gesprochen hatte
</p:text>
    <p:extLst>
      <p:ext uri="{C676402C-5697-4E1C-873F-D02D1690AC5C}">
        <p15:threadingInfo xmlns:p15="http://schemas.microsoft.com/office/powerpoint/2012/main" timeZoneBias="420">
          <p15:parentCm authorId="1" idx="76"/>
        </p15:threadingInfo>
      </p:ext>
    </p:extLst>
  </p:cm>
  <p:cm authorId="1" dt="2022-04-13T06:51:40.101" idx="80">
    <p:pos x="10" y="490"/>
    <p:text>Schade
</p:text>
    <p:extLst>
      <p:ext uri="{C676402C-5697-4E1C-873F-D02D1690AC5C}">
        <p15:threadingInfo xmlns:p15="http://schemas.microsoft.com/office/powerpoint/2012/main" timeZoneBias="420">
          <p15:parentCm authorId="1" idx="76"/>
        </p15:threadingInfo>
      </p:ext>
    </p:extLst>
  </p:cm>
  <p:cm authorId="2" dt="2022-04-13T07:13:59.206" idx="150">
    <p:pos x="10" y="586"/>
    <p:text>[@Sarah Scheck]  Es gibt doch Dutzende Pitches auf Falling Walls’ hauseigener Mediathek. Da sollten sich Alternativen finden. Oder sind die auch geschützt? Also, wenn ihr ein neues Video möchtet. Die Idee sollte ja eh sein, dass es sich um was wissenschaftsbasiertes – am Besten von FW – handelt, oder?
</p:text>
    <p:extLst>
      <p:ext uri="{C676402C-5697-4E1C-873F-D02D1690AC5C}">
        <p15:threadingInfo xmlns:p15="http://schemas.microsoft.com/office/powerpoint/2012/main" timeZoneBias="420">
          <p15:parentCm authorId="1" idx="76"/>
        </p15:threadingInfo>
      </p:ext>
    </p:extLst>
  </p:cm>
  <p:cm authorId="9" dt="2024-02-26T15:00:21.216" idx="1">
    <p:pos x="146" y="146"/>
    <p:text>[@Bianca Cramer]Hier ist noch eins: Kannst du das bitte auch einbetten? Dankeschön!</p:text>
    <p:extLst>
      <p:ext uri="{C676402C-5697-4E1C-873F-D02D1690AC5C}">
        <p15:threadingInfo xmlns:p15="http://schemas.microsoft.com/office/powerpoint/2012/main" timeZoneBias="-60"/>
      </p:ext>
    </p:extLst>
  </p:cm>
  <p:cm authorId="10" dt="2024-02-27T14:51:01.779" idx="1">
    <p:pos x="146" y="282"/>
    <p:text>[@Katharina Rosin] Hier wird es das selbe Problem sein. Das Video ist auf privat gestellt :(</p:text>
    <p:extLst>
      <p:ext uri="{C676402C-5697-4E1C-873F-D02D1690AC5C}">
        <p15:threadingInfo xmlns:p15="http://schemas.microsoft.com/office/powerpoint/2012/main" timeZoneBias="-60">
          <p15:parentCm authorId="9" idx="1"/>
        </p15:threadingInfo>
      </p:ext>
    </p:extLst>
  </p:cm>
  <p:cm authorId="9" dt="2024-02-27T06:08:21.848" idx="2">
    <p:pos x="146" y="418"/>
    <p:text>[@Bianca Cramer] Das ist aus dem Pitch-Modul, oder? https://www.youtube.com/watch?v=Zb99SBi8Ydw&amp;feature=youtu.be 
</p:text>
    <p:extLst>
      <p:ext uri="{C676402C-5697-4E1C-873F-D02D1690AC5C}">
        <p15:threadingInfo xmlns:p15="http://schemas.microsoft.com/office/powerpoint/2012/main" timeZoneBias="480">
          <p15:parentCm authorId="9" idx="1"/>
        </p15:threadingInfo>
      </p:ext>
    </p:extLst>
  </p:cm>
  <p:cm authorId="9" dt="2024-02-27T15:16:04.189" idx="4">
    <p:pos x="146" y="554"/>
    <p:text>[@Sarah Scheck] Können wir das als einziges Video unverlinkt lassen?</p:text>
    <p:extLst>
      <p:ext uri="{C676402C-5697-4E1C-873F-D02D1690AC5C}">
        <p15:threadingInfo xmlns:p15="http://schemas.microsoft.com/office/powerpoint/2012/main" timeZoneBias="-60">
          <p15:parentCm authorId="9" idx="1"/>
        </p15:threadingInfo>
      </p:ext>
    </p:extLst>
  </p:cm>
  <p:cm authorId="1" dt="2024-02-28T11:23:59.159" idx="81">
    <p:pos x="146" y="242"/>
    <p:text>[@Katharina Rosin] ja klar, wenn eine Verlinkung nicht funktioniert, dann bleibt es so.</p:text>
    <p:extLst>
      <p:ext uri="{C676402C-5697-4E1C-873F-D02D1690AC5C}">
        <p15:threadingInfo xmlns:p15="http://schemas.microsoft.com/office/powerpoint/2012/main" timeZoneBias="-60">
          <p15:parentCm authorId="9" idx="1"/>
        </p15:threadingInfo>
      </p:ext>
    </p:extLst>
  </p:cm>
  <p:cm authorId="10" dt="2024-02-28T12:57:44.556" idx="2">
    <p:pos x="146" y="338"/>
    <p:text>[@Katharina Rosin] Das ist ja richtig weird, mit deinem Link funktioniert das Video. Also ich hab es eingefügt, hoffentlich funktioniert das dann auch in den WS.</p:text>
    <p:extLst>
      <p:ext uri="{C676402C-5697-4E1C-873F-D02D1690AC5C}">
        <p15:threadingInfo xmlns:p15="http://schemas.microsoft.com/office/powerpoint/2012/main" timeZoneBias="-60">
          <p15:parentCm authorId="9" idx="1"/>
        </p15:threadingInfo>
      </p:ext>
    </p:extLst>
  </p:cm>
  <p:cm authorId="9" dt="2024-02-27T15:14:31.389" idx="3">
    <p:pos x="282" y="282"/>
    <p:text/>
    <p:extLst>
      <p:ext uri="{C676402C-5697-4E1C-873F-D02D1690AC5C}">
        <p15:threadingInfo xmlns:p15="http://schemas.microsoft.com/office/powerpoint/2012/main" timeZoneBias="-6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35.256"/>
    </inkml:context>
    <inkml:brush xml:id="br0">
      <inkml:brushProperty name="width" value="0.035" units="cm"/>
      <inkml:brushProperty name="height" value="0.035" units="cm"/>
    </inkml:brush>
  </inkml:definitions>
  <inkml:trace contextRef="#ctx0" brushRef="#br0">1 1 24575,'0'3'0,"0"-1"0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55.074"/>
    </inkml:context>
    <inkml:brush xml:id="br0">
      <inkml:brushProperty name="width" value="0.035" units="cm"/>
      <inkml:brushProperty name="height" value="0.035" units="cm"/>
    </inkml:brush>
  </inkml:definitions>
  <inkml:trace contextRef="#ctx0" brushRef="#br0">1 1 24575,'2'0'0,"0"0"0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4:37.040"/>
    </inkml:context>
    <inkml:brush xml:id="br0">
      <inkml:brushProperty name="width" value="0.035" units="cm"/>
      <inkml:brushProperty name="height" value="0.035" units="cm"/>
    </inkml:brush>
  </inkml:definitions>
  <inkml:trace contextRef="#ctx0" brushRef="#br0">1 1 24575,'3'0'0,"-1"0"0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29.656"/>
    </inkml:context>
    <inkml:brush xml:id="br0">
      <inkml:brushProperty name="width" value="0.035" units="cm"/>
      <inkml:brushProperty name="height" value="0.03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0.340"/>
    </inkml:context>
    <inkml:brush xml:id="br0">
      <inkml:brushProperty name="width" value="0.035" units="cm"/>
      <inkml:brushProperty name="height" value="0.03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8.540"/>
    </inkml:context>
    <inkml:brush xml:id="br0">
      <inkml:brushProperty name="width" value="0.035" units="cm"/>
      <inkml:brushProperty name="height" value="0.03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1F340-BA23-DE40-9685-7142C6BF9360}" type="datetimeFigureOut">
              <a:t>17.06.25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A7CE0-DEB5-D643-B4EF-FF45ED1E317C}" type="slidenum">
              <a:t>‹Nr.›</a:t>
            </a:fld>
            <a:endParaRPr lang="en-GB"/>
          </a:p>
        </p:txBody>
      </p:sp>
    </p:spTree>
    <p:extLst>
      <p:ext uri="{BB962C8B-B14F-4D97-AF65-F5344CB8AC3E}">
        <p14:creationId xmlns:p14="http://schemas.microsoft.com/office/powerpoint/2010/main" val="106758814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linkedin.com/company/young-entrepreneurs-in-science/" TargetMode="External"/><Relationship Id="rId2" Type="http://schemas.openxmlformats.org/officeDocument/2006/relationships/slide" Target="../slides/slide121.xml"/><Relationship Id="rId1" Type="http://schemas.openxmlformats.org/officeDocument/2006/relationships/notesMaster" Target="../notesMasters/notesMaster1.xml"/><Relationship Id="rId5" Type="http://schemas.openxmlformats.org/officeDocument/2006/relationships/hyperlink" Target="https://youngentrepreneursinscience.com/newsletter-registration/" TargetMode="External"/><Relationship Id="rId4" Type="http://schemas.openxmlformats.org/officeDocument/2006/relationships/hyperlink" Target="https://www.linkedin.com/groups/8902012/"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Welcome back </a:t>
            </a:r>
            <a:r>
              <a:rPr lang="de-DE" dirty="0" err="1"/>
              <a:t>to</a:t>
            </a:r>
            <a:r>
              <a:rPr lang="de-DE" dirty="0"/>
              <a:t> </a:t>
            </a:r>
            <a:r>
              <a:rPr lang="de-DE" dirty="0" err="1"/>
              <a:t>the</a:t>
            </a:r>
            <a:r>
              <a:rPr lang="de-DE" dirty="0"/>
              <a:t> </a:t>
            </a:r>
            <a:r>
              <a:rPr lang="de-DE" dirty="0" err="1"/>
              <a:t>second</a:t>
            </a:r>
            <a:r>
              <a:rPr lang="de-DE" dirty="0"/>
              <a:t> </a:t>
            </a:r>
            <a:r>
              <a:rPr lang="de-DE" dirty="0" err="1"/>
              <a:t>day</a:t>
            </a:r>
            <a:r>
              <a:rPr lang="de-DE" dirty="0"/>
              <a:t> </a:t>
            </a:r>
            <a:r>
              <a:rPr lang="de-DE" dirty="0" err="1"/>
              <a:t>of</a:t>
            </a:r>
            <a:r>
              <a:rPr lang="de-DE" dirty="0"/>
              <a:t> </a:t>
            </a:r>
            <a:r>
              <a:rPr lang="de-DE" dirty="0" err="1"/>
              <a:t>our</a:t>
            </a:r>
            <a:r>
              <a:rPr lang="de-DE" dirty="0"/>
              <a:t> Workshop „</a:t>
            </a:r>
            <a:r>
              <a:rPr lang="de-DE" b="1" dirty="0" err="1"/>
              <a:t>From</a:t>
            </a:r>
            <a:r>
              <a:rPr lang="de-DE" b="1" dirty="0"/>
              <a:t> PhD </a:t>
            </a:r>
            <a:r>
              <a:rPr lang="de-DE" b="1" dirty="0" err="1"/>
              <a:t>to</a:t>
            </a:r>
            <a:r>
              <a:rPr lang="de-DE" b="1" dirty="0"/>
              <a:t> </a:t>
            </a:r>
            <a:r>
              <a:rPr lang="de-DE" b="1" dirty="0" err="1"/>
              <a:t>innovator</a:t>
            </a:r>
            <a:r>
              <a:rPr lang="de-DE" dirty="0"/>
              <a:t>“!</a:t>
            </a:r>
          </a:p>
        </p:txBody>
      </p:sp>
      <p:sp>
        <p:nvSpPr>
          <p:cNvPr id="4" name="Foliennummernplatzhalter 3"/>
          <p:cNvSpPr>
            <a:spLocks noGrp="1"/>
          </p:cNvSpPr>
          <p:nvPr>
            <p:ph type="sldNum" sz="quarter" idx="5"/>
          </p:nvPr>
        </p:nvSpPr>
        <p:spPr/>
        <p:txBody>
          <a:bodyPr/>
          <a:lstStyle/>
          <a:p>
            <a:fld id="{755A7CE0-DEB5-D643-B4EF-FF45ED1E317C}" type="slidenum">
              <a:rPr lang="de-DE" smtClean="0"/>
              <a:t>1</a:t>
            </a:fld>
            <a:endParaRPr lang="de-DE"/>
          </a:p>
        </p:txBody>
      </p:sp>
    </p:spTree>
    <p:extLst>
      <p:ext uri="{BB962C8B-B14F-4D97-AF65-F5344CB8AC3E}">
        <p14:creationId xmlns:p14="http://schemas.microsoft.com/office/powerpoint/2010/main" val="31854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Often</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says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great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while</a:t>
            </a:r>
            <a:r>
              <a:rPr lang="de-DE" b="0" dirty="0">
                <a:latin typeface="DINOT-Bold" panose="020B0504020101020102" pitchFamily="34" charset="77"/>
              </a:rPr>
              <a:t> </a:t>
            </a:r>
            <a:r>
              <a:rPr lang="de-DE" b="0" dirty="0" err="1">
                <a:latin typeface="DINOT-Bold" panose="020B0504020101020102" pitchFamily="34" charset="77"/>
              </a:rPr>
              <a:t>taking</a:t>
            </a:r>
            <a:r>
              <a:rPr lang="de-DE" b="0" dirty="0">
                <a:latin typeface="DINOT-Bold" panose="020B0504020101020102" pitchFamily="34" charset="77"/>
              </a:rPr>
              <a:t> a </a:t>
            </a:r>
            <a:r>
              <a:rPr lang="de-DE" b="0" dirty="0" err="1">
                <a:latin typeface="DINOT-Bold" panose="020B0504020101020102" pitchFamily="34" charset="77"/>
              </a:rPr>
              <a:t>shower</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Even </a:t>
            </a:r>
            <a:r>
              <a:rPr lang="de-DE" b="0" dirty="0" err="1">
                <a:latin typeface="DINOT-Bold" panose="020B0504020101020102" pitchFamily="34" charset="77"/>
              </a:rPr>
              <a:t>though</a:t>
            </a:r>
            <a:r>
              <a:rPr lang="de-DE" b="0" dirty="0">
                <a:latin typeface="DINOT-Bold" panose="020B0504020101020102" pitchFamily="34" charset="77"/>
              </a:rPr>
              <a:t> I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know</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science</a:t>
            </a:r>
            <a:r>
              <a:rPr lang="de-DE" b="0" dirty="0">
                <a:latin typeface="DINOT-Bold" panose="020B0504020101020102" pitchFamily="34" charset="77"/>
              </a:rPr>
              <a:t> </a:t>
            </a:r>
            <a:r>
              <a:rPr lang="de-DE" b="0" dirty="0" err="1">
                <a:latin typeface="DINOT-Bold" panose="020B0504020101020102" pitchFamily="34" charset="77"/>
              </a:rPr>
              <a:t>behind</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saying</a:t>
            </a:r>
            <a:r>
              <a:rPr lang="de-DE" b="0" dirty="0">
                <a:latin typeface="DINOT-Bold" panose="020B0504020101020102" pitchFamily="34" charset="77"/>
              </a:rPr>
              <a:t> and </a:t>
            </a:r>
            <a:r>
              <a:rPr lang="de-DE" b="0" dirty="0" err="1">
                <a:latin typeface="DINOT-Bold" panose="020B0504020101020102" pitchFamily="34" charset="77"/>
              </a:rPr>
              <a:t>whether</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t>
            </a:r>
            <a:r>
              <a:rPr lang="de-DE" b="0" dirty="0" err="1">
                <a:latin typeface="DINOT-Bold" panose="020B0504020101020102" pitchFamily="34" charset="77"/>
              </a:rPr>
              <a:t>been</a:t>
            </a:r>
            <a:r>
              <a:rPr lang="de-DE" b="0" dirty="0">
                <a:latin typeface="DINOT-Bold" panose="020B0504020101020102" pitchFamily="34" charset="77"/>
              </a:rPr>
              <a:t> </a:t>
            </a:r>
            <a:r>
              <a:rPr lang="de-DE" b="0" dirty="0" err="1">
                <a:latin typeface="DINOT-Bold" panose="020B0504020101020102" pitchFamily="34" charset="77"/>
              </a:rPr>
              <a:t>investigated</a:t>
            </a:r>
            <a:r>
              <a:rPr lang="de-DE" b="0" dirty="0">
                <a:latin typeface="DINOT-Bold" panose="020B0504020101020102" pitchFamily="34" charset="77"/>
              </a:rPr>
              <a:t>, but </a:t>
            </a:r>
            <a:r>
              <a:rPr lang="de-DE" b="0" dirty="0" err="1">
                <a:latin typeface="DINOT-Bold" panose="020B0504020101020102" pitchFamily="34" charset="77"/>
              </a:rPr>
              <a:t>what</a:t>
            </a:r>
            <a:r>
              <a:rPr lang="de-DE" b="0" dirty="0">
                <a:latin typeface="DINOT-Bold" panose="020B0504020101020102" pitchFamily="34" charset="77"/>
              </a:rPr>
              <a:t> I do </a:t>
            </a:r>
            <a:r>
              <a:rPr lang="de-DE" b="0" dirty="0" err="1">
                <a:latin typeface="DINOT-Bold" panose="020B0504020101020102" pitchFamily="34" charset="77"/>
              </a:rPr>
              <a:t>know</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mind</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likely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t>
            </a:r>
            <a:r>
              <a:rPr lang="de-DE" b="0" dirty="0" err="1">
                <a:latin typeface="DINOT-Bold" panose="020B0504020101020102" pitchFamily="34" charset="77"/>
              </a:rPr>
              <a:t>something</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do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rather</a:t>
            </a:r>
            <a:r>
              <a:rPr lang="de-DE" b="0" dirty="0">
                <a:latin typeface="DINOT-Bold" panose="020B0504020101020102" pitchFamily="34" charset="77"/>
              </a:rPr>
              <a:t> </a:t>
            </a:r>
            <a:r>
              <a:rPr lang="de-DE" b="0" dirty="0" err="1">
                <a:latin typeface="DINOT-Bold" panose="020B0504020101020102" pitchFamily="34" charset="77"/>
              </a:rPr>
              <a:t>automated</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awake</a:t>
            </a:r>
            <a:r>
              <a:rPr lang="de-DE" b="0" dirty="0">
                <a:latin typeface="DINOT-Bold" panose="020B0504020101020102" pitchFamily="34" charset="77"/>
              </a:rPr>
              <a:t> and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something</a:t>
            </a:r>
            <a:r>
              <a:rPr lang="de-DE" b="0" dirty="0">
                <a:latin typeface="DINOT-Bold" panose="020B0504020101020102" pitchFamily="34" charset="77"/>
              </a:rPr>
              <a:t>, but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activity</a:t>
            </a:r>
            <a:r>
              <a:rPr lang="de-DE" b="0" dirty="0">
                <a:latin typeface="DINOT-Bold" panose="020B0504020101020102" pitchFamily="34" charset="77"/>
              </a:rPr>
              <a:t> </a:t>
            </a:r>
            <a:r>
              <a:rPr lang="de-DE" b="0" dirty="0" err="1">
                <a:latin typeface="DINOT-Bold" panose="020B0504020101020102" pitchFamily="34" charset="77"/>
              </a:rPr>
              <a:t>doesn‘t</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too</a:t>
            </a:r>
            <a:r>
              <a:rPr lang="de-DE" b="0" dirty="0">
                <a:latin typeface="DINOT-Bold" panose="020B0504020101020102" pitchFamily="34" charset="77"/>
              </a:rPr>
              <a:t> </a:t>
            </a:r>
            <a:r>
              <a:rPr lang="de-DE" b="0" dirty="0" err="1">
                <a:latin typeface="DINOT-Bold" panose="020B0504020101020102" pitchFamily="34" charset="77"/>
              </a:rPr>
              <a:t>much</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attention</a:t>
            </a:r>
            <a:r>
              <a:rPr lang="de-DE" b="0" dirty="0">
                <a:latin typeface="DINOT-Bold" panose="020B0504020101020102" pitchFamily="34" charset="77"/>
              </a:rPr>
              <a:t>. Same </a:t>
            </a:r>
            <a:r>
              <a:rPr lang="de-DE" b="0" dirty="0" err="1">
                <a:latin typeface="DINOT-Bold" panose="020B0504020101020102" pitchFamily="34" charset="77"/>
              </a:rPr>
              <a:t>goes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riding</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bike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going</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 </a:t>
            </a:r>
            <a:r>
              <a:rPr lang="de-DE" b="0" dirty="0" err="1">
                <a:latin typeface="DINOT-Bold" panose="020B0504020101020102" pitchFamily="34" charset="77"/>
              </a:rPr>
              <a:t>run</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So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message</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t>
            </a:r>
            <a:r>
              <a:rPr lang="de-DE" b="0" dirty="0" err="1">
                <a:latin typeface="DINOT-Bold" panose="020B0504020101020102" pitchFamily="34" charset="77"/>
              </a:rPr>
              <a:t>showers</a:t>
            </a:r>
            <a:r>
              <a:rPr lang="de-DE" b="0" dirty="0">
                <a:latin typeface="DINOT-Bold" panose="020B0504020101020102" pitchFamily="34" charset="77"/>
              </a:rPr>
              <a:t> </a:t>
            </a:r>
            <a:r>
              <a:rPr lang="de-DE" b="0" dirty="0" err="1">
                <a:latin typeface="DINOT-Bold" panose="020B0504020101020102" pitchFamily="34" charset="77"/>
              </a:rPr>
              <a:t>whenever</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an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Does</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only</a:t>
            </a:r>
            <a:r>
              <a:rPr lang="de-DE" b="0" dirty="0">
                <a:latin typeface="DINOT-Bold" panose="020B0504020101020102" pitchFamily="34" charset="77"/>
              </a:rPr>
              <a:t> </a:t>
            </a:r>
            <a:r>
              <a:rPr lang="de-DE" b="0" dirty="0" err="1">
                <a:latin typeface="DINOT-Bold" panose="020B0504020101020102" pitchFamily="34" charset="77"/>
              </a:rPr>
              <a:t>work</a:t>
            </a:r>
            <a:r>
              <a:rPr lang="de-DE" b="0" dirty="0">
                <a:latin typeface="DINOT-Bold" panose="020B0504020101020102" pitchFamily="34" charset="77"/>
              </a:rPr>
              <a:t> like </a:t>
            </a:r>
            <a:r>
              <a:rPr lang="de-DE" b="0" dirty="0" err="1">
                <a:latin typeface="DINOT-Bold" panose="020B0504020101020102" pitchFamily="34" charset="77"/>
              </a:rPr>
              <a:t>this</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Luckily</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answer</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no</a:t>
            </a:r>
            <a:r>
              <a:rPr lang="de-DE" b="0" dirty="0">
                <a:latin typeface="DINOT-Bold" panose="020B0504020101020102" pitchFamily="34" charset="77"/>
              </a:rPr>
              <a:t>!</a:t>
            </a:r>
            <a:endParaRPr b="0" dirty="0">
              <a:latin typeface="DINOT-Bold" panose="020B0504020101020102" pitchFamily="34" charset="77"/>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M1: ONBOARDING EXPERTS in separate </a:t>
            </a:r>
            <a:r>
              <a:rPr lang="de-DE" dirty="0" err="1"/>
              <a:t>breakout</a:t>
            </a:r>
            <a:r>
              <a:rPr lang="de-DE" dirty="0"/>
              <a:t> </a:t>
            </a:r>
            <a:r>
              <a:rPr lang="de-DE" dirty="0" err="1"/>
              <a:t>room</a:t>
            </a:r>
            <a:r>
              <a:rPr lang="de-DE" dirty="0"/>
              <a:t>:</a:t>
            </a:r>
          </a:p>
          <a:p>
            <a:pPr marL="171450" lvl="0" indent="-171450" algn="l" rtl="0">
              <a:spcBef>
                <a:spcPts val="0"/>
              </a:spcBef>
              <a:spcAft>
                <a:spcPts val="0"/>
              </a:spcAft>
            </a:pPr>
            <a:endParaRPr lang="de-DE" dirty="0"/>
          </a:p>
          <a:p>
            <a:pPr marL="171450" lvl="0" indent="-171450" algn="l" rtl="0">
              <a:spcBef>
                <a:spcPts val="0"/>
              </a:spcBef>
              <a:spcAft>
                <a:spcPts val="0"/>
              </a:spcAft>
              <a:buFont typeface="Arial" panose="020B0604020202020204" pitchFamily="34" charset="0"/>
              <a:buChar char="•"/>
            </a:pPr>
            <a:r>
              <a:rPr lang="de-DE" dirty="0"/>
              <a:t>After </a:t>
            </a:r>
            <a:r>
              <a:rPr lang="de-DE" dirty="0" err="1"/>
              <a:t>the</a:t>
            </a:r>
            <a:r>
              <a:rPr lang="de-DE" dirty="0"/>
              <a:t> break, </a:t>
            </a:r>
            <a:r>
              <a:rPr lang="de-DE" dirty="0" err="1"/>
              <a:t>there</a:t>
            </a:r>
            <a:r>
              <a:rPr lang="de-DE" dirty="0"/>
              <a:t> will </a:t>
            </a:r>
            <a:r>
              <a:rPr lang="de-DE" dirty="0" err="1"/>
              <a:t>be</a:t>
            </a:r>
            <a:r>
              <a:rPr lang="de-DE" dirty="0"/>
              <a:t> a </a:t>
            </a:r>
            <a:r>
              <a:rPr lang="de-DE" dirty="0" err="1"/>
              <a:t>short</a:t>
            </a:r>
            <a:r>
              <a:rPr lang="de-DE" dirty="0"/>
              <a:t>  </a:t>
            </a:r>
            <a:r>
              <a:rPr lang="de-DE" dirty="0" err="1"/>
              <a:t>input</a:t>
            </a:r>
            <a:r>
              <a:rPr lang="de-DE" dirty="0"/>
              <a:t> »Pitch </a:t>
            </a:r>
            <a:r>
              <a:rPr lang="de-DE" dirty="0" err="1"/>
              <a:t>digitally</a:t>
            </a:r>
            <a:r>
              <a:rPr lang="de-DE" dirty="0"/>
              <a:t>«</a:t>
            </a:r>
          </a:p>
          <a:p>
            <a:pPr marL="171450" lvl="0" indent="-171450" algn="l" rtl="0">
              <a:spcBef>
                <a:spcPts val="0"/>
              </a:spcBef>
              <a:spcAft>
                <a:spcPts val="0"/>
              </a:spcAft>
              <a:buFont typeface="Arial" panose="020B0604020202020204" pitchFamily="34" charset="0"/>
              <a:buChar char="•"/>
            </a:pPr>
            <a:r>
              <a:rPr lang="de-DE" dirty="0" err="1"/>
              <a:t>Then</a:t>
            </a:r>
            <a:r>
              <a:rPr lang="de-DE" dirty="0"/>
              <a:t> </a:t>
            </a:r>
            <a:r>
              <a:rPr lang="de-DE" dirty="0" err="1"/>
              <a:t>we</a:t>
            </a:r>
            <a:r>
              <a:rPr lang="de-DE" dirty="0"/>
              <a:t> will </a:t>
            </a:r>
            <a:r>
              <a:rPr lang="de-DE" dirty="0" err="1"/>
              <a:t>introduce</a:t>
            </a:r>
            <a:r>
              <a:rPr lang="de-DE" dirty="0"/>
              <a:t> </a:t>
            </a:r>
            <a:r>
              <a:rPr lang="de-DE" dirty="0" err="1"/>
              <a:t>you</a:t>
            </a:r>
            <a:r>
              <a:rPr lang="de-DE" dirty="0"/>
              <a:t> </a:t>
            </a:r>
            <a:r>
              <a:rPr lang="de-DE" dirty="0" err="1"/>
              <a:t>as</a:t>
            </a:r>
            <a:r>
              <a:rPr lang="de-DE" dirty="0"/>
              <a:t> </a:t>
            </a:r>
            <a:r>
              <a:rPr lang="de-DE" dirty="0" err="1"/>
              <a:t>the</a:t>
            </a:r>
            <a:r>
              <a:rPr lang="de-DE" dirty="0"/>
              <a:t> </a:t>
            </a:r>
            <a:r>
              <a:rPr lang="de-DE" dirty="0" err="1"/>
              <a:t>experts</a:t>
            </a:r>
            <a:r>
              <a:rPr lang="de-DE" dirty="0"/>
              <a:t>. </a:t>
            </a:r>
          </a:p>
          <a:p>
            <a:pPr marL="171450" lvl="0" indent="-171450" algn="l" rtl="0">
              <a:spcBef>
                <a:spcPts val="0"/>
              </a:spcBef>
              <a:spcAft>
                <a:spcPts val="0"/>
              </a:spcAft>
              <a:buFont typeface="Arial" panose="020B0604020202020204" pitchFamily="34" charset="0"/>
              <a:buChar char="•"/>
            </a:pPr>
            <a:r>
              <a:rPr lang="de-DE" dirty="0" err="1"/>
              <a:t>Each</a:t>
            </a:r>
            <a:r>
              <a:rPr lang="de-DE" dirty="0"/>
              <a:t> </a:t>
            </a:r>
            <a:r>
              <a:rPr lang="de-DE" dirty="0" err="1"/>
              <a:t>of</a:t>
            </a:r>
            <a:r>
              <a:rPr lang="de-DE" dirty="0"/>
              <a:t> </a:t>
            </a:r>
            <a:r>
              <a:rPr lang="de-DE" dirty="0" err="1"/>
              <a:t>you</a:t>
            </a:r>
            <a:r>
              <a:rPr lang="de-DE" dirty="0"/>
              <a:t> will </a:t>
            </a:r>
            <a:r>
              <a:rPr lang="de-DE" dirty="0" err="1"/>
              <a:t>have</a:t>
            </a:r>
            <a:r>
              <a:rPr lang="de-DE" dirty="0"/>
              <a:t> 2 </a:t>
            </a:r>
            <a:r>
              <a:rPr lang="de-DE" dirty="0" err="1"/>
              <a:t>minutes</a:t>
            </a:r>
            <a:r>
              <a:rPr lang="de-DE" dirty="0"/>
              <a:t> </a:t>
            </a:r>
            <a:r>
              <a:rPr lang="de-DE" dirty="0" err="1"/>
              <a:t>to</a:t>
            </a:r>
            <a:r>
              <a:rPr lang="de-DE" dirty="0"/>
              <a:t> </a:t>
            </a:r>
            <a:r>
              <a:rPr lang="de-DE" dirty="0" err="1"/>
              <a:t>introduce</a:t>
            </a:r>
            <a:r>
              <a:rPr lang="de-DE" dirty="0"/>
              <a:t> </a:t>
            </a:r>
            <a:r>
              <a:rPr lang="de-DE" dirty="0" err="1"/>
              <a:t>yourself</a:t>
            </a:r>
            <a:r>
              <a:rPr lang="de-DE" dirty="0"/>
              <a:t> </a:t>
            </a:r>
            <a:r>
              <a:rPr lang="de-DE" dirty="0" err="1"/>
              <a:t>individually</a:t>
            </a:r>
            <a:r>
              <a:rPr lang="de-DE" dirty="0"/>
              <a:t> (</a:t>
            </a:r>
            <a:r>
              <a:rPr lang="de-DE" dirty="0" err="1"/>
              <a:t>please</a:t>
            </a:r>
            <a:r>
              <a:rPr lang="de-DE" dirty="0"/>
              <a:t> also </a:t>
            </a:r>
            <a:r>
              <a:rPr lang="de-DE" dirty="0" err="1"/>
              <a:t>explain</a:t>
            </a:r>
            <a:r>
              <a:rPr lang="de-DE" dirty="0"/>
              <a:t> </a:t>
            </a:r>
            <a:r>
              <a:rPr lang="de-DE" dirty="0" err="1"/>
              <a:t>your</a:t>
            </a:r>
            <a:r>
              <a:rPr lang="de-DE" dirty="0"/>
              <a:t> </a:t>
            </a:r>
            <a:r>
              <a:rPr lang="de-DE" dirty="0" err="1"/>
              <a:t>function</a:t>
            </a:r>
            <a:r>
              <a:rPr lang="de-DE" dirty="0"/>
              <a:t> &amp; </a:t>
            </a:r>
            <a:r>
              <a:rPr lang="de-DE" dirty="0" err="1"/>
              <a:t>why</a:t>
            </a:r>
            <a:r>
              <a:rPr lang="de-DE" dirty="0"/>
              <a:t>/</a:t>
            </a:r>
            <a:r>
              <a:rPr lang="de-DE" dirty="0" err="1"/>
              <a:t>what</a:t>
            </a:r>
            <a:r>
              <a:rPr lang="de-DE" dirty="0"/>
              <a:t> </a:t>
            </a:r>
            <a:r>
              <a:rPr lang="de-DE" dirty="0" err="1"/>
              <a:t>you</a:t>
            </a:r>
            <a:r>
              <a:rPr lang="de-DE" dirty="0"/>
              <a:t> </a:t>
            </a:r>
            <a:r>
              <a:rPr lang="de-DE" dirty="0" err="1"/>
              <a:t>are</a:t>
            </a:r>
            <a:r>
              <a:rPr lang="de-DE" dirty="0"/>
              <a:t> </a:t>
            </a:r>
            <a:r>
              <a:rPr lang="de-DE" dirty="0" err="1"/>
              <a:t>here</a:t>
            </a:r>
            <a:r>
              <a:rPr lang="de-DE" dirty="0"/>
              <a:t> </a:t>
            </a:r>
            <a:r>
              <a:rPr lang="de-DE" dirty="0" err="1"/>
              <a:t>as</a:t>
            </a:r>
            <a:r>
              <a:rPr lang="de-DE" dirty="0"/>
              <a:t>)</a:t>
            </a:r>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a:t>After </a:t>
            </a:r>
            <a:r>
              <a:rPr lang="de-DE" dirty="0" err="1"/>
              <a:t>that</a:t>
            </a:r>
            <a:r>
              <a:rPr lang="de-DE" dirty="0"/>
              <a:t>:</a:t>
            </a:r>
          </a:p>
          <a:p>
            <a:pPr marL="171450" lvl="0" indent="-171450" algn="l" rtl="0">
              <a:spcBef>
                <a:spcPts val="0"/>
              </a:spcBef>
              <a:spcAft>
                <a:spcPts val="0"/>
              </a:spcAft>
              <a:buFont typeface="Arial" panose="020B0604020202020204" pitchFamily="34" charset="0"/>
              <a:buChar char="•"/>
            </a:pPr>
            <a:r>
              <a:rPr lang="de-DE" dirty="0"/>
              <a:t>Max. 6 </a:t>
            </a:r>
            <a:r>
              <a:rPr lang="de-DE" dirty="0" err="1"/>
              <a:t>pitches</a:t>
            </a:r>
            <a:endParaRPr lang="de-DE" dirty="0"/>
          </a:p>
          <a:p>
            <a:pPr marL="171450" lvl="0" indent="-171450" algn="l" rtl="0">
              <a:spcBef>
                <a:spcPts val="0"/>
              </a:spcBef>
              <a:spcAft>
                <a:spcPts val="0"/>
              </a:spcAft>
              <a:buFont typeface="Arial" panose="020B0604020202020204" pitchFamily="34" charset="0"/>
              <a:buChar char="•"/>
            </a:pPr>
            <a:r>
              <a:rPr lang="de-DE" dirty="0" err="1"/>
              <a:t>We</a:t>
            </a:r>
            <a:r>
              <a:rPr lang="de-DE" dirty="0"/>
              <a:t> </a:t>
            </a:r>
            <a:r>
              <a:rPr lang="de-DE" dirty="0" err="1"/>
              <a:t>introduce</a:t>
            </a:r>
            <a:r>
              <a:rPr lang="de-DE" dirty="0"/>
              <a:t> </a:t>
            </a:r>
            <a:r>
              <a:rPr lang="de-DE" dirty="0" err="1"/>
              <a:t>the</a:t>
            </a:r>
            <a:r>
              <a:rPr lang="de-DE" dirty="0"/>
              <a:t> </a:t>
            </a:r>
            <a:r>
              <a:rPr lang="de-DE" dirty="0" err="1"/>
              <a:t>pitches</a:t>
            </a:r>
            <a:r>
              <a:rPr lang="de-DE" dirty="0"/>
              <a:t> and </a:t>
            </a:r>
            <a:r>
              <a:rPr lang="de-DE" dirty="0" err="1"/>
              <a:t>hand</a:t>
            </a:r>
            <a:r>
              <a:rPr lang="de-DE" dirty="0"/>
              <a:t> </a:t>
            </a:r>
            <a:r>
              <a:rPr lang="de-DE" dirty="0" err="1"/>
              <a:t>over</a:t>
            </a:r>
            <a:r>
              <a:rPr lang="de-DE" dirty="0"/>
              <a:t> </a:t>
            </a:r>
            <a:r>
              <a:rPr lang="de-DE" dirty="0" err="1"/>
              <a:t>to</a:t>
            </a:r>
            <a:r>
              <a:rPr lang="de-DE" dirty="0"/>
              <a:t> </a:t>
            </a:r>
            <a:r>
              <a:rPr lang="de-DE" dirty="0" err="1"/>
              <a:t>the</a:t>
            </a:r>
            <a:r>
              <a:rPr lang="de-DE" dirty="0"/>
              <a:t> </a:t>
            </a:r>
            <a:r>
              <a:rPr lang="de-DE" dirty="0" err="1"/>
              <a:t>participants</a:t>
            </a:r>
            <a:r>
              <a:rPr lang="de-DE" dirty="0"/>
              <a:t>:</a:t>
            </a:r>
          </a:p>
          <a:p>
            <a:pPr marL="171450" lvl="0" indent="-171450" algn="l" rtl="0">
              <a:spcBef>
                <a:spcPts val="0"/>
              </a:spcBef>
              <a:spcAft>
                <a:spcPts val="0"/>
              </a:spcAft>
              <a:buFont typeface="Arial" panose="020B0604020202020204" pitchFamily="34" charset="0"/>
              <a:buChar char="•"/>
            </a:pPr>
            <a:r>
              <a:rPr lang="de-DE" dirty="0"/>
              <a:t>2 </a:t>
            </a:r>
            <a:r>
              <a:rPr lang="de-DE" dirty="0" err="1"/>
              <a:t>minutes</a:t>
            </a:r>
            <a:r>
              <a:rPr lang="de-DE" dirty="0"/>
              <a:t> pitch, </a:t>
            </a:r>
            <a:r>
              <a:rPr lang="de-DE" dirty="0" err="1"/>
              <a:t>then</a:t>
            </a:r>
            <a:r>
              <a:rPr lang="de-DE" dirty="0"/>
              <a:t> GONG</a:t>
            </a:r>
          </a:p>
          <a:p>
            <a:pPr marL="171450" lvl="0" indent="-171450" algn="l" rtl="0">
              <a:spcBef>
                <a:spcPts val="0"/>
              </a:spcBef>
              <a:spcAft>
                <a:spcPts val="0"/>
              </a:spcAft>
              <a:buFont typeface="Arial" panose="020B0604020202020204" pitchFamily="34" charset="0"/>
              <a:buChar char="•"/>
            </a:pPr>
            <a:r>
              <a:rPr lang="de-DE" dirty="0"/>
              <a:t>2-3 </a:t>
            </a:r>
            <a:r>
              <a:rPr lang="de-DE" dirty="0" err="1"/>
              <a:t>minutes</a:t>
            </a:r>
            <a:r>
              <a:rPr lang="de-DE" dirty="0"/>
              <a:t> </a:t>
            </a:r>
            <a:r>
              <a:rPr lang="de-DE" dirty="0" err="1"/>
              <a:t>feedback</a:t>
            </a:r>
            <a:r>
              <a:rPr lang="de-DE" dirty="0"/>
              <a:t> </a:t>
            </a:r>
            <a:r>
              <a:rPr lang="de-DE" dirty="0" err="1"/>
              <a:t>of</a:t>
            </a:r>
            <a:r>
              <a:rPr lang="de-DE" dirty="0"/>
              <a:t> </a:t>
            </a:r>
            <a:r>
              <a:rPr lang="de-DE" dirty="0" err="1"/>
              <a:t>you</a:t>
            </a:r>
            <a:r>
              <a:rPr lang="de-DE" dirty="0"/>
              <a:t>, </a:t>
            </a:r>
            <a:r>
              <a:rPr lang="de-DE" dirty="0" err="1"/>
              <a:t>then</a:t>
            </a:r>
            <a:r>
              <a:rPr lang="de-DE" dirty="0"/>
              <a:t> GONG</a:t>
            </a:r>
          </a:p>
          <a:p>
            <a:pPr marL="171450" lvl="0" indent="-171450" algn="l" rtl="0">
              <a:spcBef>
                <a:spcPts val="0"/>
              </a:spcBef>
              <a:spcAft>
                <a:spcPts val="0"/>
              </a:spcAft>
              <a:buFont typeface="Arial" panose="020B0604020202020204" pitchFamily="34" charset="0"/>
              <a:buChar char="•"/>
            </a:pPr>
            <a:r>
              <a:rPr lang="de-DE" dirty="0" err="1"/>
              <a:t>Please</a:t>
            </a:r>
            <a:r>
              <a:rPr lang="de-DE" dirty="0"/>
              <a:t> </a:t>
            </a:r>
            <a:r>
              <a:rPr lang="de-DE" dirty="0" err="1"/>
              <a:t>clarify</a:t>
            </a:r>
            <a:r>
              <a:rPr lang="de-DE" dirty="0"/>
              <a:t> </a:t>
            </a:r>
            <a:r>
              <a:rPr lang="de-DE" dirty="0" err="1"/>
              <a:t>who</a:t>
            </a:r>
            <a:r>
              <a:rPr lang="de-DE" dirty="0"/>
              <a:t> </a:t>
            </a:r>
            <a:r>
              <a:rPr lang="de-DE" dirty="0" err="1"/>
              <a:t>of</a:t>
            </a:r>
            <a:r>
              <a:rPr lang="de-DE" dirty="0"/>
              <a:t> </a:t>
            </a:r>
            <a:r>
              <a:rPr lang="de-DE" dirty="0" err="1"/>
              <a:t>you</a:t>
            </a:r>
            <a:r>
              <a:rPr lang="de-DE" dirty="0"/>
              <a:t> </a:t>
            </a:r>
            <a:r>
              <a:rPr lang="de-DE" dirty="0" err="1"/>
              <a:t>starts</a:t>
            </a:r>
            <a:r>
              <a:rPr lang="de-DE" dirty="0"/>
              <a:t> </a:t>
            </a:r>
            <a:r>
              <a:rPr lang="de-DE" dirty="0" err="1"/>
              <a:t>with</a:t>
            </a:r>
            <a:r>
              <a:rPr lang="de-DE" dirty="0"/>
              <a:t> </a:t>
            </a:r>
            <a:r>
              <a:rPr lang="de-DE" dirty="0" err="1"/>
              <a:t>feedback</a:t>
            </a:r>
            <a:endParaRPr lang="de-DE" dirty="0"/>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a:t>Note </a:t>
            </a:r>
            <a:r>
              <a:rPr lang="de-DE" dirty="0" err="1"/>
              <a:t>that</a:t>
            </a:r>
            <a:r>
              <a:rPr lang="de-DE" dirty="0"/>
              <a:t> </a:t>
            </a:r>
            <a:r>
              <a:rPr lang="de-DE" dirty="0" err="1"/>
              <a:t>the</a:t>
            </a:r>
            <a:r>
              <a:rPr lang="de-DE" dirty="0"/>
              <a:t> </a:t>
            </a:r>
            <a:r>
              <a:rPr lang="de-DE" dirty="0" err="1"/>
              <a:t>pitches</a:t>
            </a:r>
            <a:r>
              <a:rPr lang="de-DE" dirty="0"/>
              <a:t> </a:t>
            </a:r>
            <a:r>
              <a:rPr lang="de-DE" dirty="0" err="1"/>
              <a:t>were</a:t>
            </a:r>
            <a:r>
              <a:rPr lang="de-DE" dirty="0"/>
              <a:t> </a:t>
            </a:r>
            <a:r>
              <a:rPr lang="de-DE" dirty="0" err="1"/>
              <a:t>created</a:t>
            </a:r>
            <a:r>
              <a:rPr lang="de-DE" dirty="0"/>
              <a:t> in a </a:t>
            </a:r>
            <a:r>
              <a:rPr lang="de-DE" dirty="0" err="1"/>
              <a:t>short</a:t>
            </a:r>
            <a:r>
              <a:rPr lang="de-DE" dirty="0"/>
              <a:t> time and </a:t>
            </a:r>
            <a:r>
              <a:rPr lang="de-DE" dirty="0" err="1"/>
              <a:t>which</a:t>
            </a:r>
            <a:r>
              <a:rPr lang="de-DE" dirty="0"/>
              <a:t> </a:t>
            </a:r>
            <a:r>
              <a:rPr lang="de-DE" dirty="0" err="1"/>
              <a:t>steps</a:t>
            </a:r>
            <a:r>
              <a:rPr lang="de-DE" dirty="0"/>
              <a:t> </a:t>
            </a:r>
            <a:r>
              <a:rPr lang="de-DE" dirty="0" err="1"/>
              <a:t>should</a:t>
            </a:r>
            <a:r>
              <a:rPr lang="de-DE" dirty="0"/>
              <a:t> </a:t>
            </a:r>
            <a:r>
              <a:rPr lang="de-DE" dirty="0" err="1"/>
              <a:t>be</a:t>
            </a:r>
            <a:r>
              <a:rPr lang="de-DE" dirty="0"/>
              <a:t> </a:t>
            </a:r>
            <a:r>
              <a:rPr lang="de-DE" dirty="0" err="1"/>
              <a:t>included</a:t>
            </a:r>
            <a:r>
              <a:rPr lang="de-DE" dirty="0"/>
              <a:t> (</a:t>
            </a:r>
            <a:r>
              <a:rPr lang="de-DE" dirty="0" err="1"/>
              <a:t>problem</a:t>
            </a:r>
            <a:r>
              <a:rPr lang="de-DE" dirty="0"/>
              <a:t>/</a:t>
            </a:r>
            <a:r>
              <a:rPr lang="de-DE" dirty="0" err="1"/>
              <a:t>solution</a:t>
            </a:r>
            <a:r>
              <a:rPr lang="de-DE" dirty="0"/>
              <a:t> fit, </a:t>
            </a:r>
            <a:r>
              <a:rPr lang="de-DE" dirty="0" err="1"/>
              <a:t>target</a:t>
            </a:r>
            <a:r>
              <a:rPr lang="de-DE" dirty="0"/>
              <a:t> </a:t>
            </a:r>
            <a:r>
              <a:rPr lang="de-DE" dirty="0" err="1"/>
              <a:t>audience</a:t>
            </a:r>
            <a:r>
              <a:rPr lang="de-DE" dirty="0"/>
              <a:t>, </a:t>
            </a:r>
            <a:r>
              <a:rPr lang="de-DE" dirty="0" err="1"/>
              <a:t>call</a:t>
            </a:r>
            <a:r>
              <a:rPr lang="de-DE" dirty="0"/>
              <a:t> </a:t>
            </a:r>
            <a:r>
              <a:rPr lang="de-DE" dirty="0" err="1"/>
              <a:t>to</a:t>
            </a:r>
            <a:r>
              <a:rPr lang="de-DE" dirty="0"/>
              <a:t> </a:t>
            </a:r>
            <a:r>
              <a:rPr lang="de-DE" dirty="0" err="1"/>
              <a:t>action</a:t>
            </a:r>
            <a:r>
              <a:rPr lang="de-DE" dirty="0"/>
              <a:t>, </a:t>
            </a:r>
            <a:r>
              <a:rPr lang="de-DE" dirty="0" err="1"/>
              <a:t>storyline</a:t>
            </a:r>
            <a:r>
              <a:rPr lang="de-DE" dirty="0"/>
              <a:t>)</a:t>
            </a:r>
          </a:p>
          <a:p>
            <a:pPr marL="171450" lvl="0" indent="-171450" algn="l" rtl="0">
              <a:spcBef>
                <a:spcPts val="0"/>
              </a:spcBef>
              <a:spcAft>
                <a:spcPts val="0"/>
              </a:spcAft>
            </a:pPr>
            <a:r>
              <a:rPr lang="de-DE" dirty="0" err="1"/>
              <a:t>Please</a:t>
            </a:r>
            <a:r>
              <a:rPr lang="de-DE" dirty="0"/>
              <a:t> </a:t>
            </a:r>
            <a:r>
              <a:rPr lang="de-DE" dirty="0" err="1"/>
              <a:t>give</a:t>
            </a:r>
            <a:r>
              <a:rPr lang="de-DE" dirty="0"/>
              <a:t> </a:t>
            </a:r>
            <a:r>
              <a:rPr lang="de-DE" dirty="0" err="1"/>
              <a:t>feedback</a:t>
            </a:r>
            <a:r>
              <a:rPr lang="de-DE" dirty="0"/>
              <a:t> on </a:t>
            </a:r>
            <a:r>
              <a:rPr lang="de-DE" dirty="0" err="1"/>
              <a:t>the</a:t>
            </a:r>
            <a:r>
              <a:rPr lang="de-DE" dirty="0"/>
              <a:t> pitch </a:t>
            </a:r>
            <a:r>
              <a:rPr lang="de-DE" dirty="0" err="1"/>
              <a:t>rather</a:t>
            </a:r>
            <a:r>
              <a:rPr lang="de-DE" dirty="0"/>
              <a:t> </a:t>
            </a:r>
            <a:r>
              <a:rPr lang="de-DE" dirty="0" err="1"/>
              <a:t>than</a:t>
            </a:r>
            <a:r>
              <a:rPr lang="de-DE" dirty="0"/>
              <a:t> on </a:t>
            </a:r>
            <a:r>
              <a:rPr lang="de-DE" dirty="0" err="1"/>
              <a:t>the</a:t>
            </a:r>
            <a:r>
              <a:rPr lang="de-DE" dirty="0"/>
              <a:t> </a:t>
            </a:r>
            <a:r>
              <a:rPr lang="de-DE" dirty="0" err="1"/>
              <a:t>idea</a:t>
            </a:r>
            <a:r>
              <a:rPr lang="de-DE" dirty="0"/>
              <a:t>: I like / I </a:t>
            </a:r>
            <a:r>
              <a:rPr lang="de-DE" dirty="0" err="1"/>
              <a:t>wish</a:t>
            </a:r>
            <a:r>
              <a:rPr lang="de-DE" dirty="0"/>
              <a:t> / open </a:t>
            </a:r>
            <a:r>
              <a:rPr lang="de-DE" dirty="0" err="1"/>
              <a:t>questions</a:t>
            </a:r>
            <a:r>
              <a:rPr lang="de-DE" dirty="0"/>
              <a:t> / </a:t>
            </a:r>
            <a:r>
              <a:rPr lang="de-DE" dirty="0" err="1"/>
              <a:t>new</a:t>
            </a:r>
            <a:r>
              <a:rPr lang="de-DE" dirty="0"/>
              <a:t> </a:t>
            </a:r>
            <a:r>
              <a:rPr lang="de-DE" dirty="0" err="1"/>
              <a:t>ideas</a:t>
            </a:r>
            <a:endParaRPr lang="de-DE" dirty="0"/>
          </a:p>
          <a:p>
            <a:pPr marL="171450" lvl="0" indent="-171450" algn="l" rtl="0">
              <a:spcBef>
                <a:spcPts val="0"/>
              </a:spcBef>
              <a:spcAft>
                <a:spcPts val="0"/>
              </a:spcAft>
            </a:pPr>
            <a:r>
              <a:rPr lang="de-DE" dirty="0"/>
              <a:t>After </a:t>
            </a:r>
            <a:r>
              <a:rPr lang="de-DE" dirty="0" err="1"/>
              <a:t>that</a:t>
            </a:r>
            <a:r>
              <a:rPr lang="de-DE" dirty="0"/>
              <a:t>, </a:t>
            </a:r>
            <a:r>
              <a:rPr lang="de-DE" dirty="0" err="1"/>
              <a:t>everyone</a:t>
            </a:r>
            <a:r>
              <a:rPr lang="de-DE" dirty="0"/>
              <a:t> in </a:t>
            </a:r>
            <a:r>
              <a:rPr lang="de-DE" dirty="0" err="1"/>
              <a:t>the</a:t>
            </a:r>
            <a:r>
              <a:rPr lang="de-DE" dirty="0"/>
              <a:t> </a:t>
            </a:r>
            <a:r>
              <a:rPr lang="de-DE" dirty="0" err="1"/>
              <a:t>main</a:t>
            </a:r>
            <a:r>
              <a:rPr lang="de-DE" dirty="0"/>
              <a:t> </a:t>
            </a:r>
            <a:r>
              <a:rPr lang="de-DE" dirty="0" err="1"/>
              <a:t>room</a:t>
            </a:r>
            <a:r>
              <a:rPr lang="de-DE" dirty="0"/>
              <a:t> and max. 10 </a:t>
            </a:r>
            <a:r>
              <a:rPr lang="de-DE" dirty="0" err="1"/>
              <a:t>minutes</a:t>
            </a:r>
            <a:r>
              <a:rPr lang="de-DE" dirty="0"/>
              <a:t> </a:t>
            </a:r>
            <a:r>
              <a:rPr lang="de-DE" dirty="0" err="1"/>
              <a:t>input</a:t>
            </a:r>
            <a:r>
              <a:rPr lang="de-DE" dirty="0"/>
              <a:t> </a:t>
            </a:r>
            <a:r>
              <a:rPr lang="de-DE" dirty="0" err="1"/>
              <a:t>from</a:t>
            </a:r>
            <a:r>
              <a:rPr lang="de-DE" dirty="0"/>
              <a:t> </a:t>
            </a:r>
            <a:r>
              <a:rPr lang="de-DE" dirty="0" err="1"/>
              <a:t>the</a:t>
            </a:r>
            <a:r>
              <a:rPr lang="de-DE" dirty="0"/>
              <a:t> </a:t>
            </a:r>
            <a:r>
              <a:rPr lang="de-DE" dirty="0" err="1"/>
              <a:t>start-up</a:t>
            </a:r>
            <a:r>
              <a:rPr lang="de-DE" dirty="0"/>
              <a:t> </a:t>
            </a:r>
            <a:r>
              <a:rPr lang="de-DE" dirty="0" err="1"/>
              <a:t>centers</a:t>
            </a:r>
            <a:r>
              <a:rPr lang="de-DE" dirty="0"/>
              <a:t>: </a:t>
            </a:r>
            <a:r>
              <a:rPr lang="de-DE" dirty="0" err="1"/>
              <a:t>What</a:t>
            </a:r>
            <a:r>
              <a:rPr lang="de-DE" dirty="0"/>
              <a:t> </a:t>
            </a:r>
            <a:r>
              <a:rPr lang="de-DE" dirty="0" err="1"/>
              <a:t>is</a:t>
            </a:r>
            <a:r>
              <a:rPr lang="de-DE" dirty="0"/>
              <a:t> </a:t>
            </a:r>
            <a:r>
              <a:rPr lang="de-DE" dirty="0" err="1"/>
              <a:t>your</a:t>
            </a:r>
            <a:r>
              <a:rPr lang="de-DE" dirty="0"/>
              <a:t> </a:t>
            </a:r>
            <a:r>
              <a:rPr lang="de-DE" dirty="0" err="1"/>
              <a:t>offer</a:t>
            </a:r>
            <a:r>
              <a:rPr lang="de-DE" dirty="0"/>
              <a:t>? </a:t>
            </a:r>
            <a:r>
              <a:rPr lang="de-DE" dirty="0" err="1"/>
              <a:t>What</a:t>
            </a:r>
            <a:r>
              <a:rPr lang="de-DE" dirty="0"/>
              <a:t> </a:t>
            </a:r>
            <a:r>
              <a:rPr lang="de-DE" dirty="0" err="1"/>
              <a:t>could</a:t>
            </a:r>
            <a:r>
              <a:rPr lang="de-DE" dirty="0"/>
              <a:t> </a:t>
            </a:r>
            <a:r>
              <a:rPr lang="de-DE" dirty="0" err="1"/>
              <a:t>be</a:t>
            </a:r>
            <a:r>
              <a:rPr lang="de-DE" dirty="0"/>
              <a:t> </a:t>
            </a:r>
            <a:r>
              <a:rPr lang="de-DE" dirty="0" err="1"/>
              <a:t>the</a:t>
            </a:r>
            <a:r>
              <a:rPr lang="de-DE" dirty="0"/>
              <a:t> </a:t>
            </a:r>
            <a:r>
              <a:rPr lang="de-DE" dirty="0" err="1"/>
              <a:t>next</a:t>
            </a:r>
            <a:r>
              <a:rPr lang="de-DE" dirty="0"/>
              <a:t> </a:t>
            </a:r>
            <a:r>
              <a:rPr lang="de-DE" dirty="0" err="1"/>
              <a:t>steps</a:t>
            </a:r>
            <a:r>
              <a:rPr lang="de-DE" dirty="0"/>
              <a:t> </a:t>
            </a:r>
            <a:r>
              <a:rPr lang="de-DE" dirty="0" err="1"/>
              <a:t>for</a:t>
            </a:r>
            <a:r>
              <a:rPr lang="de-DE" dirty="0"/>
              <a:t> </a:t>
            </a:r>
            <a:r>
              <a:rPr lang="de-DE" dirty="0" err="1"/>
              <a:t>the</a:t>
            </a:r>
            <a:r>
              <a:rPr lang="de-DE" dirty="0"/>
              <a:t> </a:t>
            </a:r>
            <a:r>
              <a:rPr lang="de-DE" dirty="0" err="1"/>
              <a:t>participants</a:t>
            </a:r>
            <a:r>
              <a:rPr lang="de-DE" dirty="0"/>
              <a:t>?</a:t>
            </a:r>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err="1"/>
              <a:t>We</a:t>
            </a:r>
            <a:r>
              <a:rPr lang="de-DE" dirty="0"/>
              <a:t> will </a:t>
            </a:r>
            <a:r>
              <a:rPr lang="de-DE" dirty="0" err="1"/>
              <a:t>explains</a:t>
            </a:r>
            <a:r>
              <a:rPr lang="de-DE" dirty="0"/>
              <a:t> </a:t>
            </a:r>
            <a:r>
              <a:rPr lang="de-DE" dirty="0" err="1"/>
              <a:t>setting</a:t>
            </a:r>
            <a:r>
              <a:rPr lang="de-DE" dirty="0"/>
              <a:t> &amp; gong in </a:t>
            </a:r>
            <a:r>
              <a:rPr lang="de-DE" dirty="0" err="1"/>
              <a:t>the</a:t>
            </a:r>
            <a:r>
              <a:rPr lang="de-DE" dirty="0"/>
              <a:t> </a:t>
            </a:r>
            <a:r>
              <a:rPr lang="de-DE" dirty="0" err="1"/>
              <a:t>room</a:t>
            </a:r>
            <a:endParaRPr lang="de-DE" dirty="0"/>
          </a:p>
          <a:p>
            <a:pPr marL="171450" lvl="0" indent="-171450" algn="l" rtl="0">
              <a:spcBef>
                <a:spcPts val="0"/>
              </a:spcBef>
              <a:spcAft>
                <a:spcPts val="0"/>
              </a:spcAft>
            </a:pPr>
            <a:r>
              <a:rPr lang="de-DE" dirty="0"/>
              <a:t>_______</a:t>
            </a:r>
          </a:p>
          <a:p>
            <a:pPr marL="171450" lvl="0" indent="-171450" algn="l" rtl="0">
              <a:spcBef>
                <a:spcPts val="0"/>
              </a:spcBef>
              <a:spcAft>
                <a:spcPts val="0"/>
              </a:spcAft>
            </a:pPr>
            <a:endParaRPr lang="de-DE" dirty="0"/>
          </a:p>
          <a:p>
            <a:pPr marL="171450" lvl="0" indent="-171450" algn="l" rtl="0">
              <a:spcBef>
                <a:spcPts val="0"/>
              </a:spcBef>
              <a:spcAft>
                <a:spcPts val="0"/>
              </a:spcAft>
            </a:pPr>
            <a:r>
              <a:rPr lang="de-DE" dirty="0"/>
              <a:t>M2: List/</a:t>
            </a:r>
            <a:r>
              <a:rPr lang="de-DE" dirty="0" err="1"/>
              <a:t>order</a:t>
            </a:r>
            <a:r>
              <a:rPr lang="de-DE" dirty="0"/>
              <a:t> </a:t>
            </a:r>
            <a:r>
              <a:rPr lang="de-DE" dirty="0" err="1"/>
              <a:t>for</a:t>
            </a:r>
            <a:r>
              <a:rPr lang="de-DE" dirty="0"/>
              <a:t> </a:t>
            </a:r>
            <a:r>
              <a:rPr lang="de-DE" dirty="0" err="1"/>
              <a:t>the</a:t>
            </a:r>
            <a:r>
              <a:rPr lang="de-DE" dirty="0"/>
              <a:t> </a:t>
            </a:r>
            <a:r>
              <a:rPr lang="de-DE" dirty="0" err="1"/>
              <a:t>pitches</a:t>
            </a:r>
            <a:r>
              <a:rPr lang="de-DE" dirty="0"/>
              <a:t>/</a:t>
            </a:r>
            <a:r>
              <a:rPr lang="de-DE" dirty="0" err="1"/>
              <a:t>breakouts</a:t>
            </a:r>
            <a:endParaRPr dirty="0"/>
          </a:p>
        </p:txBody>
      </p:sp>
    </p:spTree>
    <p:extLst>
      <p:ext uri="{BB962C8B-B14F-4D97-AF65-F5344CB8AC3E}">
        <p14:creationId xmlns:p14="http://schemas.microsoft.com/office/powerpoint/2010/main" val="25277895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Everybody is back? All went well? </a:t>
            </a:r>
          </a:p>
          <a:p>
            <a:pPr marL="171450" lvl="0" indent="-171450" algn="l" rtl="0">
              <a:spcBef>
                <a:spcPts val="0"/>
              </a:spcBef>
              <a:spcAft>
                <a:spcPts val="0"/>
              </a:spcAft>
            </a:pPr>
            <a:r>
              <a:rPr lang="en"/>
              <a:t>Thumbs up if you’re with me please!</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Now</a:t>
            </a:r>
            <a:r>
              <a:rPr lang="de-DE" dirty="0"/>
              <a:t> </a:t>
            </a:r>
            <a:r>
              <a:rPr lang="de-DE" dirty="0" err="1"/>
              <a:t>before</a:t>
            </a:r>
            <a:r>
              <a:rPr lang="de-DE" dirty="0"/>
              <a:t> </a:t>
            </a:r>
            <a:r>
              <a:rPr lang="de-DE" dirty="0" err="1"/>
              <a:t>we</a:t>
            </a:r>
            <a:r>
              <a:rPr lang="de-DE" dirty="0"/>
              <a:t> </a:t>
            </a:r>
            <a:r>
              <a:rPr lang="de-DE" dirty="0" err="1"/>
              <a:t>start</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 </a:t>
            </a:r>
            <a:r>
              <a:rPr lang="de-DE" dirty="0" err="1"/>
              <a:t>let‘s</a:t>
            </a:r>
            <a:r>
              <a:rPr lang="de-DE" dirty="0"/>
              <a:t> </a:t>
            </a:r>
            <a:r>
              <a:rPr lang="de-DE" dirty="0" err="1"/>
              <a:t>have</a:t>
            </a:r>
            <a:r>
              <a:rPr lang="de-DE" dirty="0"/>
              <a:t> a </a:t>
            </a:r>
            <a:r>
              <a:rPr lang="de-DE" dirty="0" err="1"/>
              <a:t>look</a:t>
            </a:r>
            <a:r>
              <a:rPr lang="de-DE" dirty="0"/>
              <a:t> at </a:t>
            </a:r>
            <a:r>
              <a:rPr lang="de-DE" dirty="0" err="1"/>
              <a:t>how</a:t>
            </a:r>
            <a:r>
              <a:rPr lang="de-DE" dirty="0"/>
              <a:t> </a:t>
            </a:r>
            <a:r>
              <a:rPr lang="de-DE" dirty="0" err="1"/>
              <a:t>to</a:t>
            </a:r>
            <a:r>
              <a:rPr lang="de-DE" dirty="0"/>
              <a:t> pitch in a digital </a:t>
            </a:r>
            <a:r>
              <a:rPr lang="de-DE" dirty="0" err="1"/>
              <a:t>setting</a:t>
            </a:r>
            <a:r>
              <a:rPr lang="de-DE" dirty="0"/>
              <a:t>!</a:t>
            </a:r>
            <a:endParaRPr dirty="0"/>
          </a:p>
        </p:txBody>
      </p:sp>
    </p:spTree>
    <p:extLst>
      <p:ext uri="{BB962C8B-B14F-4D97-AF65-F5344CB8AC3E}">
        <p14:creationId xmlns:p14="http://schemas.microsoft.com/office/powerpoint/2010/main" val="29960267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spcAft>
                <a:spcPts val="1600"/>
              </a:spcAft>
              <a:buSzPct val="80000"/>
              <a:buFont typeface="Arial" panose="020B0604020202020204" pitchFamily="34" charset="0"/>
              <a:buChar char="•"/>
            </a:pPr>
            <a:r>
              <a:rPr lang="de-DE" sz="1100" b="0" dirty="0">
                <a:solidFill>
                  <a:schemeClr val="tx1"/>
                </a:solidFill>
                <a:latin typeface="DINOT-Bold" panose="020B0504020101020102" pitchFamily="34" charset="77"/>
              </a:rPr>
              <a:t>Always </a:t>
            </a:r>
            <a:r>
              <a:rPr lang="de-DE" sz="1100" b="0" dirty="0" err="1">
                <a:solidFill>
                  <a:schemeClr val="tx1"/>
                </a:solidFill>
                <a:latin typeface="DINOT-Bold" panose="020B0504020101020102" pitchFamily="34" charset="77"/>
              </a:rPr>
              <a:t>test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sound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camera</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internet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connection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beforehand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avoid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technical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issues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during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pitch.</a:t>
            </a:r>
          </a:p>
          <a:p>
            <a:pPr marL="171450" lvl="0" indent="-171450">
              <a:spcAft>
                <a:spcPts val="1600"/>
              </a:spcAft>
              <a:buSzPct val="80000"/>
              <a:buFont typeface="Arial" panose="020B0604020202020204" pitchFamily="34" charset="0"/>
              <a:buChar char="•"/>
            </a:pPr>
            <a:endParaRPr lang="de-DE" sz="1100" b="0" dirty="0">
              <a:solidFill>
                <a:schemeClr val="tx1"/>
              </a:solidFill>
              <a:latin typeface="DINOT-Bold" panose="020B0504020101020102" pitchFamily="34" charset="77"/>
            </a:endParaRPr>
          </a:p>
          <a:p>
            <a:pPr marL="171450" lvl="0" indent="-171450">
              <a:spcAft>
                <a:spcPts val="1600"/>
              </a:spcAft>
              <a:buSzPct val="80000"/>
              <a:buFont typeface="Arial" panose="020B0604020202020204" pitchFamily="34" charset="0"/>
              <a:buChar char="•"/>
            </a:pPr>
            <a:r>
              <a:rPr lang="de-DE" sz="1100" b="0" dirty="0">
                <a:solidFill>
                  <a:schemeClr val="tx1"/>
                </a:solidFill>
                <a:latin typeface="DINOT-Bold" panose="020B0504020101020102" pitchFamily="34" charset="77"/>
              </a:rPr>
              <a:t>Think </a:t>
            </a:r>
            <a:r>
              <a:rPr lang="de-DE" sz="1100" b="0" dirty="0" err="1">
                <a:solidFill>
                  <a:schemeClr val="tx1"/>
                </a:solidFill>
                <a:latin typeface="DINOT-Bold" panose="020B0504020101020102" pitchFamily="34" charset="77"/>
              </a:rPr>
              <a:t>about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want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present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idea</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medium </a:t>
            </a:r>
            <a:r>
              <a:rPr lang="de-DE" sz="1100" b="0" dirty="0" err="1">
                <a:solidFill>
                  <a:schemeClr val="tx1"/>
                </a:solidFill>
                <a:latin typeface="DINOT-Bold" panose="020B0504020101020102" pitchFamily="34" charset="77"/>
              </a:rPr>
              <a:t>works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best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endParaRPr lang="de-DE" sz="1100" b="0" dirty="0">
              <a:solidFill>
                <a:schemeClr val="tx1"/>
              </a:solidFill>
              <a:latin typeface="DINOT-Bold" panose="020B0504020101020102" pitchFamily="34" charset="77"/>
            </a:endParaRP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Would</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slidedeck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idea</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clearly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 digital/analog prototype </a:t>
            </a:r>
            <a:r>
              <a:rPr lang="de-DE" sz="1100" b="0" dirty="0" err="1">
                <a:solidFill>
                  <a:schemeClr val="tx1"/>
                </a:solidFill>
                <a:latin typeface="DINOT-Bold" panose="020B0504020101020102" pitchFamily="34" charset="77"/>
              </a:rPr>
              <a:t>more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effective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bring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life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tangible?</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8346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8" indent="0">
              <a:spcAft>
                <a:spcPts val="1600"/>
              </a:spcAft>
              <a:buSzPct val="80000"/>
              <a:buFont typeface="Courier New" panose="02070309020205020404" pitchFamily="49" charset="0"/>
              <a:buNone/>
            </a:pPr>
            <a:r>
              <a:rPr lang="en-GB" sz="1800" b="0" i="0" u="none" strike="noStrike" cap="none" dirty="0">
                <a:solidFill>
                  <a:srgbClr val="000000"/>
                </a:solidFill>
                <a:latin typeface="Arial"/>
                <a:ea typeface="Arial"/>
                <a:cs typeface="Arial"/>
                <a:sym typeface="Calibri"/>
              </a:rPr>
              <a:t>[Show these camera setups live to show everyone how not to do it]</a:t>
            </a:r>
            <a:endParaRPr lang="de-DE" sz="1100" b="0" i="0" u="none" strike="noStrike" cap="none" dirty="0">
              <a:solidFill>
                <a:schemeClr val="tx1"/>
              </a:solidFill>
              <a:latin typeface="DINOT-Bold" panose="020B0504020101020102" pitchFamily="34" charset="77"/>
              <a:ea typeface="Arial"/>
              <a:cs typeface="Arial"/>
              <a:sym typeface="Calibri"/>
            </a:endParaRPr>
          </a:p>
          <a:p>
            <a:pPr marL="0" lvl="8" indent="0">
              <a:spcAft>
                <a:spcPts val="1600"/>
              </a:spcAft>
              <a:buSzPct val="80000"/>
              <a:buFont typeface="Courier New" panose="02070309020205020404" pitchFamily="49" charset="0"/>
              <a:buNone/>
            </a:pPr>
            <a:endParaRPr lang="de-DE" sz="1100" b="0" i="0" u="none" strike="noStrike" cap="none" dirty="0">
              <a:solidFill>
                <a:schemeClr val="tx1"/>
              </a:solidFill>
              <a:latin typeface="DINOT-Bold" panose="020B0504020101020102" pitchFamily="34" charset="77"/>
              <a:ea typeface="Arial"/>
              <a:cs typeface="Arial"/>
              <a:sym typeface="Calibri"/>
            </a:endParaRP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the giant (camera from below)</a:t>
            </a: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Closeup (Just nose in the picture)</a:t>
            </a: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The conceptual artist (half on camera with lamp in artistic setting)</a:t>
            </a:r>
          </a:p>
          <a:p>
            <a:pPr marL="285750" lvl="8" indent="-285750">
              <a:spcAft>
                <a:spcPts val="1600"/>
              </a:spcAft>
              <a:buSzPct val="80000"/>
              <a:buFont typeface="Arial" panose="020B0604020202020204" pitchFamily="34" charset="0"/>
              <a:buChar char="•"/>
            </a:pPr>
            <a:r>
              <a:rPr lang="en-GB" sz="1800" b="0" i="0" u="none" strike="noStrike" cap="none" dirty="0">
                <a:solidFill>
                  <a:srgbClr val="000000"/>
                </a:solidFill>
                <a:latin typeface="Arial"/>
                <a:ea typeface="Arial"/>
                <a:cs typeface="Arial"/>
                <a:sym typeface="Calibri"/>
              </a:rPr>
              <a:t>Not: The Guru (the mystical one with lots of backlight)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23769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285750" lvl="0" indent="-285750">
              <a:spcAft>
                <a:spcPts val="1600"/>
              </a:spcAft>
              <a:buSzPct val="80000"/>
              <a:buFont typeface="Arial" panose="020B0604020202020204" pitchFamily="34" charset="0"/>
              <a:buChar char="•"/>
            </a:pPr>
            <a:r>
              <a:rPr lang="de-DE" sz="1800" b="0" dirty="0">
                <a:latin typeface="DINOT-Bold" panose="020B0504020101020102" pitchFamily="34" charset="77"/>
              </a:rPr>
              <a:t>The </a:t>
            </a:r>
            <a:r>
              <a:rPr lang="de-DE" sz="1800" b="0" dirty="0" err="1">
                <a:latin typeface="DINOT-Bold" panose="020B0504020101020102" pitchFamily="34" charset="77"/>
              </a:rPr>
              <a:t>art</a:t>
            </a:r>
            <a:r>
              <a:rPr lang="de-DE" sz="1800" b="0" dirty="0">
                <a:latin typeface="DINOT-Bold" panose="020B0504020101020102" pitchFamily="34" charset="77"/>
              </a:rPr>
              <a:t> </a:t>
            </a:r>
            <a:r>
              <a:rPr lang="de-DE" sz="1800" b="0" dirty="0" err="1">
                <a:latin typeface="DINOT-Bold" panose="020B0504020101020102" pitchFamily="34" charset="77"/>
              </a:rPr>
              <a:t>of</a:t>
            </a:r>
            <a:r>
              <a:rPr lang="de-DE" sz="1800" b="0" dirty="0">
                <a:latin typeface="DINOT-Bold" panose="020B0504020101020102" pitchFamily="34" charset="77"/>
              </a:rPr>
              <a:t> </a:t>
            </a:r>
            <a:r>
              <a:rPr lang="de-DE" sz="1800" b="0" dirty="0" err="1">
                <a:latin typeface="DINOT-Bold" panose="020B0504020101020102" pitchFamily="34" charset="77"/>
              </a:rPr>
              <a:t>focus</a:t>
            </a:r>
            <a:r>
              <a:rPr lang="de-DE" sz="1800" b="0" dirty="0">
                <a:latin typeface="DINOT-Bold" panose="020B0504020101020102" pitchFamily="34" charset="77"/>
              </a:rPr>
              <a:t> on </a:t>
            </a:r>
            <a:r>
              <a:rPr lang="de-DE" sz="1800" b="0" dirty="0" err="1">
                <a:latin typeface="DINOT-Bold" panose="020B0504020101020102" pitchFamily="34" charset="77"/>
              </a:rPr>
              <a:t>perspective</a:t>
            </a:r>
            <a:r>
              <a:rPr lang="de-DE" sz="1800" b="0" dirty="0">
                <a:latin typeface="DINOT-Bold" panose="020B0504020101020102" pitchFamily="34" charset="77"/>
              </a:rPr>
              <a:t> and </a:t>
            </a:r>
            <a:r>
              <a:rPr lang="de-DE" sz="1800" b="0" dirty="0" err="1">
                <a:latin typeface="DINOT-Bold" panose="020B0504020101020102" pitchFamily="34" charset="77"/>
              </a:rPr>
              <a:t>framing</a:t>
            </a:r>
            <a:endParaRPr lang="de-DE" sz="1800" b="0" dirty="0">
              <a:latin typeface="DINOT-Bold" panose="020B0504020101020102" pitchFamily="34" charset="77"/>
            </a:endParaRPr>
          </a:p>
          <a:p>
            <a:pPr marL="285750" lvl="0" indent="-285750">
              <a:spcAft>
                <a:spcPts val="1600"/>
              </a:spcAft>
              <a:buSzPct val="80000"/>
              <a:buFont typeface="Arial" panose="020B0604020202020204" pitchFamily="34" charset="0"/>
              <a:buChar char="•"/>
            </a:pPr>
            <a:r>
              <a:rPr lang="de-DE" sz="1800" b="1" dirty="0" err="1">
                <a:latin typeface="DINOT-Bold" panose="020B0504020101020102" pitchFamily="34" charset="77"/>
              </a:rPr>
              <a:t>Let‘s</a:t>
            </a:r>
            <a:r>
              <a:rPr lang="de-DE" sz="1800" b="1" dirty="0">
                <a:latin typeface="DINOT-Bold" panose="020B0504020101020102" pitchFamily="34" charset="77"/>
              </a:rPr>
              <a:t> do </a:t>
            </a:r>
            <a:r>
              <a:rPr lang="de-DE" sz="1800" b="1" dirty="0" err="1">
                <a:latin typeface="DINOT-Bold" panose="020B0504020101020102" pitchFamily="34" charset="77"/>
              </a:rPr>
              <a:t>it</a:t>
            </a:r>
            <a:r>
              <a:rPr lang="de-DE" sz="1800" b="1" dirty="0">
                <a:latin typeface="DINOT-Bold" panose="020B0504020101020102" pitchFamily="34" charset="77"/>
              </a:rPr>
              <a:t> </a:t>
            </a:r>
            <a:r>
              <a:rPr lang="de-DE" sz="1800" b="1" dirty="0" err="1">
                <a:latin typeface="DINOT-Bold" panose="020B0504020101020102" pitchFamily="34" charset="77"/>
              </a:rPr>
              <a:t>right</a:t>
            </a:r>
            <a:r>
              <a:rPr lang="de-DE" sz="1800" b="1" dirty="0">
                <a:latin typeface="DINOT-Bold" panose="020B0504020101020102" pitchFamily="34" charset="77"/>
              </a:rPr>
              <a:t> and </a:t>
            </a:r>
            <a:r>
              <a:rPr lang="de-DE" sz="1800" b="1" dirty="0" err="1">
                <a:latin typeface="DINOT-Bold" panose="020B0504020101020102" pitchFamily="34" charset="77"/>
              </a:rPr>
              <a:t>please</a:t>
            </a:r>
            <a:r>
              <a:rPr lang="de-DE" sz="1800" b="1" dirty="0">
                <a:latin typeface="DINOT-Bold" panose="020B0504020101020102" pitchFamily="34" charset="77"/>
              </a:rPr>
              <a:t> follow </a:t>
            </a:r>
            <a:r>
              <a:rPr lang="de-DE" sz="1800" b="1" dirty="0" err="1">
                <a:latin typeface="DINOT-Bold" panose="020B0504020101020102" pitchFamily="34" charset="77"/>
              </a:rPr>
              <a:t>along</a:t>
            </a:r>
            <a:r>
              <a:rPr lang="de-DE" sz="1800" b="1" dirty="0">
                <a:latin typeface="DINOT-Bold" panose="020B0504020101020102" pitchFamily="34" charset="77"/>
              </a:rPr>
              <a:t> </a:t>
            </a:r>
            <a:r>
              <a:rPr lang="de-DE" sz="1800" b="1" dirty="0" err="1">
                <a:latin typeface="DINOT-Bold" panose="020B0504020101020102" pitchFamily="34" charset="77"/>
              </a:rPr>
              <a:t>everyone</a:t>
            </a:r>
            <a:r>
              <a:rPr lang="de-DE" sz="1800" b="1" dirty="0">
                <a:latin typeface="DINOT-Bold" panose="020B0504020101020102" pitchFamily="34" charset="77"/>
              </a:rPr>
              <a:t>:</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4000" dirty="0"/>
              <a:t>Webcam should be positioned at the same height as your eyes</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4000" dirty="0"/>
              <a:t>Leave some room in the upper part of the shot</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1800" b="0" i="0" u="none" strike="noStrike" cap="none" dirty="0">
                <a:solidFill>
                  <a:srgbClr val="000000"/>
                </a:solidFill>
                <a:latin typeface="Arial"/>
                <a:ea typeface="Arial"/>
                <a:cs typeface="Arial"/>
                <a:sym typeface="Calibri"/>
              </a:rPr>
              <a:t>Now you can decide where to be in the shot: frontal or three quarters and letting the face front (looks like a painting to me)</a:t>
            </a:r>
            <a:br>
              <a:rPr lang="de-DE" sz="1800" b="1" dirty="0">
                <a:latin typeface="DINOT-Bold" panose="020B0504020101020102" pitchFamily="34" charset="77"/>
              </a:rPr>
            </a:b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1187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en-GB" sz="1100" dirty="0">
                <a:sym typeface="Calibri"/>
              </a:rPr>
              <a:t>And a little about the background…</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dirty="0">
                <a:sym typeface="Calibri"/>
              </a:rPr>
              <a:t>Avoid big windows behind you  (remember – guru effect?)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dirty="0">
                <a:sym typeface="Calibri"/>
              </a:rPr>
              <a:t>Avoid big flat walls behind you, because they flatten your image, its always nice to feel some air between the subject and the background</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4877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sz="1100" dirty="0"/>
              <a:t>And </a:t>
            </a:r>
            <a:r>
              <a:rPr lang="de-DE" sz="1100" dirty="0" err="1"/>
              <a:t>how</a:t>
            </a:r>
            <a:r>
              <a:rPr lang="de-DE" sz="1100" dirty="0"/>
              <a:t> </a:t>
            </a:r>
            <a:r>
              <a:rPr lang="de-DE" sz="1100" dirty="0" err="1"/>
              <a:t>about</a:t>
            </a:r>
            <a:r>
              <a:rPr lang="de-DE" sz="1100" dirty="0"/>
              <a:t> </a:t>
            </a:r>
            <a:r>
              <a:rPr lang="de-DE" sz="1100" dirty="0" err="1"/>
              <a:t>behaviour</a:t>
            </a:r>
            <a:r>
              <a:rPr lang="de-DE" sz="1100" dirty="0"/>
              <a:t> and </a:t>
            </a:r>
            <a:r>
              <a:rPr lang="de-DE" sz="1100" dirty="0" err="1"/>
              <a:t>interaction</a:t>
            </a:r>
            <a:r>
              <a:rPr lang="de-DE" sz="1100" dirty="0"/>
              <a: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dirty="0"/>
              <a:t>People </a:t>
            </a:r>
            <a:r>
              <a:rPr lang="de-DE" sz="1100" dirty="0" err="1"/>
              <a:t>tend</a:t>
            </a:r>
            <a:r>
              <a:rPr lang="de-DE" sz="1100" dirty="0"/>
              <a:t> </a:t>
            </a:r>
            <a:r>
              <a:rPr lang="de-DE" sz="1100" dirty="0" err="1"/>
              <a:t>to</a:t>
            </a:r>
            <a:r>
              <a:rPr lang="de-DE" sz="1100" dirty="0"/>
              <a:t> </a:t>
            </a:r>
            <a:r>
              <a:rPr lang="de-DE" sz="1100" dirty="0" err="1"/>
              <a:t>speed</a:t>
            </a:r>
            <a:r>
              <a:rPr lang="de-DE" sz="1100" dirty="0"/>
              <a:t> </a:t>
            </a:r>
            <a:r>
              <a:rPr lang="de-DE" sz="1100" dirty="0" err="1"/>
              <a:t>up</a:t>
            </a:r>
            <a:r>
              <a:rPr lang="de-DE" sz="1100" dirty="0"/>
              <a:t> </a:t>
            </a:r>
            <a:r>
              <a:rPr lang="de-DE" sz="1100" dirty="0" err="1"/>
              <a:t>their</a:t>
            </a:r>
            <a:r>
              <a:rPr lang="de-DE" sz="1100" dirty="0"/>
              <a:t> </a:t>
            </a:r>
            <a:r>
              <a:rPr lang="de-DE" sz="1100" dirty="0" err="1"/>
              <a:t>speech</a:t>
            </a:r>
            <a:r>
              <a:rPr lang="de-DE" sz="1100" dirty="0"/>
              <a:t> </a:t>
            </a:r>
            <a:r>
              <a:rPr lang="de-DE" sz="1100" dirty="0" err="1"/>
              <a:t>when</a:t>
            </a:r>
            <a:r>
              <a:rPr lang="de-DE" sz="1100" dirty="0"/>
              <a:t> </a:t>
            </a:r>
            <a:r>
              <a:rPr lang="de-DE" sz="1100" dirty="0" err="1"/>
              <a:t>they</a:t>
            </a:r>
            <a:r>
              <a:rPr lang="de-DE" sz="1100" dirty="0"/>
              <a:t> </a:t>
            </a:r>
            <a:r>
              <a:rPr lang="de-DE" sz="1100" dirty="0" err="1"/>
              <a:t>are</a:t>
            </a:r>
            <a:r>
              <a:rPr lang="de-DE" sz="1100" dirty="0"/>
              <a:t> </a:t>
            </a:r>
            <a:r>
              <a:rPr lang="de-DE" sz="1100" dirty="0" err="1"/>
              <a:t>nervous</a:t>
            </a:r>
            <a:r>
              <a:rPr lang="de-DE" sz="1100" dirty="0"/>
              <a:t>. </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dirty="0" err="1"/>
              <a:t>Aim</a:t>
            </a:r>
            <a:r>
              <a:rPr lang="de-DE" sz="1100" dirty="0"/>
              <a:t> </a:t>
            </a:r>
            <a:r>
              <a:rPr lang="de-DE" sz="1100" dirty="0" err="1"/>
              <a:t>to</a:t>
            </a:r>
            <a:r>
              <a:rPr lang="de-DE" sz="1100" dirty="0"/>
              <a:t> </a:t>
            </a:r>
            <a:r>
              <a:rPr lang="de-DE" sz="1100" dirty="0" err="1"/>
              <a:t>speak</a:t>
            </a:r>
            <a:r>
              <a:rPr lang="de-DE" sz="1100" dirty="0"/>
              <a:t> a </a:t>
            </a:r>
            <a:r>
              <a:rPr lang="de-DE" sz="1100" dirty="0" err="1"/>
              <a:t>little</a:t>
            </a:r>
            <a:r>
              <a:rPr lang="de-DE" sz="1100" dirty="0"/>
              <a:t> </a:t>
            </a:r>
            <a:r>
              <a:rPr lang="de-DE" sz="1100" dirty="0" err="1"/>
              <a:t>slower</a:t>
            </a:r>
            <a:r>
              <a:rPr lang="de-DE" sz="1100" dirty="0"/>
              <a:t> </a:t>
            </a:r>
            <a:r>
              <a:rPr lang="de-DE" sz="1100" dirty="0" err="1"/>
              <a:t>than</a:t>
            </a:r>
            <a:r>
              <a:rPr lang="de-DE" sz="1100" dirty="0"/>
              <a:t> normal, and </a:t>
            </a:r>
            <a:r>
              <a:rPr lang="de-DE" sz="1100" dirty="0" err="1"/>
              <a:t>it</a:t>
            </a:r>
            <a:r>
              <a:rPr lang="de-DE" sz="1100" dirty="0"/>
              <a:t> </a:t>
            </a:r>
            <a:r>
              <a:rPr lang="de-DE" sz="1100" dirty="0" err="1"/>
              <a:t>should</a:t>
            </a:r>
            <a:r>
              <a:rPr lang="de-DE" sz="1100" dirty="0"/>
              <a:t> </a:t>
            </a:r>
            <a:r>
              <a:rPr lang="de-DE" sz="1100" dirty="0" err="1"/>
              <a:t>be</a:t>
            </a:r>
            <a:r>
              <a:rPr lang="de-DE" sz="1100" dirty="0"/>
              <a:t> </a:t>
            </a:r>
            <a:r>
              <a:rPr lang="de-DE" sz="1100" dirty="0" err="1"/>
              <a:t>perfect</a:t>
            </a:r>
            <a:r>
              <a:rPr lang="de-DE" sz="1100" dirty="0"/>
              <a: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dirty="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2400" dirty="0"/>
              <a:t>Look directly into the camera every now and then.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dirty="0"/>
              <a:t>Remember: </a:t>
            </a:r>
            <a:r>
              <a:rPr lang="de-DE" sz="1100" dirty="0"/>
              <a:t>The </a:t>
            </a:r>
            <a:r>
              <a:rPr lang="de-DE" sz="1100" dirty="0" err="1"/>
              <a:t>camera</a:t>
            </a:r>
            <a:r>
              <a:rPr lang="de-DE" sz="1100" dirty="0"/>
              <a:t> </a:t>
            </a:r>
            <a:r>
              <a:rPr lang="de-DE" sz="1100" dirty="0" err="1"/>
              <a:t>is</a:t>
            </a:r>
            <a:r>
              <a:rPr lang="de-DE" sz="1100" dirty="0"/>
              <a:t> NOT </a:t>
            </a:r>
            <a:r>
              <a:rPr lang="de-DE" sz="1100" dirty="0" err="1"/>
              <a:t>your</a:t>
            </a:r>
            <a:r>
              <a:rPr lang="de-DE" sz="1100" dirty="0"/>
              <a:t> screen! Ist a </a:t>
            </a:r>
            <a:r>
              <a:rPr lang="de-DE" sz="1100" dirty="0" err="1"/>
              <a:t>difference</a:t>
            </a:r>
            <a:r>
              <a:rPr lang="de-DE" sz="1100" dirty="0"/>
              <a:t> [</a:t>
            </a:r>
            <a:r>
              <a:rPr lang="de-DE" sz="1100" dirty="0" err="1"/>
              <a:t>show</a:t>
            </a:r>
            <a:r>
              <a:rPr lang="de-DE" sz="1100" dirty="0"/>
              <a:t> </a:t>
            </a:r>
            <a:r>
              <a:rPr lang="de-DE" sz="1100" dirty="0" err="1"/>
              <a:t>difference</a:t>
            </a:r>
            <a:r>
              <a:rPr lang="de-DE" sz="1100" dirty="0"/>
              <a:t> </a:t>
            </a:r>
            <a:r>
              <a:rPr lang="de-DE" sz="1100" dirty="0" err="1"/>
              <a:t>when</a:t>
            </a:r>
            <a:r>
              <a:rPr lang="de-DE" sz="1100" dirty="0"/>
              <a:t> </a:t>
            </a:r>
            <a:r>
              <a:rPr lang="de-DE" sz="1100" dirty="0" err="1"/>
              <a:t>looking</a:t>
            </a:r>
            <a:r>
              <a:rPr lang="de-DE" sz="1100" dirty="0"/>
              <a:t> </a:t>
            </a:r>
            <a:r>
              <a:rPr lang="de-DE" sz="1100" dirty="0" err="1"/>
              <a:t>directly</a:t>
            </a:r>
            <a:r>
              <a:rPr lang="de-DE" sz="1100" dirty="0"/>
              <a:t> </a:t>
            </a:r>
            <a:r>
              <a:rPr lang="de-DE" sz="1100" dirty="0" err="1"/>
              <a:t>into</a:t>
            </a:r>
            <a:r>
              <a:rPr lang="de-DE" sz="1100" dirty="0"/>
              <a:t> </a:t>
            </a:r>
            <a:r>
              <a:rPr lang="de-DE" sz="1100" dirty="0" err="1"/>
              <a:t>the</a:t>
            </a:r>
            <a:r>
              <a:rPr lang="de-DE" sz="1100" dirty="0"/>
              <a:t> </a:t>
            </a:r>
            <a:r>
              <a:rPr lang="de-DE" sz="1100" dirty="0" err="1"/>
              <a:t>camera</a:t>
            </a:r>
            <a:r>
              <a:rPr lang="de-DE" sz="1100" dirty="0"/>
              <a:t> </a:t>
            </a:r>
            <a:r>
              <a:rPr lang="de-DE" sz="1100" dirty="0" err="1"/>
              <a:t>or</a:t>
            </a:r>
            <a:r>
              <a:rPr lang="de-DE" sz="1100" dirty="0"/>
              <a:t> on screen]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dirty="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dirty="0"/>
              <a:t>Last but not least:</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2400" dirty="0"/>
              <a:t>People do not tend to smile when they watch you digitally – don’t be irritated and have fun!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dirty="0"/>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9001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dirty="0" err="1"/>
              <a:t>You</a:t>
            </a:r>
            <a:r>
              <a:rPr lang="de-DE" dirty="0"/>
              <a:t> </a:t>
            </a:r>
            <a:r>
              <a:rPr lang="de-DE" dirty="0" err="1"/>
              <a:t>may</a:t>
            </a:r>
            <a:r>
              <a:rPr lang="de-DE" dirty="0"/>
              <a:t> </a:t>
            </a:r>
            <a:r>
              <a:rPr lang="de-DE" dirty="0" err="1"/>
              <a:t>have</a:t>
            </a:r>
            <a:r>
              <a:rPr lang="de-DE" dirty="0"/>
              <a:t> </a:t>
            </a:r>
            <a:r>
              <a:rPr lang="de-DE" dirty="0" err="1"/>
              <a:t>already</a:t>
            </a:r>
            <a:r>
              <a:rPr lang="de-DE" dirty="0"/>
              <a:t> </a:t>
            </a:r>
            <a:r>
              <a:rPr lang="de-DE" dirty="0" err="1"/>
              <a:t>notices</a:t>
            </a:r>
            <a:r>
              <a:rPr lang="de-DE" dirty="0"/>
              <a:t> </a:t>
            </a:r>
            <a:r>
              <a:rPr lang="de-DE" dirty="0" err="1"/>
              <a:t>some</a:t>
            </a:r>
            <a:r>
              <a:rPr lang="de-DE" dirty="0"/>
              <a:t> </a:t>
            </a:r>
            <a:r>
              <a:rPr lang="de-DE" dirty="0" err="1"/>
              <a:t>new</a:t>
            </a:r>
            <a:r>
              <a:rPr lang="de-DE" dirty="0"/>
              <a:t> </a:t>
            </a:r>
            <a:r>
              <a:rPr lang="de-DE" dirty="0" err="1"/>
              <a:t>faces</a:t>
            </a:r>
            <a:r>
              <a:rPr lang="de-DE" dirty="0"/>
              <a:t> </a:t>
            </a:r>
            <a:r>
              <a:rPr lang="de-DE" dirty="0" err="1"/>
              <a:t>here</a:t>
            </a:r>
            <a:r>
              <a:rPr lang="de-DE" dirty="0"/>
              <a:t> </a:t>
            </a:r>
            <a:r>
              <a:rPr lang="de-DE" dirty="0" err="1"/>
              <a:t>with</a:t>
            </a:r>
            <a:r>
              <a:rPr lang="de-DE" dirty="0"/>
              <a:t> </a:t>
            </a:r>
            <a:r>
              <a:rPr lang="de-DE" dirty="0" err="1"/>
              <a:t>us</a:t>
            </a:r>
            <a:r>
              <a:rPr lang="de-DE" dirty="0"/>
              <a:t> after </a:t>
            </a:r>
            <a:r>
              <a:rPr lang="de-DE" dirty="0" err="1"/>
              <a:t>the</a:t>
            </a:r>
            <a:r>
              <a:rPr lang="de-DE" dirty="0"/>
              <a:t> break …</a:t>
            </a:r>
          </a:p>
        </p:txBody>
      </p:sp>
    </p:spTree>
    <p:extLst>
      <p:ext uri="{BB962C8B-B14F-4D97-AF65-F5344CB8AC3E}">
        <p14:creationId xmlns:p14="http://schemas.microsoft.com/office/powerpoint/2010/main" val="41194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b="0" dirty="0"/>
              <a:t>… </a:t>
            </a:r>
            <a:r>
              <a:rPr lang="de-DE" sz="1000" b="0" dirty="0" err="1"/>
              <a:t>Please</a:t>
            </a:r>
            <a:r>
              <a:rPr lang="de-DE" sz="1000" b="0" dirty="0"/>
              <a:t> </a:t>
            </a:r>
            <a:r>
              <a:rPr lang="de-DE" sz="1000" b="0" dirty="0" err="1"/>
              <a:t>meet</a:t>
            </a:r>
            <a:r>
              <a:rPr lang="de-DE" sz="1000" b="0" dirty="0"/>
              <a:t> </a:t>
            </a:r>
            <a:r>
              <a:rPr lang="de-DE" sz="1000" b="0" dirty="0" err="1"/>
              <a:t>our</a:t>
            </a:r>
            <a:r>
              <a:rPr lang="de-DE" sz="1000" b="0" dirty="0"/>
              <a:t> </a:t>
            </a:r>
            <a:r>
              <a:rPr lang="de-DE" sz="1000" b="0" dirty="0" err="1"/>
              <a:t>experts</a:t>
            </a:r>
            <a:r>
              <a:rPr lang="de-DE" sz="1000" b="0" dirty="0"/>
              <a:t>! </a:t>
            </a:r>
            <a:r>
              <a:rPr lang="de-DE" sz="1000" b="0" dirty="0" err="1"/>
              <a:t>It‘s</a:t>
            </a:r>
            <a:r>
              <a:rPr lang="de-DE" sz="1000" b="0" dirty="0"/>
              <a:t> </a:t>
            </a:r>
            <a:r>
              <a:rPr lang="de-DE" sz="1000" b="0" dirty="0" err="1"/>
              <a:t>lovely</a:t>
            </a:r>
            <a:r>
              <a:rPr lang="de-DE" sz="1000" b="0" dirty="0"/>
              <a:t> </a:t>
            </a:r>
            <a:r>
              <a:rPr lang="de-DE" sz="1000" b="0" dirty="0" err="1"/>
              <a:t>to</a:t>
            </a:r>
            <a:r>
              <a:rPr lang="de-DE" sz="1000" b="0" dirty="0"/>
              <a:t> </a:t>
            </a:r>
            <a:r>
              <a:rPr lang="de-DE" sz="1000" b="0" dirty="0" err="1"/>
              <a:t>have</a:t>
            </a:r>
            <a:r>
              <a:rPr lang="de-DE" sz="1000" b="0" dirty="0"/>
              <a:t> </a:t>
            </a:r>
            <a:r>
              <a:rPr lang="de-DE" sz="1000" b="0" dirty="0" err="1"/>
              <a:t>you</a:t>
            </a:r>
            <a:r>
              <a:rPr lang="de-DE" sz="1000" b="0" dirty="0"/>
              <a:t> </a:t>
            </a:r>
            <a:r>
              <a:rPr lang="de-DE" sz="1000" b="0" dirty="0" err="1"/>
              <a:t>with</a:t>
            </a:r>
            <a:r>
              <a:rPr lang="de-DE" sz="1000" b="0" dirty="0"/>
              <a:t> </a:t>
            </a:r>
            <a:r>
              <a:rPr lang="de-DE" sz="1000" b="0" dirty="0" err="1"/>
              <a:t>us</a:t>
            </a:r>
            <a:endParaRPr lang="de-DE" sz="1000" b="0" dirty="0"/>
          </a:p>
          <a:p>
            <a:pPr marL="0" lvl="0" indent="0" algn="l" rtl="0">
              <a:spcBef>
                <a:spcPts val="0"/>
              </a:spcBef>
              <a:spcAft>
                <a:spcPts val="0"/>
              </a:spcAft>
              <a:buNone/>
            </a:pPr>
            <a:endParaRPr lang="de-DE" sz="1000" b="0" dirty="0"/>
          </a:p>
          <a:p>
            <a:pPr marL="0" lvl="0" indent="0" algn="l" rtl="0">
              <a:spcBef>
                <a:spcPts val="0"/>
              </a:spcBef>
              <a:spcAft>
                <a:spcPts val="0"/>
              </a:spcAft>
              <a:buNone/>
            </a:pPr>
            <a:r>
              <a:rPr lang="de-DE" sz="1000" b="0" dirty="0"/>
              <a:t>Dear </a:t>
            </a:r>
            <a:r>
              <a:rPr lang="de-DE" sz="1000" b="0" dirty="0" err="1"/>
              <a:t>guests</a:t>
            </a:r>
            <a:r>
              <a:rPr lang="de-DE" sz="1000" b="0" dirty="0"/>
              <a:t>: </a:t>
            </a:r>
            <a:r>
              <a:rPr lang="de-DE" sz="1000" b="0" dirty="0" err="1"/>
              <a:t>Could</a:t>
            </a:r>
            <a:r>
              <a:rPr lang="de-DE" sz="1000" b="0" dirty="0"/>
              <a:t> </a:t>
            </a:r>
            <a:r>
              <a:rPr lang="de-DE" sz="1000" b="0" dirty="0" err="1"/>
              <a:t>you</a:t>
            </a:r>
            <a:r>
              <a:rPr lang="de-DE" sz="1000" b="0" dirty="0"/>
              <a:t> </a:t>
            </a:r>
            <a:r>
              <a:rPr lang="de-DE" sz="1000" b="0" dirty="0" err="1"/>
              <a:t>please</a:t>
            </a:r>
            <a:r>
              <a:rPr lang="de-DE" sz="1000" b="0" dirty="0"/>
              <a:t> </a:t>
            </a:r>
            <a:r>
              <a:rPr lang="de-DE" sz="1000" b="0" dirty="0" err="1"/>
              <a:t>briefly</a:t>
            </a:r>
            <a:r>
              <a:rPr lang="de-DE" sz="1000" b="0" dirty="0"/>
              <a:t> </a:t>
            </a:r>
            <a:r>
              <a:rPr lang="de-DE" sz="1000" b="0" dirty="0" err="1"/>
              <a:t>introduce</a:t>
            </a:r>
            <a:r>
              <a:rPr lang="de-DE" sz="1000" b="0" dirty="0"/>
              <a:t> </a:t>
            </a:r>
            <a:r>
              <a:rPr lang="de-DE" sz="1000" b="0" dirty="0" err="1"/>
              <a:t>yourselves</a:t>
            </a:r>
            <a:r>
              <a:rPr lang="de-DE" sz="1000" b="0" dirty="0"/>
              <a:t>?</a:t>
            </a:r>
          </a:p>
          <a:p>
            <a:pPr marL="0" lvl="0" indent="0" algn="l" rtl="0">
              <a:spcBef>
                <a:spcPts val="0"/>
              </a:spcBef>
              <a:spcAft>
                <a:spcPts val="0"/>
              </a:spcAft>
              <a:buNone/>
            </a:pPr>
            <a:r>
              <a:rPr lang="de-DE" sz="1000" b="0" dirty="0"/>
              <a:t>[</a:t>
            </a:r>
            <a:r>
              <a:rPr lang="de-DE" sz="1000" b="0" dirty="0" err="1"/>
              <a:t>interaction</a:t>
            </a:r>
            <a:r>
              <a:rPr lang="de-DE" sz="1000" b="0" dirty="0"/>
              <a:t> </a:t>
            </a:r>
            <a:r>
              <a:rPr lang="de-DE" sz="1000" b="0" dirty="0" err="1"/>
              <a:t>with</a:t>
            </a:r>
            <a:r>
              <a:rPr lang="de-DE" sz="1000" b="0" dirty="0"/>
              <a:t> </a:t>
            </a:r>
            <a:r>
              <a:rPr lang="de-DE" sz="1000" b="0" dirty="0" err="1"/>
              <a:t>the</a:t>
            </a:r>
            <a:r>
              <a:rPr lang="de-DE" sz="1000" b="0" dirty="0"/>
              <a:t> </a:t>
            </a:r>
            <a:r>
              <a:rPr lang="de-DE" sz="1000" b="0" dirty="0" err="1"/>
              <a:t>guests</a:t>
            </a:r>
            <a:r>
              <a:rPr lang="de-DE" sz="1000" b="0" dirty="0"/>
              <a:t> so </a:t>
            </a:r>
            <a:r>
              <a:rPr lang="de-DE" sz="1000" b="0" dirty="0" err="1"/>
              <a:t>everyone</a:t>
            </a:r>
            <a:r>
              <a:rPr lang="de-DE" sz="1000" b="0" dirty="0"/>
              <a:t> </a:t>
            </a:r>
            <a:r>
              <a:rPr lang="de-DE" sz="1000" b="0" dirty="0" err="1"/>
              <a:t>feeld</a:t>
            </a:r>
            <a:r>
              <a:rPr lang="de-DE" sz="1000" b="0" dirty="0"/>
              <a:t> </a:t>
            </a:r>
            <a:r>
              <a:rPr lang="de-DE" sz="1000" b="0" dirty="0" err="1"/>
              <a:t>welcome</a:t>
            </a:r>
            <a:r>
              <a:rPr lang="de-DE" sz="1000" b="0" dirty="0"/>
              <a:t>]</a:t>
            </a:r>
          </a:p>
        </p:txBody>
      </p:sp>
    </p:spTree>
    <p:extLst>
      <p:ext uri="{BB962C8B-B14F-4D97-AF65-F5344CB8AC3E}">
        <p14:creationId xmlns:p14="http://schemas.microsoft.com/office/powerpoint/2010/main" val="1620888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r>
              <a:rPr lang="de-DE" b="0" dirty="0">
                <a:latin typeface="DINOT-Bold" panose="020B0504020101020102" pitchFamily="34" charset="77"/>
              </a:rPr>
              <a:t>The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news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 </a:t>
            </a:r>
            <a:r>
              <a:rPr lang="de-DE" b="0" dirty="0" err="1">
                <a:latin typeface="DINOT-Bold" panose="020B0504020101020102" pitchFamily="34" charset="77"/>
              </a:rPr>
              <a:t>structured</a:t>
            </a:r>
            <a:r>
              <a:rPr lang="de-DE" b="0" dirty="0">
                <a:latin typeface="DINOT-Bold" panose="020B0504020101020102" pitchFamily="34" charset="77"/>
              </a:rPr>
              <a:t> </a:t>
            </a:r>
            <a:r>
              <a:rPr lang="de-DE" b="0" dirty="0" err="1">
                <a:latin typeface="DINOT-Bold" panose="020B0504020101020102" pitchFamily="34" charset="77"/>
              </a:rPr>
              <a:t>way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171450" lvl="0" indent="-101600" algn="l" rtl="0">
              <a:lnSpc>
                <a:spcPct val="100000"/>
              </a:lnSpc>
              <a:spcBef>
                <a:spcPts val="0"/>
              </a:spcBef>
              <a:spcAft>
                <a:spcPts val="0"/>
              </a:spcAft>
              <a:buSzPts val="1100"/>
              <a:buFont typeface="Arial"/>
              <a:buNone/>
            </a:pPr>
            <a:r>
              <a:rPr lang="de-DE" b="0" dirty="0">
                <a:latin typeface="DINOT-Bold" panose="020B0504020101020102" pitchFamily="34" charset="77"/>
              </a:rPr>
              <a:t>And </a:t>
            </a:r>
            <a:r>
              <a:rPr lang="de-DE" b="0" dirty="0" err="1">
                <a:latin typeface="DINOT-Bold" panose="020B0504020101020102" pitchFamily="34" charset="77"/>
              </a:rPr>
              <a:t>even</a:t>
            </a:r>
            <a:r>
              <a:rPr lang="de-DE" b="0" dirty="0">
                <a:latin typeface="DINOT-Bold" panose="020B0504020101020102" pitchFamily="34" charset="77"/>
              </a:rPr>
              <a:t> </a:t>
            </a:r>
            <a:r>
              <a:rPr lang="de-DE" b="0" dirty="0" err="1">
                <a:latin typeface="DINOT-Bold" panose="020B0504020101020102" pitchFamily="34" charset="77"/>
              </a:rPr>
              <a:t>better</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structure</a:t>
            </a:r>
            <a:r>
              <a:rPr lang="de-DE" b="0" dirty="0">
                <a:latin typeface="DINOT-Bold" panose="020B0504020101020102" pitchFamily="34" charset="77"/>
              </a:rPr>
              <a:t> –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either</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followed</a:t>
            </a:r>
            <a:r>
              <a:rPr lang="de-DE" b="0" dirty="0">
                <a:latin typeface="DINOT-Bold" panose="020B0504020101020102" pitchFamily="34" charset="77"/>
              </a:rPr>
              <a:t> </a:t>
            </a:r>
            <a:r>
              <a:rPr lang="de-DE" b="0" dirty="0" err="1">
                <a:latin typeface="DINOT-Bold" panose="020B0504020101020102" pitchFamily="34" charset="77"/>
              </a:rPr>
              <a:t>alone</a:t>
            </a:r>
            <a:r>
              <a:rPr lang="de-DE" b="0" dirty="0">
                <a:latin typeface="DINOT-Bold" panose="020B0504020101020102" pitchFamily="34" charset="77"/>
              </a:rPr>
              <a:t> but </a:t>
            </a:r>
            <a:r>
              <a:rPr lang="de-DE" b="0" dirty="0" err="1">
                <a:latin typeface="DINOT-Bold" panose="020B0504020101020102" pitchFamily="34" charset="77"/>
              </a:rPr>
              <a:t>it</a:t>
            </a:r>
            <a:r>
              <a:rPr lang="de-DE" b="0" dirty="0">
                <a:latin typeface="DINOT-Bold" panose="020B0504020101020102" pitchFamily="34" charset="77"/>
              </a:rPr>
              <a:t> also </a:t>
            </a:r>
            <a:r>
              <a:rPr lang="de-DE" b="0" dirty="0" err="1">
                <a:latin typeface="DINOT-Bold" panose="020B0504020101020102" pitchFamily="34" charset="77"/>
              </a:rPr>
              <a:t>works</a:t>
            </a:r>
            <a:r>
              <a:rPr lang="de-DE" b="0" dirty="0">
                <a:latin typeface="DINOT-Bold" panose="020B0504020101020102" pitchFamily="34" charset="77"/>
              </a:rPr>
              <a:t> </a:t>
            </a:r>
            <a:r>
              <a:rPr lang="de-DE" b="0" dirty="0" err="1">
                <a:latin typeface="DINOT-Bold" panose="020B0504020101020102" pitchFamily="34" charset="77"/>
              </a:rPr>
              <a:t>excellently</a:t>
            </a:r>
            <a:r>
              <a:rPr lang="de-DE" b="0" dirty="0">
                <a:latin typeface="DINOT-Bold" panose="020B0504020101020102" pitchFamily="34" charset="77"/>
              </a:rPr>
              <a:t> in a </a:t>
            </a:r>
            <a:r>
              <a:rPr lang="de-DE" b="0" dirty="0" err="1">
                <a:latin typeface="DINOT-Bold" panose="020B0504020101020102" pitchFamily="34" charset="77"/>
              </a:rPr>
              <a:t>team</a:t>
            </a:r>
            <a:r>
              <a:rPr lang="de-DE" b="0" dirty="0">
                <a:latin typeface="DINOT-Bold" panose="020B0504020101020102" pitchFamily="34" charset="77"/>
              </a:rPr>
              <a:t>!</a:t>
            </a:r>
          </a:p>
          <a:p>
            <a:pPr marL="171450" lvl="0" indent="-101600" algn="l" rtl="0">
              <a:lnSpc>
                <a:spcPct val="100000"/>
              </a:lnSpc>
              <a:spcBef>
                <a:spcPts val="0"/>
              </a:spcBef>
              <a:spcAft>
                <a:spcPts val="0"/>
              </a:spcAft>
              <a:buSzPts val="1100"/>
              <a:buFont typeface="Arial"/>
              <a:buNone/>
            </a:pPr>
            <a:r>
              <a:rPr lang="de-DE" b="0" dirty="0">
                <a:latin typeface="DINOT-Bold" panose="020B0504020101020102" pitchFamily="34" charset="77"/>
              </a:rPr>
              <a:t>Today, </a:t>
            </a:r>
            <a:r>
              <a:rPr lang="de-DE" b="0" dirty="0" err="1">
                <a:latin typeface="DINOT-Bold" panose="020B0504020101020102" pitchFamily="34" charset="77"/>
              </a:rPr>
              <a:t>we</a:t>
            </a:r>
            <a:r>
              <a:rPr lang="de-DE" b="0" dirty="0">
                <a:latin typeface="DINOT-Bold" panose="020B0504020101020102" pitchFamily="34" charset="77"/>
              </a:rPr>
              <a:t> will </a:t>
            </a:r>
            <a:r>
              <a:rPr lang="de-DE" b="0" dirty="0" err="1">
                <a:latin typeface="DINOT-Bold" panose="020B0504020101020102" pitchFamily="34" charset="77"/>
              </a:rPr>
              <a:t>show</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core</a:t>
            </a:r>
            <a:r>
              <a:rPr lang="de-DE" b="0" dirty="0">
                <a:latin typeface="DINOT-Bold" panose="020B0504020101020102" pitchFamily="34" charset="77"/>
              </a:rPr>
              <a:t> </a:t>
            </a:r>
            <a:r>
              <a:rPr lang="de-DE" b="0" dirty="0" err="1">
                <a:latin typeface="DINOT-Bold" panose="020B0504020101020102" pitchFamily="34" charset="77"/>
              </a:rPr>
              <a:t>elements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structure</a:t>
            </a:r>
            <a:r>
              <a:rPr lang="de-DE" b="0" dirty="0">
                <a:latin typeface="DINOT-Bold" panose="020B0504020101020102" pitchFamily="34" charset="77"/>
              </a:rPr>
              <a:t> and </a:t>
            </a:r>
            <a:r>
              <a:rPr lang="de-DE" b="0" dirty="0" err="1">
                <a:latin typeface="DINOT-Bold" panose="020B0504020101020102" pitchFamily="34" charset="77"/>
              </a:rPr>
              <a:t>guide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26494fd45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26494fd45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dirty="0" err="1">
                <a:solidFill>
                  <a:schemeClr val="tx1"/>
                </a:solidFill>
                <a:highlight>
                  <a:schemeClr val="lt1"/>
                </a:highlight>
                <a:latin typeface="DINOT-Bold" panose="020B0504020101020102" pitchFamily="34" charset="77"/>
              </a:rPr>
              <a:t>Let‘s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have</a:t>
            </a:r>
            <a:r>
              <a:rPr lang="de-DE" sz="1100" b="0" dirty="0">
                <a:solidFill>
                  <a:schemeClr val="tx1"/>
                </a:solidFill>
                <a:highlight>
                  <a:schemeClr val="lt1"/>
                </a:highlight>
                <a:latin typeface="DINOT-Bold" panose="020B0504020101020102" pitchFamily="34" charset="77"/>
              </a:rPr>
              <a:t> a </a:t>
            </a:r>
            <a:r>
              <a:rPr lang="de-DE" sz="1100" b="0" dirty="0" err="1">
                <a:solidFill>
                  <a:schemeClr val="tx1"/>
                </a:solidFill>
                <a:highlight>
                  <a:schemeClr val="lt1"/>
                </a:highlight>
                <a:latin typeface="DINOT-Bold" panose="020B0504020101020102" pitchFamily="34" charset="77"/>
              </a:rPr>
              <a:t>look</a:t>
            </a:r>
            <a:r>
              <a:rPr lang="de-DE" sz="1100" b="0" dirty="0">
                <a:solidFill>
                  <a:schemeClr val="tx1"/>
                </a:solidFill>
                <a:highlight>
                  <a:schemeClr val="lt1"/>
                </a:highlight>
                <a:latin typeface="DINOT-Bold" panose="020B0504020101020102" pitchFamily="34" charset="77"/>
              </a:rPr>
              <a:t> at </a:t>
            </a:r>
            <a:r>
              <a:rPr lang="de-DE" sz="1100" b="0" dirty="0" err="1">
                <a:solidFill>
                  <a:schemeClr val="tx1"/>
                </a:solidFill>
                <a:highlight>
                  <a:schemeClr val="lt1"/>
                </a:highlight>
                <a:latin typeface="DINOT-Bold" panose="020B0504020101020102" pitchFamily="34" charset="77"/>
              </a:rPr>
              <a:t>how</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how</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this</a:t>
            </a:r>
            <a:r>
              <a:rPr lang="de-DE" sz="1100" b="0" dirty="0">
                <a:solidFill>
                  <a:schemeClr val="tx1"/>
                </a:solidFill>
                <a:highlight>
                  <a:schemeClr val="lt1"/>
                </a:highlight>
                <a:latin typeface="DINOT-Bold" panose="020B0504020101020102" pitchFamily="34" charset="77"/>
              </a:rPr>
              <a:t> will </a:t>
            </a:r>
            <a:r>
              <a:rPr lang="de-DE" sz="1100" b="0" dirty="0" err="1">
                <a:solidFill>
                  <a:schemeClr val="tx1"/>
                </a:solidFill>
                <a:highlight>
                  <a:schemeClr val="lt1"/>
                </a:highlight>
                <a:latin typeface="DINOT-Bold" panose="020B0504020101020102" pitchFamily="34" charset="77"/>
              </a:rPr>
              <a:t>work</a:t>
            </a:r>
            <a:r>
              <a:rPr lang="de-DE" sz="1100" b="0" dirty="0">
                <a:solidFill>
                  <a:schemeClr val="tx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tx1"/>
                </a:solidFill>
                <a:highlight>
                  <a:schemeClr val="lt1"/>
                </a:highlight>
                <a:latin typeface="DINOT-Bold" panose="020B0504020101020102" pitchFamily="34" charset="77"/>
              </a:rPr>
              <a:t>Our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pitching</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volunteers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We</a:t>
            </a:r>
            <a:r>
              <a:rPr lang="de-DE" sz="1100" b="0" dirty="0">
                <a:solidFill>
                  <a:schemeClr val="tx1"/>
                </a:solidFill>
                <a:highlight>
                  <a:schemeClr val="lt1"/>
                </a:highlight>
                <a:latin typeface="DINOT-Bold" panose="020B0504020101020102" pitchFamily="34" charset="77"/>
              </a:rPr>
              <a:t> will </a:t>
            </a:r>
            <a:r>
              <a:rPr lang="de-DE" sz="1100" b="0" dirty="0" err="1">
                <a:solidFill>
                  <a:schemeClr val="tx1"/>
                </a:solidFill>
                <a:highlight>
                  <a:schemeClr val="lt1"/>
                </a:highlight>
                <a:latin typeface="DINOT-Bold" panose="020B0504020101020102" pitchFamily="34" charset="77"/>
              </a:rPr>
              <a:t>call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name</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say</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ready</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stead</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go</a:t>
            </a:r>
            <a:r>
              <a:rPr lang="de-DE" sz="1100" b="0" dirty="0">
                <a:solidFill>
                  <a:schemeClr val="tx1"/>
                </a:solidFill>
                <a:highlight>
                  <a:schemeClr val="lt1"/>
                </a:highlight>
                <a:latin typeface="DINOT-Bold" panose="020B0504020101020102" pitchFamily="34" charset="77"/>
              </a:rPr>
              <a:t>! And </a:t>
            </a:r>
            <a:r>
              <a:rPr lang="de-DE" sz="1100" b="0" dirty="0" err="1">
                <a:solidFill>
                  <a:schemeClr val="tx1"/>
                </a:solidFill>
                <a:highlight>
                  <a:schemeClr val="lt1"/>
                </a:highlight>
                <a:latin typeface="DINOT-Bold" panose="020B0504020101020102" pitchFamily="34" charset="77"/>
              </a:rPr>
              <a:t>from</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then</a:t>
            </a:r>
            <a:r>
              <a:rPr lang="de-DE" sz="1100" b="0" dirty="0">
                <a:solidFill>
                  <a:schemeClr val="tx1"/>
                </a:solidFill>
                <a:highlight>
                  <a:schemeClr val="lt1"/>
                </a:highlight>
                <a:latin typeface="DINOT-Bold" panose="020B0504020101020102" pitchFamily="34" charset="77"/>
              </a:rPr>
              <a:t> on </a:t>
            </a:r>
            <a:r>
              <a:rPr lang="de-DE" sz="1100" b="0" dirty="0" err="1">
                <a:solidFill>
                  <a:schemeClr val="tx1"/>
                </a:solidFill>
                <a:highlight>
                  <a:schemeClr val="lt1"/>
                </a:highlight>
                <a:latin typeface="DINOT-Bold" panose="020B0504020101020102" pitchFamily="34" charset="77"/>
              </a:rPr>
              <a:t>you‘ll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have</a:t>
            </a:r>
            <a:r>
              <a:rPr lang="de-DE" sz="1100" b="0" dirty="0">
                <a:solidFill>
                  <a:schemeClr val="tx1"/>
                </a:solidFill>
                <a:highlight>
                  <a:schemeClr val="lt1"/>
                </a:highlight>
                <a:latin typeface="DINOT-Bold" panose="020B0504020101020102" pitchFamily="34" charset="77"/>
              </a:rPr>
              <a:t> 2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for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your</a:t>
            </a:r>
            <a:r>
              <a:rPr lang="de-DE" sz="1100" b="0" dirty="0">
                <a:solidFill>
                  <a:schemeClr val="tx1"/>
                </a:solidFill>
                <a:highlight>
                  <a:schemeClr val="lt1"/>
                </a:highlight>
                <a:latin typeface="DINOT-Bold" panose="020B0504020101020102" pitchFamily="34" charset="77"/>
              </a:rPr>
              <a:t> pitch</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a:solidFill>
                  <a:schemeClr val="tx1"/>
                </a:solidFill>
                <a:highlight>
                  <a:schemeClr val="lt1"/>
                </a:highlight>
                <a:latin typeface="DINOT-Bold" panose="020B0504020101020102" pitchFamily="34" charset="77"/>
              </a:rPr>
              <a:t>After 2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here</a:t>
            </a:r>
            <a:r>
              <a:rPr lang="de-DE" sz="1100" b="0" dirty="0">
                <a:solidFill>
                  <a:schemeClr val="tx1"/>
                </a:solidFill>
                <a:highlight>
                  <a:schemeClr val="lt1"/>
                </a:highlight>
                <a:latin typeface="DINOT-Bold" panose="020B0504020101020102" pitchFamily="34" charset="77"/>
              </a:rPr>
              <a:t> a GONG – </a:t>
            </a:r>
            <a:r>
              <a:rPr lang="de-DE" sz="1100" b="0" dirty="0" err="1">
                <a:solidFill>
                  <a:schemeClr val="tx1"/>
                </a:solidFill>
                <a:highlight>
                  <a:schemeClr val="lt1"/>
                </a:highlight>
                <a:latin typeface="DINOT-Bold" panose="020B0504020101020102" pitchFamily="34" charset="77"/>
              </a:rPr>
              <a:t>this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is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when</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your</a:t>
            </a:r>
            <a:r>
              <a:rPr lang="de-DE" sz="1100" b="0" dirty="0">
                <a:solidFill>
                  <a:schemeClr val="tx1"/>
                </a:solidFill>
                <a:highlight>
                  <a:schemeClr val="lt1"/>
                </a:highlight>
                <a:latin typeface="DINOT-Bold" panose="020B0504020101020102" pitchFamily="34" charset="77"/>
              </a:rPr>
              <a:t> time </a:t>
            </a:r>
            <a:r>
              <a:rPr lang="de-DE" sz="1100" b="0" dirty="0" err="1">
                <a:solidFill>
                  <a:schemeClr val="tx1"/>
                </a:solidFill>
                <a:highlight>
                  <a:schemeClr val="lt1"/>
                </a:highlight>
                <a:latin typeface="DINOT-Bold" panose="020B0504020101020102" pitchFamily="34" charset="77"/>
              </a:rPr>
              <a:t>is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over</a:t>
            </a:r>
            <a:endParaRPr lang="de-DE" sz="1100" b="0" dirty="0">
              <a:solidFill>
                <a:schemeClr val="tx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tx1"/>
                </a:solidFill>
                <a:highlight>
                  <a:schemeClr val="lt1"/>
                </a:highlight>
                <a:latin typeface="DINOT-Bold" panose="020B0504020101020102" pitchFamily="34" charset="77"/>
              </a:rPr>
              <a:t>Then</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we</a:t>
            </a:r>
            <a:r>
              <a:rPr lang="de-DE" sz="1100" b="0" dirty="0">
                <a:solidFill>
                  <a:schemeClr val="tx1"/>
                </a:solidFill>
                <a:highlight>
                  <a:schemeClr val="lt1"/>
                </a:highlight>
                <a:latin typeface="DINOT-Bold" panose="020B0504020101020102" pitchFamily="34" charset="77"/>
              </a:rPr>
              <a:t> will </a:t>
            </a:r>
            <a:r>
              <a:rPr lang="de-DE" sz="1100" b="0" dirty="0" err="1">
                <a:solidFill>
                  <a:schemeClr val="tx1"/>
                </a:solidFill>
                <a:highlight>
                  <a:schemeClr val="lt1"/>
                </a:highlight>
                <a:latin typeface="DINOT-Bold" panose="020B0504020101020102" pitchFamily="34" charset="77"/>
              </a:rPr>
              <a:t>start</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the</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feedback</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round</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for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another</a:t>
            </a:r>
            <a:r>
              <a:rPr lang="de-DE" sz="1100" b="0" dirty="0">
                <a:solidFill>
                  <a:schemeClr val="tx1"/>
                </a:solidFill>
                <a:highlight>
                  <a:schemeClr val="lt1"/>
                </a:highlight>
                <a:latin typeface="DINOT-Bold" panose="020B0504020101020102" pitchFamily="34" charset="77"/>
              </a:rPr>
              <a:t> 3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a:solidFill>
                  <a:schemeClr val="tx1"/>
                </a:solidFill>
                <a:highlight>
                  <a:schemeClr val="lt1"/>
                </a:highlight>
                <a:latin typeface="DINOT-Bold" panose="020B0504020101020102" pitchFamily="34" charset="77"/>
              </a:rPr>
              <a:t>After 3 </a:t>
            </a:r>
            <a:r>
              <a:rPr lang="de-DE" sz="1100" b="0" dirty="0" err="1">
                <a:solidFill>
                  <a:schemeClr val="tx1"/>
                </a:solidFill>
                <a:highlight>
                  <a:schemeClr val="lt1"/>
                </a:highlight>
                <a:latin typeface="DINOT-Bold" panose="020B0504020101020102" pitchFamily="34" charset="77"/>
              </a:rPr>
              <a:t>minutes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you‘ll</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hear</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the</a:t>
            </a:r>
            <a:r>
              <a:rPr lang="de-DE" sz="1100" b="0" dirty="0">
                <a:solidFill>
                  <a:schemeClr val="tx1"/>
                </a:solidFill>
                <a:highlight>
                  <a:schemeClr val="lt1"/>
                </a:highlight>
                <a:latin typeface="DINOT-Bold" panose="020B0504020101020102" pitchFamily="34" charset="77"/>
              </a:rPr>
              <a:t> GONG </a:t>
            </a:r>
            <a:r>
              <a:rPr lang="de-DE" sz="1100" b="0" dirty="0" err="1">
                <a:solidFill>
                  <a:schemeClr val="tx1"/>
                </a:solidFill>
                <a:highlight>
                  <a:schemeClr val="lt1"/>
                </a:highlight>
                <a:latin typeface="DINOT-Bold" panose="020B0504020101020102" pitchFamily="34" charset="77"/>
              </a:rPr>
              <a:t>again</a:t>
            </a:r>
            <a:r>
              <a:rPr lang="de-DE" sz="1100" b="0" dirty="0">
                <a:solidFill>
                  <a:schemeClr val="tx1"/>
                </a:solidFill>
                <a:highlight>
                  <a:schemeClr val="lt1"/>
                </a:highlight>
                <a:latin typeface="DINOT-Bold" panose="020B0504020101020102" pitchFamily="34" charset="77"/>
              </a:rPr>
              <a:t> and </a:t>
            </a:r>
            <a:r>
              <a:rPr lang="de-DE" sz="1100" b="0" dirty="0" err="1">
                <a:solidFill>
                  <a:schemeClr val="tx1"/>
                </a:solidFill>
                <a:highlight>
                  <a:schemeClr val="lt1"/>
                </a:highlight>
                <a:latin typeface="DINOT-Bold" panose="020B0504020101020102" pitchFamily="34" charset="77"/>
              </a:rPr>
              <a:t>the</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next</a:t>
            </a:r>
            <a:r>
              <a:rPr lang="de-DE" sz="1100" b="0" dirty="0">
                <a:solidFill>
                  <a:schemeClr val="tx1"/>
                </a:solidFill>
                <a:highlight>
                  <a:schemeClr val="lt1"/>
                </a:highlight>
                <a:latin typeface="DINOT-Bold" panose="020B0504020101020102" pitchFamily="34" charset="77"/>
              </a:rPr>
              <a:t> pitch </a:t>
            </a:r>
            <a:r>
              <a:rPr lang="de-DE" sz="1100" b="0" dirty="0" err="1">
                <a:solidFill>
                  <a:schemeClr val="tx1"/>
                </a:solidFill>
                <a:highlight>
                  <a:schemeClr val="lt1"/>
                </a:highlight>
                <a:latin typeface="DINOT-Bold" panose="020B0504020101020102" pitchFamily="34" charset="77"/>
              </a:rPr>
              <a:t>has</a:t>
            </a:r>
            <a:r>
              <a:rPr lang="de-DE" sz="1100" b="0" dirty="0">
                <a:solidFill>
                  <a:schemeClr val="tx1"/>
                </a:solidFill>
                <a:highlight>
                  <a:schemeClr val="lt1"/>
                </a:highlight>
                <a:latin typeface="DINOT-Bold" panose="020B0504020101020102" pitchFamily="34" charset="77"/>
              </a:rPr>
              <a:t> </a:t>
            </a:r>
            <a:r>
              <a:rPr lang="de-DE" sz="1100" b="0" dirty="0" err="1">
                <a:solidFill>
                  <a:schemeClr val="tx1"/>
                </a:solidFill>
                <a:highlight>
                  <a:schemeClr val="lt1"/>
                </a:highlight>
                <a:latin typeface="DINOT-Bold" panose="020B0504020101020102" pitchFamily="34" charset="77"/>
              </a:rPr>
              <a:t>its</a:t>
            </a:r>
            <a:r>
              <a:rPr lang="de-DE" sz="1100" b="0" dirty="0">
                <a:solidFill>
                  <a:schemeClr val="tx1"/>
                </a:solidFill>
                <a:highlight>
                  <a:schemeClr val="lt1"/>
                </a:highlight>
                <a:latin typeface="DINOT-Bold" panose="020B0504020101020102" pitchFamily="34" charset="77"/>
              </a:rPr>
              <a:t> turn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35506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a:p>
          <a:p>
            <a:endParaRPr lang="en-GB"/>
          </a:p>
          <a:p>
            <a:endParaRPr lang="en-GB"/>
          </a:p>
        </p:txBody>
      </p:sp>
    </p:spTree>
    <p:extLst>
      <p:ext uri="{BB962C8B-B14F-4D97-AF65-F5344CB8AC3E}">
        <p14:creationId xmlns:p14="http://schemas.microsoft.com/office/powerpoint/2010/main" val="41937015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de-DE" dirty="0"/>
              <a:t>[Info zu den Gründerzentren/ Info </a:t>
            </a:r>
            <a:r>
              <a:rPr lang="de-DE" dirty="0" err="1"/>
              <a:t>about</a:t>
            </a:r>
            <a:r>
              <a:rPr lang="de-DE" dirty="0"/>
              <a:t> </a:t>
            </a:r>
            <a:r>
              <a:rPr lang="de-DE" dirty="0" err="1"/>
              <a:t>the</a:t>
            </a:r>
            <a:r>
              <a:rPr lang="de-DE" dirty="0"/>
              <a:t> </a:t>
            </a:r>
            <a:r>
              <a:rPr lang="de-DE" dirty="0" err="1"/>
              <a:t>incubators</a:t>
            </a:r>
            <a:r>
              <a:rPr lang="de-DE" dirty="0"/>
              <a:t>]</a:t>
            </a:r>
          </a:p>
          <a:p>
            <a:pPr marL="0" lvl="0" indent="0" algn="l" rtl="0">
              <a:spcBef>
                <a:spcPts val="0"/>
              </a:spcBef>
              <a:spcAft>
                <a:spcPts val="0"/>
              </a:spcAft>
              <a:buFontTx/>
              <a:buNone/>
            </a:pPr>
            <a:endParaRPr lang="de-DE" dirty="0"/>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a:t>
            </a:r>
            <a:r>
              <a:rPr lang="de-DE" dirty="0" err="1"/>
              <a:t>If</a:t>
            </a:r>
            <a:r>
              <a:rPr lang="de-DE" dirty="0"/>
              <a:t> </a:t>
            </a:r>
            <a:r>
              <a:rPr lang="de-DE" dirty="0" err="1"/>
              <a:t>necessary</a:t>
            </a:r>
            <a:r>
              <a:rPr lang="de-DE" dirty="0"/>
              <a:t>, switch </a:t>
            </a:r>
            <a:r>
              <a:rPr lang="de-DE" dirty="0" err="1"/>
              <a:t>here</a:t>
            </a:r>
            <a:r>
              <a:rPr lang="de-DE" dirty="0"/>
              <a:t> </a:t>
            </a:r>
            <a:r>
              <a:rPr lang="de-DE" dirty="0" err="1"/>
              <a:t>to</a:t>
            </a:r>
            <a:r>
              <a:rPr lang="de-DE" dirty="0"/>
              <a:t> </a:t>
            </a:r>
            <a:r>
              <a:rPr lang="de-DE" dirty="0" err="1"/>
              <a:t>the</a:t>
            </a:r>
            <a:r>
              <a:rPr lang="de-DE" dirty="0"/>
              <a:t> </a:t>
            </a:r>
            <a:r>
              <a:rPr lang="de-DE" dirty="0" err="1"/>
              <a:t>guests</a:t>
            </a:r>
            <a:r>
              <a:rPr lang="de-DE" dirty="0"/>
              <a:t>' </a:t>
            </a:r>
            <a:r>
              <a:rPr lang="de-DE" dirty="0" err="1"/>
              <a:t>slides</a:t>
            </a:r>
            <a:r>
              <a:rPr lang="de-DE" dirty="0"/>
              <a:t>]</a:t>
            </a:r>
          </a:p>
          <a:p>
            <a:pPr marL="0" lvl="0" indent="0" algn="l" rtl="0">
              <a:spcBef>
                <a:spcPts val="0"/>
              </a:spcBef>
              <a:spcAft>
                <a:spcPts val="0"/>
              </a:spcAft>
              <a:buFontTx/>
              <a:buNone/>
            </a:pPr>
            <a:endParaRPr lang="de-DE" dirty="0"/>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[Say </a:t>
            </a:r>
            <a:r>
              <a:rPr lang="de-DE" dirty="0" err="1"/>
              <a:t>thank</a:t>
            </a:r>
            <a:r>
              <a:rPr lang="de-DE" dirty="0"/>
              <a:t> </a:t>
            </a:r>
            <a:r>
              <a:rPr lang="de-DE" dirty="0" err="1"/>
              <a:t>you</a:t>
            </a:r>
            <a:r>
              <a:rPr lang="de-DE" dirty="0"/>
              <a:t> an </a:t>
            </a:r>
            <a:r>
              <a:rPr lang="de-DE" dirty="0" err="1"/>
              <a:t>good</a:t>
            </a:r>
            <a:r>
              <a:rPr lang="de-DE" dirty="0"/>
              <a:t> bye </a:t>
            </a:r>
            <a:r>
              <a:rPr lang="de-DE" dirty="0" err="1"/>
              <a:t>to</a:t>
            </a:r>
            <a:r>
              <a:rPr lang="de-DE" dirty="0"/>
              <a:t> </a:t>
            </a:r>
            <a:r>
              <a:rPr lang="de-DE" dirty="0" err="1"/>
              <a:t>the</a:t>
            </a:r>
            <a:r>
              <a:rPr lang="de-DE" dirty="0"/>
              <a:t> </a:t>
            </a:r>
            <a:r>
              <a:rPr lang="de-DE" dirty="0" err="1"/>
              <a:t>guests</a:t>
            </a:r>
            <a:r>
              <a:rPr lang="de-DE" dirty="0"/>
              <a:t>]</a:t>
            </a:r>
          </a:p>
          <a:p>
            <a:pPr marL="0" lvl="0" indent="0" algn="l" rtl="0">
              <a:spcBef>
                <a:spcPts val="0"/>
              </a:spcBef>
              <a:spcAft>
                <a:spcPts val="0"/>
              </a:spcAft>
              <a:buFontTx/>
              <a:buNone/>
            </a:pPr>
            <a:endParaRPr lang="de-DE" dirty="0"/>
          </a:p>
        </p:txBody>
      </p:sp>
    </p:spTree>
    <p:extLst>
      <p:ext uri="{BB962C8B-B14F-4D97-AF65-F5344CB8AC3E}">
        <p14:creationId xmlns:p14="http://schemas.microsoft.com/office/powerpoint/2010/main" val="1696765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5AA9-3FEA-D680-6C27-5C2BC22E7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AB4A1-BEC8-C10D-1652-A727057D7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F214A3-9DEA-7C7A-A948-C073002DC9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06670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marR="0" lvl="0" indent="-171450" algn="l" rtl="0">
              <a:lnSpc>
                <a:spcPct val="100000"/>
              </a:lnSpc>
              <a:spcBef>
                <a:spcPts val="0"/>
              </a:spcBef>
              <a:spcAft>
                <a:spcPts val="0"/>
              </a:spcAft>
              <a:buClr>
                <a:srgbClr val="000000"/>
              </a:buClr>
              <a:buSzPts val="1100"/>
              <a:buFont typeface="Calibri"/>
              <a:buNone/>
            </a:pPr>
            <a:r>
              <a:rPr lang="de-DE"/>
              <a:t>Voting Link:</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www.menti.com</a:t>
            </a:r>
            <a:r>
              <a:rPr lang="de-DE"/>
              <a:t>/v9peuuzor4</a:t>
            </a:r>
          </a:p>
          <a:p>
            <a:pPr marL="171450" marR="0" lvl="0" indent="-171450" algn="l" rtl="0">
              <a:lnSpc>
                <a:spcPct val="100000"/>
              </a:lnSpc>
              <a:spcBef>
                <a:spcPts val="0"/>
              </a:spcBef>
              <a:spcAft>
                <a:spcPts val="0"/>
              </a:spcAft>
              <a:buClr>
                <a:srgbClr val="000000"/>
              </a:buClr>
              <a:buSzPts val="1100"/>
              <a:buFont typeface="Calibri"/>
              <a:buNone/>
            </a:pPr>
            <a:endParaRPr lang="de-DE"/>
          </a:p>
          <a:p>
            <a:pPr marL="171450" marR="0" lvl="0" indent="-171450" algn="l" rtl="0">
              <a:lnSpc>
                <a:spcPct val="100000"/>
              </a:lnSpc>
              <a:spcBef>
                <a:spcPts val="0"/>
              </a:spcBef>
              <a:spcAft>
                <a:spcPts val="0"/>
              </a:spcAft>
              <a:buClr>
                <a:srgbClr val="000000"/>
              </a:buClr>
              <a:buSzPts val="1100"/>
              <a:buFont typeface="Calibri"/>
              <a:buNone/>
            </a:pPr>
            <a:r>
              <a:rPr lang="de-DE"/>
              <a:t>Live </a:t>
            </a:r>
            <a:r>
              <a:rPr lang="de-DE" err="1"/>
              <a:t>Results</a:t>
            </a:r>
            <a:r>
              <a:rPr lang="de-DE"/>
              <a:t>:</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www.mentimeter.com</a:t>
            </a:r>
            <a:r>
              <a:rPr lang="de-DE"/>
              <a:t>/s/d2103d5f8c21f37ba61c7f97bf8930ef/b2a82eab8ce3</a:t>
            </a:r>
          </a:p>
        </p:txBody>
      </p:sp>
    </p:spTree>
    <p:extLst>
      <p:ext uri="{BB962C8B-B14F-4D97-AF65-F5344CB8AC3E}">
        <p14:creationId xmlns:p14="http://schemas.microsoft.com/office/powerpoint/2010/main" val="26066605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100" b="1" u="none" strike="noStrike" cap="none" spc="0" normalizeH="0" baseline="0">
                <a:ln>
                  <a:noFill/>
                </a:ln>
                <a:solidFill>
                  <a:schemeClr val="tx1"/>
                </a:solidFill>
                <a:effectLst/>
                <a:uFillTx/>
                <a:latin typeface="DINOT-Bold" panose="020B0504020101020102" pitchFamily="34" charset="77"/>
                <a:sym typeface="Calibri"/>
              </a:rPr>
              <a:t>Ggf. Menti-Link für Teilnehmende: https://</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www.menti.com</a:t>
            </a:r>
            <a:r>
              <a:rPr kumimoji="0" lang="de-DE" sz="1100" b="1" u="none" strike="noStrike" cap="none" spc="0" normalizeH="0" baseline="0">
                <a:ln>
                  <a:noFill/>
                </a:ln>
                <a:solidFill>
                  <a:schemeClr val="tx1"/>
                </a:solidFill>
                <a:effectLst/>
                <a:uFillTx/>
                <a:latin typeface="DINOT-Bold" panose="020B0504020101020102" pitchFamily="34" charset="77"/>
                <a:sym typeface="Calibri"/>
              </a:rPr>
              <a:t>/</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alaxnctncdyz</a:t>
            </a:r>
            <a:endParaRPr lang="de-DE"/>
          </a:p>
          <a:p>
            <a:pPr marL="158750" indent="0">
              <a:buNone/>
            </a:pPr>
            <a:endParaRPr lang="de-DE"/>
          </a:p>
        </p:txBody>
      </p:sp>
    </p:spTree>
    <p:extLst>
      <p:ext uri="{BB962C8B-B14F-4D97-AF65-F5344CB8AC3E}">
        <p14:creationId xmlns:p14="http://schemas.microsoft.com/office/powerpoint/2010/main" val="19892438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31927958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D19C-408A-0BF7-73AA-23CB6D9B4A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5F35C2-ED5D-33C4-CF31-5B49A8D6EF7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B3F7D8C-92C3-E1F1-6594-6AA646A893A9}"/>
              </a:ext>
            </a:extLst>
          </p:cNvPr>
          <p:cNvSpPr>
            <a:spLocks noGrp="1"/>
          </p:cNvSpPr>
          <p:nvPr>
            <p:ph type="body" idx="1"/>
          </p:nvPr>
        </p:nvSpPr>
        <p:spPr/>
        <p:txBody>
          <a:bodyPr/>
          <a:lstStyle/>
          <a:p>
            <a:r>
              <a:rPr lang="de-DE"/>
              <a:t>Hinweis für die Coaches: </a:t>
            </a:r>
          </a:p>
          <a:p>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11735629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496-1D6F-FD65-0E8B-90BA2643C9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0C643D-6937-368F-BED6-290E7DBFF16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41F4016-E888-1A76-7C47-AC225E831BEF}"/>
              </a:ext>
            </a:extLst>
          </p:cNvPr>
          <p:cNvSpPr>
            <a:spLocks noGrp="1"/>
          </p:cNvSpPr>
          <p:nvPr>
            <p:ph type="body" idx="1"/>
          </p:nvPr>
        </p:nvSpPr>
        <p:spPr/>
        <p:txBody>
          <a:bodyPr/>
          <a:lstStyle/>
          <a:p>
            <a:pPr marL="158750" indent="0">
              <a:buNone/>
            </a:pPr>
            <a:r>
              <a:rPr lang="de-DE"/>
              <a:t>Hinweis für die Coaches: </a:t>
            </a:r>
          </a:p>
          <a:p>
            <a:pPr marL="158750" indent="0">
              <a:buNone/>
            </a:pPr>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28318533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9494-BEA4-7940-4913-55E2391E7E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28D3FD-5F5D-60E6-1BE8-CBE5CDD5EAC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E686CB-0AA3-23D6-FCCA-7E31D1DDE90D}"/>
              </a:ext>
            </a:extLst>
          </p:cNvPr>
          <p:cNvSpPr>
            <a:spLocks noGrp="1"/>
          </p:cNvSpPr>
          <p:nvPr>
            <p:ph type="body" idx="1"/>
          </p:nvPr>
        </p:nvSpPr>
        <p:spPr/>
        <p:txBody>
          <a:bodyPr/>
          <a:lstStyle/>
          <a:p>
            <a:pPr marL="171450" lvl="0" indent="-171450" algn="l" rtl="0">
              <a:spcBef>
                <a:spcPts val="0"/>
              </a:spcBef>
              <a:spcAft>
                <a:spcPts val="0"/>
              </a:spcAft>
              <a:buNone/>
            </a:pPr>
            <a:r>
              <a:rPr lang="de-DE" b="0"/>
              <a:t>Link</a:t>
            </a:r>
            <a:endParaRPr lang="de-DE"/>
          </a:p>
          <a:p>
            <a:pPr marL="171450" lvl="0" indent="-171450" algn="l" rtl="0">
              <a:spcBef>
                <a:spcPts val="0"/>
              </a:spcBef>
              <a:spcAft>
                <a:spcPts val="0"/>
              </a:spcAft>
              <a:buNone/>
            </a:pPr>
            <a:endParaRPr lang="de-DE" b="0"/>
          </a:p>
          <a:p>
            <a:pPr marL="171450" lvl="0" indent="-171450" algn="l" rtl="0">
              <a:spcBef>
                <a:spcPts val="0"/>
              </a:spcBef>
              <a:spcAft>
                <a:spcPts val="0"/>
              </a:spcAft>
              <a:buNone/>
            </a:pPr>
            <a:r>
              <a:rPr lang="de-DE" b="1"/>
              <a:t>Bitte auf folgendes bei der Tonspur eingehen, um die Notwendigkeit der Evaluation zu betonen (Anmerkungen von YES):</a:t>
            </a:r>
            <a:endParaRPr lang="de-DE"/>
          </a:p>
          <a:p>
            <a:pPr marL="171450" lvl="0" indent="-171450" algn="l" rtl="0">
              <a:spcBef>
                <a:spcPts val="0"/>
              </a:spcBef>
              <a:spcAft>
                <a:spcPts val="0"/>
              </a:spcAft>
              <a:buClr>
                <a:schemeClr val="dk1"/>
              </a:buClr>
              <a:buSzPts val="1200"/>
              <a:buFont typeface="Calibri"/>
              <a:buChar char="-"/>
            </a:pPr>
            <a:r>
              <a:rPr lang="de-DE" b="0" err="1"/>
              <a:t>Your</a:t>
            </a:r>
            <a:r>
              <a:rPr lang="de-DE" b="0"/>
              <a:t> </a:t>
            </a:r>
            <a:r>
              <a:rPr lang="de-DE" b="0" err="1"/>
              <a:t>feedback</a:t>
            </a:r>
            <a:r>
              <a:rPr lang="de-DE" b="0"/>
              <a:t> </a:t>
            </a:r>
            <a:r>
              <a:rPr lang="de-DE" b="0" err="1"/>
              <a:t>is</a:t>
            </a:r>
            <a:r>
              <a:rPr lang="de-DE" b="0"/>
              <a:t> </a:t>
            </a:r>
            <a:r>
              <a:rPr lang="de-DE" b="0" err="1"/>
              <a:t>key</a:t>
            </a:r>
            <a:r>
              <a:rPr lang="de-DE" b="0"/>
              <a:t>/</a:t>
            </a:r>
            <a:r>
              <a:rPr lang="de-DE" sz="1100" b="0" i="0" u="none" strike="noStrike" err="1">
                <a:solidFill>
                  <a:schemeClr val="dk1"/>
                </a:solidFill>
                <a:latin typeface="Calibri"/>
                <a:ea typeface="Calibri"/>
                <a:cs typeface="Calibri"/>
                <a:sym typeface="Calibri"/>
              </a:rPr>
              <a:t>We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highly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appreciate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feedback</a:t>
            </a:r>
            <a:r>
              <a:rPr lang="de-DE" sz="1100" b="0" i="0" u="none" strike="noStrike">
                <a:solidFill>
                  <a:schemeClr val="dk1"/>
                </a:solidFill>
                <a:latin typeface="Calibri"/>
                <a:ea typeface="Calibri"/>
                <a:cs typeface="Calibri"/>
                <a:sym typeface="Calibri"/>
              </a:rPr>
              <a:t>! </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It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crucial</a:t>
            </a:r>
            <a:r>
              <a:rPr lang="de-DE" sz="1100" b="0" i="0" u="none" strike="noStrike">
                <a:solidFill>
                  <a:schemeClr val="dk1"/>
                </a:solidFill>
                <a:latin typeface="Calibri"/>
                <a:ea typeface="Calibri"/>
                <a:cs typeface="Calibri"/>
                <a:sym typeface="Calibri"/>
              </a:rPr>
              <a:t> not </a:t>
            </a:r>
            <a:r>
              <a:rPr lang="de-DE" sz="1100" b="0" i="0" u="none" strike="noStrike" err="1">
                <a:solidFill>
                  <a:schemeClr val="dk1"/>
                </a:solidFill>
                <a:latin typeface="Calibri"/>
                <a:ea typeface="Calibri"/>
                <a:cs typeface="Calibri"/>
                <a:sym typeface="Calibri"/>
              </a:rPr>
              <a:t>only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constant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improvement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but also </a:t>
            </a:r>
            <a:r>
              <a:rPr lang="de-DE" sz="1100" b="0" i="0" u="none" strike="noStrike" err="1">
                <a:solidFill>
                  <a:schemeClr val="dk1"/>
                </a:solidFill>
                <a:latin typeface="Calibri"/>
                <a:ea typeface="Calibri"/>
                <a:cs typeface="Calibri"/>
                <a:sym typeface="Calibri"/>
              </a:rPr>
              <a:t>with</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regards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to</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future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programme</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a:solidFill>
                  <a:schemeClr val="dk1"/>
                </a:solidFill>
                <a:latin typeface="Calibri"/>
                <a:ea typeface="Calibri"/>
                <a:cs typeface="Calibri"/>
                <a:sym typeface="Calibri"/>
              </a:rPr>
              <a:t>Future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means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more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offers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alumni</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community</a:t>
            </a:r>
            <a:r>
              <a:rPr lang="de-DE" sz="1100" b="0" i="0" u="none" strike="noStrike">
                <a:solidFill>
                  <a:schemeClr val="dk1"/>
                </a:solidFill>
                <a:latin typeface="Calibri"/>
                <a:ea typeface="Calibri"/>
                <a:cs typeface="Calibri"/>
                <a:sym typeface="Calibri"/>
              </a:rPr>
              <a:t> (additional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webinars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networking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opportunities</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Thank</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taking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time (</a:t>
            </a:r>
            <a:r>
              <a:rPr lang="de-DE" sz="1100" b="0" i="0" u="none" strike="noStrike" err="1">
                <a:solidFill>
                  <a:schemeClr val="dk1"/>
                </a:solidFill>
                <a:latin typeface="Calibri"/>
                <a:ea typeface="Calibri"/>
                <a:cs typeface="Calibri"/>
                <a:sym typeface="Calibri"/>
              </a:rPr>
              <a:t>approx</a:t>
            </a:r>
            <a:r>
              <a:rPr lang="de-DE" sz="1100" b="0" i="0" u="none" strike="noStrike">
                <a:solidFill>
                  <a:schemeClr val="dk1"/>
                </a:solidFill>
                <a:latin typeface="Calibri"/>
                <a:ea typeface="Calibri"/>
                <a:cs typeface="Calibri"/>
                <a:sym typeface="Calibri"/>
              </a:rPr>
              <a:t>. 4 min)!</a:t>
            </a:r>
            <a:endParaRPr lang="de-DE" b="0"/>
          </a:p>
        </p:txBody>
      </p:sp>
    </p:spTree>
    <p:extLst>
      <p:ext uri="{BB962C8B-B14F-4D97-AF65-F5344CB8AC3E}">
        <p14:creationId xmlns:p14="http://schemas.microsoft.com/office/powerpoint/2010/main" val="212538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looks</a:t>
            </a:r>
            <a:r>
              <a:rPr lang="de-DE" b="0" dirty="0">
                <a:latin typeface="DINOT-Bold" panose="020B0504020101020102" pitchFamily="34" charset="77"/>
              </a:rPr>
              <a:t> like: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In total, </a:t>
            </a:r>
            <a:r>
              <a:rPr lang="de-DE" b="0" dirty="0" err="1">
                <a:latin typeface="DINOT-Bold" panose="020B0504020101020102" pitchFamily="34" charset="77"/>
              </a:rPr>
              <a:t>you</a:t>
            </a:r>
            <a:r>
              <a:rPr lang="de-DE" b="0" dirty="0">
                <a:latin typeface="DINOT-Bold" panose="020B0504020101020102" pitchFamily="34" charset="77"/>
              </a:rPr>
              <a:t> find </a:t>
            </a:r>
            <a:r>
              <a:rPr lang="de-DE" b="1" dirty="0">
                <a:latin typeface="DINOT-Bold" panose="020B0504020101020102" pitchFamily="34" charset="77"/>
              </a:rPr>
              <a:t>4 </a:t>
            </a:r>
            <a:r>
              <a:rPr lang="de-DE" b="1" dirty="0" err="1">
                <a:latin typeface="DINOT-Bold" panose="020B0504020101020102" pitchFamily="34" charset="77"/>
              </a:rPr>
              <a:t>phases</a:t>
            </a:r>
            <a:r>
              <a:rPr lang="de-DE" b="1"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indicated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bright</a:t>
            </a:r>
            <a:r>
              <a:rPr lang="de-DE" b="0" dirty="0">
                <a:latin typeface="DINOT-Bold" panose="020B0504020101020102" pitchFamily="34" charset="77"/>
              </a:rPr>
              <a:t> </a:t>
            </a:r>
            <a:r>
              <a:rPr lang="de-DE" b="0" dirty="0" err="1">
                <a:latin typeface="DINOT-Bold" panose="020B0504020101020102" pitchFamily="34" charset="77"/>
              </a:rPr>
              <a:t>grey</a:t>
            </a:r>
            <a:r>
              <a:rPr lang="de-DE" b="0" dirty="0">
                <a:latin typeface="DINOT-Bold" panose="020B0504020101020102" pitchFamily="34" charset="77"/>
              </a:rPr>
              <a:t> </a:t>
            </a:r>
            <a:r>
              <a:rPr lang="de-DE" b="0" dirty="0" err="1">
                <a:latin typeface="DINOT-Bold" panose="020B0504020101020102" pitchFamily="34" charset="77"/>
              </a:rPr>
              <a:t>separation</a:t>
            </a:r>
            <a:r>
              <a:rPr lang="de-DE" b="0" dirty="0">
                <a:latin typeface="DINOT-Bold" panose="020B0504020101020102" pitchFamily="34" charset="77"/>
              </a:rPr>
              <a:t> </a:t>
            </a:r>
            <a:r>
              <a:rPr lang="de-DE" b="0" dirty="0" err="1">
                <a:latin typeface="DINOT-Bold" panose="020B0504020101020102" pitchFamily="34" charset="77"/>
              </a:rPr>
              <a:t>lines</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1" dirty="0">
                <a:latin typeface="DINOT-Bold" panose="020B0504020101020102" pitchFamily="34" charset="77"/>
              </a:rPr>
              <a:t>find </a:t>
            </a:r>
            <a:r>
              <a:rPr lang="de-DE" b="1" dirty="0" err="1">
                <a:latin typeface="DINOT-Bold" panose="020B0504020101020102" pitchFamily="34" charset="77"/>
              </a:rPr>
              <a:t>two</a:t>
            </a:r>
            <a:r>
              <a:rPr lang="de-DE" b="1" dirty="0">
                <a:latin typeface="DINOT-Bold" panose="020B0504020101020102" pitchFamily="34" charset="77"/>
              </a:rPr>
              <a:t> </a:t>
            </a:r>
            <a:r>
              <a:rPr lang="de-DE" b="1" dirty="0" err="1">
                <a:latin typeface="DINOT-Bold" panose="020B0504020101020102" pitchFamily="34" charset="77"/>
              </a:rPr>
              <a:t>diamonds</a:t>
            </a:r>
            <a:r>
              <a:rPr lang="de-DE" b="1" dirty="0">
                <a:latin typeface="DINOT-Bold" panose="020B0504020101020102" pitchFamily="34" charset="77"/>
              </a:rPr>
              <a:t> </a:t>
            </a:r>
            <a:r>
              <a:rPr lang="de-DE" b="0" dirty="0" err="1">
                <a:latin typeface="DINOT-Bold" panose="020B0504020101020102" pitchFamily="34" charset="77"/>
              </a:rPr>
              <a:t>indicated</a:t>
            </a:r>
            <a:r>
              <a:rPr lang="de-DE" b="0" dirty="0">
                <a:latin typeface="DINOT-Bold" panose="020B0504020101020102" pitchFamily="34" charset="77"/>
              </a:rPr>
              <a:t> in red. I will </a:t>
            </a:r>
            <a:r>
              <a:rPr lang="de-DE" b="0" dirty="0" err="1">
                <a:latin typeface="DINOT-Bold" panose="020B0504020101020102" pitchFamily="34" charset="77"/>
              </a:rPr>
              <a:t>tell</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in a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phase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all </a:t>
            </a:r>
            <a:r>
              <a:rPr lang="de-DE" b="0" dirty="0" err="1">
                <a:latin typeface="DINOT-Bold" panose="020B0504020101020102" pitchFamily="34" charset="77"/>
              </a:rPr>
              <a:t>about</a:t>
            </a:r>
            <a:r>
              <a:rPr lang="de-DE" b="1" dirty="0">
                <a:latin typeface="DINOT-Bold" panose="020B0504020101020102" pitchFamily="34" charset="77"/>
              </a:rPr>
              <a:t> </a:t>
            </a:r>
            <a:r>
              <a:rPr lang="de-DE" b="1" dirty="0" err="1">
                <a:latin typeface="DINOT-Bold" panose="020B0504020101020102" pitchFamily="34" charset="77"/>
              </a:rPr>
              <a:t>finding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problem</a:t>
            </a:r>
            <a:r>
              <a:rPr lang="de-DE" b="1"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very</a:t>
            </a:r>
            <a:r>
              <a:rPr lang="de-DE" b="0" dirty="0">
                <a:latin typeface="DINOT-Bold" panose="020B0504020101020102" pitchFamily="34" charset="77"/>
              </a:rPr>
              <a:t> </a:t>
            </a:r>
            <a:r>
              <a:rPr lang="de-DE" b="0" dirty="0" err="1">
                <a:latin typeface="DINOT-Bold" panose="020B0504020101020102" pitchFamily="34" charset="77"/>
              </a:rPr>
              <a:t>important</a:t>
            </a:r>
            <a:r>
              <a:rPr lang="de-DE" b="0" dirty="0">
                <a:latin typeface="DINOT-Bold" panose="020B0504020101020102" pitchFamily="34" charset="77"/>
              </a:rPr>
              <a:t> and </a:t>
            </a:r>
            <a:r>
              <a:rPr lang="de-DE" b="0" dirty="0" err="1">
                <a:latin typeface="DINOT-Bold" panose="020B0504020101020102" pitchFamily="34" charset="77"/>
              </a:rPr>
              <a:t>maybe</a:t>
            </a:r>
            <a:r>
              <a:rPr lang="de-DE" b="0" dirty="0">
                <a:latin typeface="DINOT-Bold" panose="020B0504020101020102" pitchFamily="34" charset="77"/>
              </a:rPr>
              <a:t> </a:t>
            </a:r>
            <a:r>
              <a:rPr lang="de-DE" b="0" dirty="0" err="1">
                <a:latin typeface="DINOT-Bold" panose="020B0504020101020102" pitchFamily="34" charset="77"/>
              </a:rPr>
              <a:t>surprising</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NOT </a:t>
            </a:r>
            <a:r>
              <a:rPr lang="de-DE" b="0" dirty="0" err="1">
                <a:latin typeface="DINOT-Bold" panose="020B0504020101020102" pitchFamily="34" charset="77"/>
              </a:rPr>
              <a:t>start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actually</a:t>
            </a:r>
            <a:r>
              <a:rPr lang="de-DE" b="0" dirty="0">
                <a:latin typeface="DINOT-Bold" panose="020B0504020101020102" pitchFamily="34" charset="77"/>
              </a:rPr>
              <a:t> </a:t>
            </a:r>
            <a:r>
              <a:rPr lang="de-DE" b="0" dirty="0" err="1">
                <a:latin typeface="DINOT-Bold" panose="020B0504020101020102" pitchFamily="34" charset="77"/>
              </a:rPr>
              <a:t>talking</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thinking</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focus</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Why</a:t>
            </a:r>
            <a:r>
              <a:rPr lang="de-DE" b="0" dirty="0">
                <a:latin typeface="DINOT-Bold" panose="020B0504020101020102" pitchFamily="34" charset="77"/>
              </a:rPr>
              <a:t> do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observe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people</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nobody</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sometimes</a:t>
            </a:r>
            <a:r>
              <a:rPr lang="de-DE" b="0" dirty="0">
                <a:latin typeface="DINOT-Bold" panose="020B0504020101020102" pitchFamily="34" charset="77"/>
              </a:rPr>
              <a:t> </a:t>
            </a:r>
            <a:r>
              <a:rPr lang="de-DE" b="0" dirty="0" err="1">
                <a:latin typeface="DINOT-Bold" panose="020B0504020101020102" pitchFamily="34" charset="77"/>
              </a:rPr>
              <a:t>startups</a:t>
            </a:r>
            <a:r>
              <a:rPr lang="de-DE" b="0" dirty="0">
                <a:latin typeface="DINOT-Bold" panose="020B0504020101020102" pitchFamily="34" charset="77"/>
              </a:rPr>
              <a:t> fail!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happen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important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 real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users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do </a:t>
            </a:r>
            <a:r>
              <a:rPr lang="de-DE" b="0" dirty="0" err="1">
                <a:latin typeface="DINOT-Bold" panose="020B0504020101020102" pitchFamily="34" charset="77"/>
              </a:rPr>
              <a:t>experience</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endParaRPr b="0" dirty="0">
              <a:latin typeface="DINOT-Bold" panose="020B0504020101020102" pitchFamily="34" charset="77"/>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476B-5AAC-D476-5606-BE6EE31600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169C03-774C-362C-59F7-527321D6E5C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E38DA71-73F2-8FF3-7134-719C408A13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That‘s</a:t>
            </a:r>
            <a:r>
              <a:rPr lang="de-DE" sz="1100" dirty="0">
                <a:solidFill>
                  <a:srgbClr val="595959"/>
                </a:solidFill>
              </a:rPr>
              <a:t> </a:t>
            </a:r>
            <a:r>
              <a:rPr lang="de-DE" sz="1100" dirty="0" err="1">
                <a:solidFill>
                  <a:srgbClr val="595959"/>
                </a:solidFill>
              </a:rPr>
              <a:t>it!</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Thanks</a:t>
            </a:r>
            <a:r>
              <a:rPr lang="de-DE" sz="1100" dirty="0">
                <a:solidFill>
                  <a:srgbClr val="595959"/>
                </a:solidFill>
              </a:rPr>
              <a:t> a </a:t>
            </a:r>
            <a:r>
              <a:rPr lang="de-DE" sz="1100" dirty="0" err="1">
                <a:solidFill>
                  <a:srgbClr val="595959"/>
                </a:solidFill>
              </a:rPr>
              <a:t>lot</a:t>
            </a:r>
            <a:r>
              <a:rPr lang="de-DE" sz="1100" dirty="0">
                <a:solidFill>
                  <a:srgbClr val="595959"/>
                </a:solidFill>
              </a:rPr>
              <a:t> </a:t>
            </a:r>
            <a:r>
              <a:rPr lang="de-DE" sz="1100" dirty="0" err="1">
                <a:solidFill>
                  <a:srgbClr val="595959"/>
                </a:solidFill>
              </a:rPr>
              <a:t>for</a:t>
            </a:r>
            <a:r>
              <a:rPr lang="de-DE" sz="1100" dirty="0">
                <a:solidFill>
                  <a:srgbClr val="595959"/>
                </a:solidFill>
              </a:rPr>
              <a:t> </a:t>
            </a:r>
            <a:r>
              <a:rPr lang="de-DE" sz="1100" dirty="0" err="1">
                <a:solidFill>
                  <a:srgbClr val="595959"/>
                </a:solidFill>
              </a:rPr>
              <a:t>participating</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We</a:t>
            </a:r>
            <a:r>
              <a:rPr lang="de-DE" sz="1100" dirty="0">
                <a:solidFill>
                  <a:srgbClr val="595959"/>
                </a:solidFill>
              </a:rPr>
              <a:t> </a:t>
            </a:r>
            <a:r>
              <a:rPr lang="de-DE" sz="1100" dirty="0" err="1">
                <a:solidFill>
                  <a:srgbClr val="595959"/>
                </a:solidFill>
              </a:rPr>
              <a:t>hope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had</a:t>
            </a:r>
            <a:r>
              <a:rPr lang="de-DE" sz="1100" dirty="0">
                <a:solidFill>
                  <a:srgbClr val="595959"/>
                </a:solidFill>
              </a:rPr>
              <a:t> </a:t>
            </a:r>
            <a:r>
              <a:rPr lang="de-DE" sz="1100" dirty="0" err="1">
                <a:solidFill>
                  <a:srgbClr val="595959"/>
                </a:solidFill>
              </a:rPr>
              <a:t>fun</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You</a:t>
            </a:r>
            <a:r>
              <a:rPr lang="de-DE" sz="1100" dirty="0">
                <a:solidFill>
                  <a:srgbClr val="595959"/>
                </a:solidFill>
              </a:rPr>
              <a:t> will </a:t>
            </a:r>
            <a:r>
              <a:rPr lang="de-DE" sz="1100" dirty="0" err="1">
                <a:solidFill>
                  <a:srgbClr val="595959"/>
                </a:solidFill>
              </a:rPr>
              <a:t>be</a:t>
            </a:r>
            <a:r>
              <a:rPr lang="de-DE" sz="1100" dirty="0">
                <a:solidFill>
                  <a:srgbClr val="595959"/>
                </a:solidFill>
              </a:rPr>
              <a:t> </a:t>
            </a:r>
            <a:r>
              <a:rPr lang="de-DE" sz="1100" dirty="0" err="1">
                <a:solidFill>
                  <a:srgbClr val="595959"/>
                </a:solidFill>
              </a:rPr>
              <a:t>added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the</a:t>
            </a:r>
            <a:r>
              <a:rPr lang="de-DE" sz="1100" dirty="0">
                <a:solidFill>
                  <a:srgbClr val="595959"/>
                </a:solidFill>
              </a:rPr>
              <a:t> YES </a:t>
            </a:r>
            <a:r>
              <a:rPr lang="de-DE" sz="1100" dirty="0" err="1">
                <a:solidFill>
                  <a:srgbClr val="595959"/>
                </a:solidFill>
              </a:rPr>
              <a:t>newsletter</a:t>
            </a:r>
            <a:r>
              <a:rPr lang="de-DE" sz="1100" dirty="0">
                <a:solidFill>
                  <a:srgbClr val="595959"/>
                </a:solidFill>
              </a:rPr>
              <a:t> </a:t>
            </a:r>
            <a:r>
              <a:rPr lang="de-DE" sz="1100" dirty="0" err="1">
                <a:solidFill>
                  <a:srgbClr val="595959"/>
                </a:solidFill>
              </a:rPr>
              <a:t>list</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stay</a:t>
            </a:r>
            <a:r>
              <a:rPr lang="de-DE" sz="1100" dirty="0">
                <a:solidFill>
                  <a:srgbClr val="595959"/>
                </a:solidFill>
              </a:rPr>
              <a:t> </a:t>
            </a:r>
            <a:r>
              <a:rPr lang="de-DE" sz="1100" dirty="0" err="1">
                <a:solidFill>
                  <a:srgbClr val="595959"/>
                </a:solidFill>
              </a:rPr>
              <a:t>updated</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project</a:t>
            </a:r>
            <a:r>
              <a:rPr lang="de-DE" sz="1100" dirty="0">
                <a:solidFill>
                  <a:srgbClr val="595959"/>
                </a:solidFill>
              </a:rPr>
              <a:t> and </a:t>
            </a:r>
            <a:r>
              <a:rPr lang="de-DE" sz="1100" dirty="0" err="1">
                <a:solidFill>
                  <a:srgbClr val="595959"/>
                </a:solidFill>
              </a:rPr>
              <a:t>to</a:t>
            </a:r>
            <a:r>
              <a:rPr lang="de-DE" sz="1100" dirty="0">
                <a:solidFill>
                  <a:srgbClr val="595959"/>
                </a:solidFill>
              </a:rPr>
              <a:t> </a:t>
            </a:r>
            <a:r>
              <a:rPr lang="de-DE" sz="1100" dirty="0" err="1">
                <a:solidFill>
                  <a:srgbClr val="595959"/>
                </a:solidFill>
              </a:rPr>
              <a:t>read</a:t>
            </a:r>
            <a:r>
              <a:rPr lang="de-DE" sz="1100" dirty="0">
                <a:solidFill>
                  <a:srgbClr val="595959"/>
                </a:solidFill>
              </a:rPr>
              <a:t> </a:t>
            </a:r>
            <a:r>
              <a:rPr lang="de-DE" sz="1100" dirty="0" err="1">
                <a:solidFill>
                  <a:srgbClr val="595959"/>
                </a:solidFill>
              </a:rPr>
              <a:t>exciting</a:t>
            </a:r>
            <a:r>
              <a:rPr lang="de-DE" sz="1100" dirty="0">
                <a:solidFill>
                  <a:srgbClr val="595959"/>
                </a:solidFill>
              </a:rPr>
              <a:t> </a:t>
            </a:r>
            <a:r>
              <a:rPr lang="de-DE" sz="1100" dirty="0" err="1">
                <a:solidFill>
                  <a:srgbClr val="595959"/>
                </a:solidFill>
              </a:rPr>
              <a:t>alumni</a:t>
            </a:r>
            <a:r>
              <a:rPr lang="de-DE" sz="1100" dirty="0">
                <a:solidFill>
                  <a:srgbClr val="595959"/>
                </a:solidFill>
              </a:rPr>
              <a:t> </a:t>
            </a:r>
            <a:r>
              <a:rPr lang="de-DE" sz="1100" dirty="0" err="1">
                <a:solidFill>
                  <a:srgbClr val="595959"/>
                </a:solidFill>
              </a:rPr>
              <a:t>stories</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well</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get</a:t>
            </a:r>
            <a:r>
              <a:rPr lang="de-DE" sz="1100" dirty="0">
                <a:solidFill>
                  <a:srgbClr val="595959"/>
                </a:solidFill>
              </a:rPr>
              <a:t> </a:t>
            </a:r>
            <a:r>
              <a:rPr lang="de-DE" sz="1100" dirty="0" err="1">
                <a:solidFill>
                  <a:srgbClr val="595959"/>
                </a:solidFill>
              </a:rPr>
              <a:t>invited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our</a:t>
            </a:r>
            <a:r>
              <a:rPr lang="de-DE" sz="1100" dirty="0">
                <a:solidFill>
                  <a:srgbClr val="595959"/>
                </a:solidFill>
              </a:rPr>
              <a:t> network </a:t>
            </a:r>
            <a:r>
              <a:rPr lang="de-DE" sz="1100" dirty="0" err="1">
                <a:solidFill>
                  <a:srgbClr val="595959"/>
                </a:solidFill>
              </a:rPr>
              <a:t>Falling</a:t>
            </a:r>
            <a:r>
              <a:rPr lang="de-DE" sz="1100" dirty="0">
                <a:solidFill>
                  <a:srgbClr val="595959"/>
                </a:solidFill>
              </a:rPr>
              <a:t> Walls Connect, </a:t>
            </a:r>
            <a:r>
              <a:rPr lang="de-DE" sz="1100" dirty="0" err="1">
                <a:solidFill>
                  <a:srgbClr val="595959"/>
                </a:solidFill>
              </a:rPr>
              <a:t>to</a:t>
            </a:r>
            <a:r>
              <a:rPr lang="de-DE" sz="1100" dirty="0">
                <a:solidFill>
                  <a:srgbClr val="595959"/>
                </a:solidFill>
              </a:rPr>
              <a:t> </a:t>
            </a:r>
            <a:r>
              <a:rPr lang="de-DE" sz="1100" dirty="0" err="1">
                <a:solidFill>
                  <a:srgbClr val="595959"/>
                </a:solidFill>
              </a:rPr>
              <a:t>make</a:t>
            </a:r>
            <a:r>
              <a:rPr lang="de-DE" sz="1100" dirty="0">
                <a:solidFill>
                  <a:srgbClr val="595959"/>
                </a:solidFill>
              </a:rPr>
              <a:t> </a:t>
            </a:r>
            <a:r>
              <a:rPr lang="de-DE" sz="1100" dirty="0" err="1">
                <a:solidFill>
                  <a:srgbClr val="595959"/>
                </a:solidFill>
              </a:rPr>
              <a:t>contact</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each</a:t>
            </a:r>
            <a:r>
              <a:rPr lang="de-DE" sz="1100" dirty="0">
                <a:solidFill>
                  <a:srgbClr val="595959"/>
                </a:solidFill>
              </a:rPr>
              <a:t> </a:t>
            </a:r>
            <a:r>
              <a:rPr lang="de-DE" sz="1100" dirty="0" err="1">
                <a:solidFill>
                  <a:srgbClr val="595959"/>
                </a:solidFill>
              </a:rPr>
              <a:t>other</a:t>
            </a:r>
            <a:r>
              <a:rPr lang="de-DE" sz="1100" dirty="0">
                <a:solidFill>
                  <a:srgbClr val="595959"/>
                </a:solidFill>
              </a:rPr>
              <a:t> and </a:t>
            </a:r>
            <a:r>
              <a:rPr lang="de-DE" sz="1100" dirty="0" err="1">
                <a:solidFill>
                  <a:srgbClr val="595959"/>
                </a:solidFill>
              </a:rPr>
              <a:t>take</a:t>
            </a:r>
            <a:r>
              <a:rPr lang="de-DE" sz="1100" dirty="0">
                <a:solidFill>
                  <a:srgbClr val="595959"/>
                </a:solidFill>
              </a:rPr>
              <a:t> </a:t>
            </a:r>
            <a:r>
              <a:rPr lang="de-DE" sz="1100" dirty="0" err="1">
                <a:solidFill>
                  <a:srgbClr val="595959"/>
                </a:solidFill>
              </a:rPr>
              <a:t>part</a:t>
            </a:r>
            <a:r>
              <a:rPr lang="de-DE" sz="1100" dirty="0">
                <a:solidFill>
                  <a:srgbClr val="595959"/>
                </a:solidFill>
              </a:rPr>
              <a:t> in </a:t>
            </a:r>
            <a:r>
              <a:rPr lang="de-DE" sz="1100" dirty="0" err="1">
                <a:solidFill>
                  <a:srgbClr val="595959"/>
                </a:solidFill>
              </a:rPr>
              <a:t>alumni</a:t>
            </a:r>
            <a:r>
              <a:rPr lang="de-DE" sz="1100" dirty="0">
                <a:solidFill>
                  <a:srgbClr val="595959"/>
                </a:solidFill>
              </a:rPr>
              <a:t> </a:t>
            </a:r>
            <a:r>
              <a:rPr lang="de-DE" sz="1100" dirty="0" err="1">
                <a:solidFill>
                  <a:srgbClr val="595959"/>
                </a:solidFill>
              </a:rPr>
              <a:t>webinars</a:t>
            </a:r>
            <a:r>
              <a:rPr lang="de-DE" sz="1100" dirty="0">
                <a:solidFill>
                  <a:srgbClr val="595959"/>
                </a:solidFil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Please</a:t>
            </a:r>
            <a:r>
              <a:rPr lang="de-DE" sz="1100" dirty="0">
                <a:solidFill>
                  <a:srgbClr val="595959"/>
                </a:solidFill>
              </a:rPr>
              <a:t> </a:t>
            </a:r>
            <a:r>
              <a:rPr lang="de-DE" sz="1100" dirty="0" err="1">
                <a:solidFill>
                  <a:srgbClr val="595959"/>
                </a:solidFill>
              </a:rPr>
              <a:t>spread</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word</a:t>
            </a:r>
            <a:r>
              <a:rPr lang="de-DE" sz="1100" dirty="0">
                <a:solidFill>
                  <a:srgbClr val="595959"/>
                </a:solidFill>
              </a:rPr>
              <a:t>!!!</a:t>
            </a: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Instagram</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rPr>
              <a:t>https://</a:t>
            </a:r>
            <a:r>
              <a:rPr lang="de-DE" sz="1100" b="0" i="0" u="none" strike="noStrike" kern="1200" cap="none" dirty="0" err="1">
                <a:solidFill>
                  <a:schemeClr val="tx1"/>
                </a:solidFill>
                <a:effectLst/>
                <a:latin typeface="Arial"/>
                <a:ea typeface="Arial"/>
                <a:cs typeface="Arial"/>
                <a:sym typeface="Arial"/>
              </a:rPr>
              <a:t>www.instagram.com</a:t>
            </a:r>
            <a:r>
              <a:rPr lang="de-DE" sz="1100" b="0" i="0" u="none" strike="noStrike" kern="1200" cap="none" dirty="0">
                <a:solidFill>
                  <a:schemeClr val="tx1"/>
                </a:solidFill>
                <a:effectLst/>
                <a:latin typeface="Arial"/>
                <a:ea typeface="Arial"/>
                <a:cs typeface="Arial"/>
                <a:sym typeface="Arial"/>
              </a:rPr>
              <a:t>/sciencepreneurs/</a:t>
            </a:r>
            <a:br>
              <a:rPr lang="de-DE" sz="1100" b="0" i="0" u="none" strike="noStrike" kern="1200" cap="none" dirty="0">
                <a:solidFill>
                  <a:schemeClr val="tx1"/>
                </a:solidFill>
                <a:effectLst/>
                <a:latin typeface="Arial"/>
                <a:ea typeface="Arial"/>
                <a:cs typeface="Arial"/>
                <a:sym typeface="Arial"/>
              </a:rPr>
            </a:b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Seite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hlinkClick r:id="rId3"/>
              </a:rPr>
              <a:t>https://www.linkedin.com/company/young-entrepreneurs-in-science/</a:t>
            </a:r>
            <a:endParaRPr lang="de-DE" sz="1100" b="0" i="0" u="none" strike="noStrike" kern="1200" cap="none" dirty="0">
              <a:solidFill>
                <a:schemeClr val="tx1"/>
              </a:solidFill>
              <a:effectLst/>
              <a:latin typeface="Arial"/>
              <a:ea typeface="Arial"/>
              <a:cs typeface="Arial"/>
              <a:sym typeface="Arial"/>
            </a:endParaRP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Gruppe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sng" strike="noStrike" kern="1200" cap="none" dirty="0">
                <a:solidFill>
                  <a:schemeClr val="tx1"/>
                </a:solidFill>
                <a:effectLst/>
                <a:latin typeface="Arial"/>
                <a:ea typeface="Arial"/>
                <a:cs typeface="Arial"/>
                <a:sym typeface="Arial"/>
                <a:hlinkClick r:id="rId4"/>
              </a:rPr>
              <a:t>https://www.linkedin.com/groups/8902012/</a:t>
            </a:r>
            <a:endParaRPr lang="de-DE" sz="1050" dirty="0">
              <a:solidFill>
                <a:srgbClr val="595959"/>
              </a:solidFill>
            </a:endParaRPr>
          </a:p>
          <a:p>
            <a:pPr marL="158750" indent="0">
              <a:buNone/>
            </a:pP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900" b="1" i="0" u="none" strike="noStrike" kern="1200" cap="none" dirty="0">
                <a:solidFill>
                  <a:schemeClr val="tx1"/>
                </a:solidFill>
                <a:effectLst/>
                <a:latin typeface="Arial"/>
                <a:ea typeface="Arial"/>
                <a:cs typeface="Arial"/>
                <a:sym typeface="Arial"/>
              </a:rPr>
              <a:t>Newsletter</a:t>
            </a: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a:hlinkClick r:id="rId5"/>
              </a:rPr>
              <a:t>https://youngentrepreneursinscience.com/newsletter</a:t>
            </a:r>
            <a:r>
              <a:rPr lang="de-DE" sz="1100">
                <a:hlinkClick r:id="rId5"/>
              </a:rPr>
              <a:t>-registration/</a:t>
            </a:r>
            <a:endParaRPr lang="de-DE" sz="8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Everybody</a:t>
            </a:r>
            <a:r>
              <a:rPr lang="de-DE" sz="1100" dirty="0">
                <a:solidFill>
                  <a:srgbClr val="595959"/>
                </a:solidFill>
              </a:rPr>
              <a:t> </a:t>
            </a:r>
            <a:r>
              <a:rPr lang="de-DE" sz="1100" dirty="0" err="1">
                <a:solidFill>
                  <a:srgbClr val="595959"/>
                </a:solidFill>
              </a:rPr>
              <a:t>else</a:t>
            </a:r>
            <a:r>
              <a:rPr lang="de-DE" sz="1100" dirty="0">
                <a:solidFill>
                  <a:srgbClr val="595959"/>
                </a:solidFill>
              </a:rPr>
              <a:t>: Goodbye, </a:t>
            </a:r>
            <a:r>
              <a:rPr lang="de-DE" sz="1100" dirty="0" err="1">
                <a:solidFill>
                  <a:srgbClr val="595959"/>
                </a:solidFill>
              </a:rPr>
              <a:t>have</a:t>
            </a:r>
            <a:r>
              <a:rPr lang="de-DE" sz="1100" dirty="0">
                <a:solidFill>
                  <a:srgbClr val="595959"/>
                </a:solidFill>
              </a:rPr>
              <a:t> a nice </a:t>
            </a:r>
            <a:r>
              <a:rPr lang="de-DE" sz="1100" dirty="0" err="1">
                <a:solidFill>
                  <a:srgbClr val="595959"/>
                </a:solidFill>
              </a:rPr>
              <a:t>day</a:t>
            </a:r>
            <a:r>
              <a:rPr lang="de-DE" sz="1100" dirty="0">
                <a:solidFill>
                  <a:srgbClr val="595959"/>
                </a:solidFill>
              </a:rPr>
              <a:t> and </a:t>
            </a:r>
            <a:r>
              <a:rPr lang="de-DE" sz="1100" dirty="0" err="1">
                <a:solidFill>
                  <a:srgbClr val="595959"/>
                </a:solidFill>
              </a:rPr>
              <a:t>see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soon</a:t>
            </a:r>
            <a:r>
              <a:rPr lang="de-DE" sz="1100" dirty="0">
                <a:solidFill>
                  <a:srgbClr val="595959"/>
                </a:solidFill>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158750" indent="0">
              <a:buNone/>
            </a:pPr>
            <a:endParaRPr lang="de-DE" dirty="0"/>
          </a:p>
        </p:txBody>
      </p:sp>
    </p:spTree>
    <p:extLst>
      <p:ext uri="{BB962C8B-B14F-4D97-AF65-F5344CB8AC3E}">
        <p14:creationId xmlns:p14="http://schemas.microsoft.com/office/powerpoint/2010/main" val="40204808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269D-5486-960A-EAC0-8AB20EFD1D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882826-E7DA-A71F-2ADE-E6FAA92B37D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9F0287C-6916-F0C4-CBA9-5779C80421C3}"/>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34966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Even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not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coming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Here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says</a:t>
            </a:r>
            <a:r>
              <a:rPr lang="de-DE" b="0" dirty="0">
                <a:latin typeface="DINOT-Bold" panose="020B0504020101020102" pitchFamily="34" charset="77"/>
              </a:rPr>
              <a:t>: </a:t>
            </a:r>
            <a:r>
              <a:rPr lang="de-DE" b="1" dirty="0" err="1">
                <a:latin typeface="DINOT-Bold" panose="020B0504020101020102" pitchFamily="34" charset="77"/>
              </a:rPr>
              <a:t>Asking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right</a:t>
            </a:r>
            <a:r>
              <a:rPr lang="de-DE" b="1" dirty="0">
                <a:latin typeface="DINOT-Bold" panose="020B0504020101020102" pitchFamily="34" charset="77"/>
              </a:rPr>
              <a:t> </a:t>
            </a:r>
            <a:r>
              <a:rPr lang="de-DE" b="1" dirty="0" err="1">
                <a:latin typeface="DINOT-Bold" panose="020B0504020101020102" pitchFamily="34" charset="77"/>
              </a:rPr>
              <a:t>question</a:t>
            </a:r>
            <a:r>
              <a:rPr lang="de-DE" b="1" dirty="0">
                <a:latin typeface="DINOT-Bold" panose="020B0504020101020102" pitchFamily="34" charset="77"/>
              </a:rPr>
              <a:t>. </a:t>
            </a:r>
            <a:r>
              <a:rPr lang="de-DE" b="1" dirty="0" err="1">
                <a:latin typeface="DINOT-Bold" panose="020B0504020101020102" pitchFamily="34" charset="77"/>
              </a:rPr>
              <a:t>W</a:t>
            </a:r>
            <a:r>
              <a:rPr lang="de-DE" b="0" dirty="0" err="1">
                <a:latin typeface="DINOT-Bold" panose="020B0504020101020102" pitchFamily="34" charset="77"/>
              </a:rPr>
              <a:t>ithin</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 </a:t>
            </a:r>
            <a:r>
              <a:rPr lang="de-DE" b="0" dirty="0" err="1">
                <a:latin typeface="DINOT-Bold" panose="020B0504020101020102" pitchFamily="34" charset="77"/>
              </a:rPr>
              <a:t>rather</a:t>
            </a:r>
            <a:r>
              <a:rPr lang="de-DE" b="0" dirty="0">
                <a:latin typeface="DINOT-Bold" panose="020B0504020101020102" pitchFamily="34" charset="77"/>
              </a:rPr>
              <a:t> </a:t>
            </a:r>
            <a:r>
              <a:rPr lang="de-DE" b="0" dirty="0" err="1">
                <a:latin typeface="DINOT-Bold" panose="020B0504020101020102" pitchFamily="34" charset="77"/>
              </a:rPr>
              <a:t>complex</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many</a:t>
            </a:r>
            <a:r>
              <a:rPr lang="de-DE" b="0" dirty="0">
                <a:latin typeface="DINOT-Bold" panose="020B0504020101020102" pitchFamily="34" charset="77"/>
              </a:rPr>
              <a:t> different </a:t>
            </a:r>
            <a:r>
              <a:rPr lang="de-DE" b="0" dirty="0" err="1">
                <a:latin typeface="DINOT-Bold" panose="020B0504020101020102" pitchFamily="34" charset="77"/>
              </a:rPr>
              <a:t>aspects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here</a:t>
            </a:r>
            <a:r>
              <a:rPr lang="de-DE" b="0" dirty="0">
                <a:latin typeface="DINOT-Bold" panose="020B0504020101020102" pitchFamily="34" charset="77"/>
              </a:rPr>
              <a:t>, in </a:t>
            </a:r>
            <a:r>
              <a:rPr lang="de-DE" b="0" dirty="0" err="1">
                <a:latin typeface="DINOT-Bold" panose="020B0504020101020102" pitchFamily="34" charset="77"/>
              </a:rPr>
              <a:t>this</a:t>
            </a:r>
            <a:r>
              <a:rPr lang="de-DE" b="0" dirty="0">
                <a:latin typeface="DINOT-Bold" panose="020B0504020101020102" pitchFamily="34" charset="77"/>
              </a:rPr>
              <a:t> 2.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find </a:t>
            </a:r>
            <a:r>
              <a:rPr lang="de-DE" b="0" dirty="0" err="1">
                <a:latin typeface="DINOT-Bold" panose="020B0504020101020102" pitchFamily="34" charset="77"/>
              </a:rPr>
              <a:t>focus</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With </a:t>
            </a:r>
            <a:r>
              <a:rPr lang="de-DE" b="0" dirty="0" err="1">
                <a:latin typeface="DINOT-Bold" panose="020B0504020101020102" pitchFamily="34" charset="77"/>
              </a:rPr>
              <a:t>aspect</a:t>
            </a:r>
            <a:r>
              <a:rPr lang="de-DE" b="0" dirty="0">
                <a:latin typeface="DINOT-Bold" panose="020B0504020101020102" pitchFamily="34" charset="77"/>
              </a:rPr>
              <a:t> do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 </a:t>
            </a:r>
            <a:r>
              <a:rPr lang="de-DE" b="0" dirty="0" err="1">
                <a:latin typeface="DINOT-Bold" panose="020B0504020101020102" pitchFamily="34" charset="77"/>
              </a:rPr>
              <a:t>From</a:t>
            </a:r>
            <a:r>
              <a:rPr lang="de-DE" b="0" dirty="0">
                <a:latin typeface="DINOT-Bold" panose="020B0504020101020102" pitchFamily="34" charset="77"/>
              </a:rPr>
              <a:t> </a:t>
            </a:r>
            <a:r>
              <a:rPr lang="de-DE" b="0" dirty="0" err="1">
                <a:latin typeface="DINOT-Bold" panose="020B0504020101020102" pitchFamily="34" charset="77"/>
              </a:rPr>
              <a:t>which</a:t>
            </a:r>
            <a:r>
              <a:rPr lang="de-DE" b="0" dirty="0">
                <a:latin typeface="DINOT-Bold" panose="020B0504020101020102" pitchFamily="34" charset="77"/>
              </a:rPr>
              <a:t> </a:t>
            </a:r>
            <a:r>
              <a:rPr lang="de-DE" b="0" dirty="0" err="1">
                <a:latin typeface="DINOT-Bold" panose="020B0504020101020102" pitchFamily="34" charset="77"/>
              </a:rPr>
              <a:t>perspective</a:t>
            </a:r>
            <a:r>
              <a:rPr lang="de-DE" b="0" dirty="0">
                <a:latin typeface="DINOT-Bold" panose="020B0504020101020102" pitchFamily="34" charset="77"/>
              </a:rPr>
              <a:t> do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look</a:t>
            </a:r>
            <a:r>
              <a:rPr lang="de-DE" b="0" dirty="0">
                <a:latin typeface="DINOT-Bold" panose="020B0504020101020102" pitchFamily="34" charset="77"/>
              </a:rPr>
              <a:t>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Font typeface="Arial" panose="020B0604020202020204" pitchFamily="34" charset="0"/>
              <a:buChar char="•"/>
            </a:pPr>
            <a:r>
              <a:rPr lang="de-DE" b="1" dirty="0" err="1">
                <a:latin typeface="DINOT-Bold" panose="020B0504020101020102" pitchFamily="34" charset="77"/>
              </a:rPr>
              <a:t>What</a:t>
            </a:r>
            <a:r>
              <a:rPr lang="de-DE" b="1" dirty="0">
                <a:latin typeface="DINOT-Bold" panose="020B0504020101020102" pitchFamily="34" charset="77"/>
              </a:rPr>
              <a:t> </a:t>
            </a:r>
            <a:r>
              <a:rPr lang="de-DE" b="1" dirty="0" err="1">
                <a:latin typeface="DINOT-Bold" panose="020B0504020101020102" pitchFamily="34" charset="77"/>
              </a:rPr>
              <a:t>is</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question</a:t>
            </a:r>
            <a:r>
              <a:rPr lang="de-DE" b="1" dirty="0">
                <a:latin typeface="DINOT-Bold" panose="020B0504020101020102" pitchFamily="34" charset="77"/>
              </a:rPr>
              <a:t>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want</a:t>
            </a:r>
            <a:r>
              <a:rPr lang="de-DE" b="1" dirty="0">
                <a:latin typeface="DINOT-Bold" panose="020B0504020101020102" pitchFamily="34" charset="77"/>
              </a:rPr>
              <a:t> </a:t>
            </a:r>
            <a:r>
              <a:rPr lang="de-DE" b="1" dirty="0" err="1">
                <a:latin typeface="DINOT-Bold" panose="020B0504020101020102" pitchFamily="34" charset="77"/>
              </a:rPr>
              <a:t>to</a:t>
            </a:r>
            <a:r>
              <a:rPr lang="de-DE" b="1" dirty="0">
                <a:latin typeface="DINOT-Bold" panose="020B0504020101020102" pitchFamily="34" charset="77"/>
              </a:rPr>
              <a:t> find </a:t>
            </a:r>
            <a:r>
              <a:rPr lang="de-DE" b="1" dirty="0" err="1">
                <a:latin typeface="DINOT-Bold" panose="020B0504020101020102" pitchFamily="34" charset="77"/>
              </a:rPr>
              <a:t>answers</a:t>
            </a:r>
            <a:r>
              <a:rPr lang="de-DE" b="1" dirty="0">
                <a:latin typeface="DINOT-Bold" panose="020B0504020101020102" pitchFamily="34" charset="77"/>
              </a:rPr>
              <a:t> </a:t>
            </a:r>
            <a:r>
              <a:rPr lang="de-DE" b="1" dirty="0" err="1">
                <a:latin typeface="DINOT-Bold" panose="020B0504020101020102" pitchFamily="34" charset="77"/>
              </a:rPr>
              <a:t>to</a:t>
            </a:r>
            <a:r>
              <a:rPr lang="de-DE" b="1" dirty="0">
                <a:latin typeface="DINOT-Bold" panose="020B0504020101020102" pitchFamily="34" charset="77"/>
              </a:rPr>
              <a:t>?</a:t>
            </a:r>
          </a:p>
          <a:p>
            <a:pPr marL="457200" lvl="0" indent="-22860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Only</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3.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defeloping</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1" dirty="0">
                <a:latin typeface="DINOT-Bold" panose="020B0504020101020102" pitchFamily="34" charset="77"/>
              </a:rPr>
              <a:t>… </a:t>
            </a:r>
            <a:r>
              <a:rPr lang="de-DE" b="0" dirty="0">
                <a:latin typeface="DINOT-Bold" panose="020B0504020101020102" pitchFamily="34" charset="77"/>
              </a:rPr>
              <a:t>and</a:t>
            </a:r>
            <a:r>
              <a:rPr lang="de-DE" b="1" dirty="0">
                <a:latin typeface="DINOT-Bold" panose="020B0504020101020102" pitchFamily="34" charset="77"/>
              </a:rPr>
              <a:t> </a:t>
            </a:r>
            <a:r>
              <a:rPr lang="de-DE" b="1" dirty="0" err="1">
                <a:latin typeface="DINOT-Bold" panose="020B0504020101020102" pitchFamily="34" charset="77"/>
              </a:rPr>
              <a:t>developing</a:t>
            </a:r>
            <a:r>
              <a:rPr lang="de-DE" b="1" dirty="0">
                <a:latin typeface="DINOT-Bold" panose="020B0504020101020102" pitchFamily="34" charset="77"/>
              </a:rPr>
              <a:t> </a:t>
            </a:r>
            <a:r>
              <a:rPr lang="de-DE" b="1" dirty="0" err="1">
                <a:latin typeface="DINOT-Bold" panose="020B0504020101020102" pitchFamily="34" charset="77"/>
              </a:rPr>
              <a:t>solutions</a:t>
            </a:r>
            <a:r>
              <a:rPr lang="de-DE" b="1" dirty="0">
                <a:latin typeface="DINOT-Bold" panose="020B0504020101020102" pitchFamily="34" charset="77"/>
              </a:rPr>
              <a:t>. </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After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 real </a:t>
            </a:r>
            <a:r>
              <a:rPr lang="de-DE" b="0" dirty="0" err="1">
                <a:latin typeface="DINOT-Bold" panose="020B0504020101020102" pitchFamily="34" charset="77"/>
              </a:rPr>
              <a:t>problem</a:t>
            </a:r>
            <a:r>
              <a:rPr lang="de-DE" b="0" dirty="0">
                <a:latin typeface="DINOT-Bold" panose="020B0504020101020102" pitchFamily="34" charset="77"/>
              </a:rPr>
              <a:t> and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defined</a:t>
            </a:r>
            <a:r>
              <a:rPr lang="de-DE" b="0" dirty="0">
                <a:latin typeface="DINOT-Bold" panose="020B0504020101020102" pitchFamily="34" charset="77"/>
              </a:rPr>
              <a:t> a </a:t>
            </a:r>
            <a:r>
              <a:rPr lang="de-DE" b="0" dirty="0" err="1">
                <a:latin typeface="DINOT-Bold" panose="020B0504020101020102" pitchFamily="34" charset="77"/>
              </a:rPr>
              <a:t>focus</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formulating</a:t>
            </a:r>
            <a:r>
              <a:rPr lang="de-DE" b="0" dirty="0">
                <a:latin typeface="DINOT-Bold" panose="020B0504020101020102" pitchFamily="34" charset="77"/>
              </a:rPr>
              <a:t> </a:t>
            </a:r>
            <a:r>
              <a:rPr lang="de-DE" b="0" dirty="0" err="1">
                <a:latin typeface="DINOT-Bold" panose="020B0504020101020102" pitchFamily="34" charset="77"/>
              </a:rPr>
              <a:t>specific</a:t>
            </a:r>
            <a:r>
              <a:rPr lang="de-DE" b="0" dirty="0">
                <a:latin typeface="DINOT-Bold" panose="020B0504020101020102" pitchFamily="34" charset="77"/>
              </a:rPr>
              <a: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enter</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space</a:t>
            </a:r>
            <a:r>
              <a:rPr lang="de-DE" b="0" dirty="0">
                <a:latin typeface="DINOT-Bold" panose="020B0504020101020102" pitchFamily="34" charset="77"/>
              </a:rPr>
              <a:t> and </a:t>
            </a:r>
            <a:r>
              <a:rPr lang="de-DE" b="0" dirty="0" err="1">
                <a:latin typeface="DINOT-Bold" panose="020B0504020101020102" pitchFamily="34" charset="77"/>
              </a:rPr>
              <a:t>develop</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t>
            </a:r>
            <a:r>
              <a:rPr lang="de-DE" b="0" dirty="0" err="1">
                <a:latin typeface="DINOT-Bold" panose="020B0504020101020102" pitchFamily="34" charset="77"/>
              </a:rPr>
              <a:t>brainstorming</a:t>
            </a:r>
            <a:r>
              <a:rPr lang="de-DE" b="0" dirty="0">
                <a:latin typeface="DINOT-Bold" panose="020B0504020101020102" pitchFamily="34" charset="77"/>
              </a:rPr>
              <a:t>.</a:t>
            </a:r>
            <a:endParaRPr lang="de-DE" b="1" dirty="0">
              <a:latin typeface="DINOT-Bold" panose="020B0504020101020102" pitchFamily="34" charset="7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needs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select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ideal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1" dirty="0" err="1">
                <a:latin typeface="DINOT-Bold" panose="020B0504020101020102" pitchFamily="34" charset="77"/>
              </a:rPr>
              <a:t>evaluating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ideas</a:t>
            </a:r>
            <a:r>
              <a:rPr lang="de-DE" b="1"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were</a:t>
            </a:r>
            <a:r>
              <a:rPr lang="de-DE" b="0" dirty="0">
                <a:latin typeface="DINOT-Bold" panose="020B0504020101020102" pitchFamily="34" charset="77"/>
              </a:rPr>
              <a:t> </a:t>
            </a:r>
            <a:r>
              <a:rPr lang="de-DE" b="0" dirty="0" err="1">
                <a:latin typeface="DINOT-Bold" panose="020B0504020101020102" pitchFamily="34" charset="77"/>
              </a:rPr>
              <a:t>developed</a:t>
            </a:r>
            <a:r>
              <a:rPr lang="de-DE" b="0" dirty="0">
                <a:latin typeface="DINOT-Bold" panose="020B0504020101020102" pitchFamily="34" charset="77"/>
              </a:rPr>
              <a:t> in </a:t>
            </a:r>
            <a:r>
              <a:rPr lang="de-DE" b="0" dirty="0" err="1">
                <a:latin typeface="DINOT-Bold" panose="020B0504020101020102" pitchFamily="34" charset="77"/>
              </a:rPr>
              <a:t>step</a:t>
            </a:r>
            <a:r>
              <a:rPr lang="de-DE" b="0" dirty="0">
                <a:latin typeface="DINOT-Bold" panose="020B0504020101020102" pitchFamily="34" charset="77"/>
              </a:rPr>
              <a:t> 3. </a:t>
            </a:r>
          </a:p>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obviously</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cannot</a:t>
            </a:r>
            <a:r>
              <a:rPr lang="de-DE" b="0" dirty="0">
                <a:latin typeface="DINOT-Bold" panose="020B0504020101020102" pitchFamily="34" charset="77"/>
              </a:rPr>
              <a:t> </a:t>
            </a:r>
            <a:r>
              <a:rPr lang="de-DE" b="0" dirty="0" err="1">
                <a:latin typeface="DINOT-Bold" panose="020B0504020101020102" pitchFamily="34" charset="77"/>
              </a:rPr>
              <a:t>realize</a:t>
            </a:r>
            <a:r>
              <a:rPr lang="de-DE" b="0" dirty="0">
                <a:latin typeface="DINOT-Bold" panose="020B0504020101020102" pitchFamily="34" charset="77"/>
              </a:rPr>
              <a:t> all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not all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them</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promising </a:t>
            </a:r>
            <a:r>
              <a:rPr lang="de-DE" b="0" dirty="0" err="1">
                <a:latin typeface="DINOT-Bold" panose="020B0504020101020102" pitchFamily="34" charset="77"/>
              </a:rPr>
              <a:t>enough</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So </a:t>
            </a:r>
            <a:r>
              <a:rPr lang="de-DE" b="0" dirty="0" err="1">
                <a:latin typeface="DINOT-Bold" panose="020B0504020101020102" pitchFamily="34" charset="77"/>
              </a:rPr>
              <a:t>these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a:latin typeface="DINOT-Bold" panose="020B0504020101020102" pitchFamily="34" charset="77"/>
              </a:rPr>
              <a:t>4 </a:t>
            </a:r>
            <a:r>
              <a:rPr lang="de-DE" b="1" dirty="0" err="1">
                <a:latin typeface="DINOT-Bold" panose="020B0504020101020102" pitchFamily="34" charset="77"/>
              </a:rPr>
              <a:t>steps</a:t>
            </a:r>
            <a:r>
              <a:rPr lang="de-DE" b="1" dirty="0">
                <a:latin typeface="DINOT-Bold" panose="020B0504020101020102" pitchFamily="34" charset="77"/>
              </a:rPr>
              <a:t> </a:t>
            </a:r>
            <a:r>
              <a:rPr lang="de-DE" b="1" dirty="0" err="1">
                <a:latin typeface="DINOT-Bold" panose="020B0504020101020102" pitchFamily="34" charset="77"/>
              </a:rPr>
              <a:t>of</a:t>
            </a:r>
            <a:r>
              <a:rPr lang="de-DE" b="1" dirty="0">
                <a:latin typeface="DINOT-Bold" panose="020B0504020101020102" pitchFamily="34" charset="77"/>
              </a:rPr>
              <a:t> </a:t>
            </a:r>
            <a:r>
              <a:rPr lang="de-DE" b="1" dirty="0" err="1">
                <a:latin typeface="DINOT-Bold" panose="020B0504020101020102" pitchFamily="34" charset="77"/>
              </a:rPr>
              <a:t>our</a:t>
            </a:r>
            <a:r>
              <a:rPr lang="de-DE" b="1" dirty="0">
                <a:latin typeface="DINOT-Bold" panose="020B0504020101020102" pitchFamily="34" charset="77"/>
              </a:rPr>
              <a:t> </a:t>
            </a:r>
            <a:r>
              <a:rPr lang="de-DE" b="1" dirty="0" err="1">
                <a:latin typeface="DINOT-Bold" panose="020B0504020101020102" pitchFamily="34" charset="77"/>
              </a:rPr>
              <a:t>ideation</a:t>
            </a:r>
            <a:r>
              <a:rPr lang="de-DE" b="1" dirty="0">
                <a:latin typeface="DINOT-Bold" panose="020B0504020101020102" pitchFamily="34" charset="77"/>
              </a:rPr>
              <a:t> </a:t>
            </a:r>
            <a:r>
              <a:rPr lang="de-DE" b="1" dirty="0" err="1">
                <a:latin typeface="DINOT-Bold" panose="020B0504020101020102" pitchFamily="34" charset="77"/>
              </a:rPr>
              <a:t>process</a:t>
            </a:r>
            <a:r>
              <a:rPr lang="de-DE" b="1" dirty="0">
                <a:latin typeface="DINOT-Bold" panose="020B0504020101020102" pitchFamily="34" charset="77"/>
              </a:rPr>
              <a:t>: </a:t>
            </a:r>
          </a:p>
          <a:p>
            <a:pPr marL="457200" lvl="0" indent="-228600" algn="l" rtl="0">
              <a:lnSpc>
                <a:spcPct val="100000"/>
              </a:lnSpc>
              <a:spcBef>
                <a:spcPts val="0"/>
              </a:spcBef>
              <a:spcAft>
                <a:spcPts val="0"/>
              </a:spcAft>
              <a:buSzPts val="1100"/>
              <a:buAutoNum type="arabicPeriod"/>
            </a:pPr>
            <a:r>
              <a:rPr lang="de-DE" b="0" dirty="0" err="1">
                <a:latin typeface="DINOT-Bold" panose="020B0504020101020102" pitchFamily="34" charset="77"/>
              </a:rPr>
              <a:t>Finding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AutoNum type="arabicPeriod"/>
            </a:pPr>
            <a:r>
              <a:rPr lang="de-DE" b="0" dirty="0" err="1">
                <a:latin typeface="DINOT-Bold" panose="020B0504020101020102" pitchFamily="34" charset="77"/>
              </a:rPr>
              <a:t>Asking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right</a:t>
            </a:r>
            <a:r>
              <a:rPr lang="de-DE" b="0" dirty="0">
                <a:latin typeface="DINOT-Bold" panose="020B0504020101020102" pitchFamily="34" charset="77"/>
              </a:rPr>
              <a:t> </a:t>
            </a:r>
            <a:r>
              <a:rPr lang="de-DE" b="0" dirty="0" err="1">
                <a:latin typeface="DINOT-Bold" panose="020B0504020101020102" pitchFamily="34" charset="77"/>
              </a:rPr>
              <a:t>question</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AutoNum type="arabicPeriod"/>
            </a:pPr>
            <a:r>
              <a:rPr lang="de-DE" b="0" dirty="0" err="1">
                <a:latin typeface="DINOT-Bold" panose="020B0504020101020102" pitchFamily="34" charset="77"/>
              </a:rPr>
              <a:t>Developing</a:t>
            </a:r>
            <a:r>
              <a:rPr lang="de-DE" b="0" dirty="0">
                <a:latin typeface="DINOT-Bold" panose="020B0504020101020102" pitchFamily="34" charset="77"/>
              </a:rPr>
              <a:t> </a:t>
            </a:r>
            <a:r>
              <a:rPr lang="de-DE" b="0" dirty="0" err="1">
                <a:latin typeface="DINOT-Bold" panose="020B0504020101020102" pitchFamily="34" charset="77"/>
              </a:rPr>
              <a:t>ideas</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AutoNum type="arabicPeriod"/>
            </a:pPr>
            <a:r>
              <a:rPr lang="de-DE" b="0" dirty="0">
                <a:latin typeface="DINOT-Bold" panose="020B0504020101020102" pitchFamily="34" charset="77"/>
              </a:rPr>
              <a:t>And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Evaluate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AutoNum type="arabicPeriod"/>
            </a:pPr>
            <a:endParaRPr lang="de-DE" b="0" dirty="0">
              <a:latin typeface="DINOT-Bold" panose="020B0504020101020102" pitchFamily="34" charset="77"/>
            </a:endParaRPr>
          </a:p>
          <a:p>
            <a:pPr marL="22860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two</a:t>
            </a:r>
            <a:r>
              <a:rPr lang="de-DE" b="1" dirty="0">
                <a:latin typeface="DINOT-Bold" panose="020B0504020101020102" pitchFamily="34" charset="77"/>
              </a:rPr>
              <a:t> </a:t>
            </a:r>
            <a:r>
              <a:rPr lang="de-DE" b="1" dirty="0" err="1">
                <a:latin typeface="DINOT-Bold" panose="020B0504020101020102" pitchFamily="34" charset="77"/>
              </a:rPr>
              <a:t>diamons</a:t>
            </a:r>
            <a:r>
              <a:rPr lang="de-DE" b="1"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Well, </a:t>
            </a:r>
            <a:r>
              <a:rPr lang="de-DE" b="0" dirty="0" err="1">
                <a:latin typeface="DINOT-Bold" panose="020B0504020101020102" pitchFamily="34" charset="77"/>
              </a:rPr>
              <a:t>firstly</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do </a:t>
            </a:r>
            <a:r>
              <a:rPr lang="de-DE" b="0" dirty="0" err="1">
                <a:latin typeface="DINOT-Bold" panose="020B0504020101020102" pitchFamily="34" charset="77"/>
              </a:rPr>
              <a:t>represent</a:t>
            </a:r>
            <a:r>
              <a:rPr lang="de-DE" b="0" dirty="0">
                <a:latin typeface="DINOT-Bold" panose="020B0504020101020102" pitchFamily="34" charset="77"/>
              </a:rPr>
              <a:t> </a:t>
            </a:r>
            <a:r>
              <a:rPr lang="de-DE" b="0" dirty="0" err="1">
                <a:latin typeface="DINOT-Bold" panose="020B0504020101020102" pitchFamily="34" charset="77"/>
              </a:rPr>
              <a:t>two</a:t>
            </a:r>
            <a:r>
              <a:rPr lang="de-DE" b="0" dirty="0">
                <a:latin typeface="DINOT-Bold" panose="020B0504020101020102" pitchFamily="34" charset="77"/>
              </a:rPr>
              <a:t> different </a:t>
            </a:r>
            <a:r>
              <a:rPr lang="de-DE" b="0" dirty="0" err="1">
                <a:latin typeface="DINOT-Bold" panose="020B0504020101020102" pitchFamily="34" charset="77"/>
              </a:rPr>
              <a:t>spaces</a:t>
            </a:r>
            <a:r>
              <a:rPr lang="de-DE" b="0" dirty="0">
                <a:latin typeface="DINOT-Bold" panose="020B0504020101020102" pitchFamily="34" charset="77"/>
              </a:rPr>
              <a:t>:</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so </a:t>
            </a:r>
            <a:r>
              <a:rPr lang="de-DE" b="0" dirty="0" err="1">
                <a:latin typeface="DINOT-Bold" panose="020B0504020101020102" pitchFamily="34" charset="77"/>
              </a:rPr>
              <a:t>called</a:t>
            </a:r>
            <a:r>
              <a:rPr lang="de-DE" b="0" dirty="0">
                <a:latin typeface="DINOT-Bold" panose="020B0504020101020102" pitchFamily="34" charset="77"/>
              </a:rPr>
              <a:t> </a:t>
            </a:r>
            <a:r>
              <a:rPr lang="de-DE" b="1" dirty="0">
                <a:latin typeface="DINOT-Bold" panose="020B0504020101020102" pitchFamily="34" charset="77"/>
              </a:rPr>
              <a:t>problem-</a:t>
            </a:r>
            <a:r>
              <a:rPr lang="de-DE" b="1" dirty="0" err="1">
                <a:latin typeface="DINOT-Bold" panose="020B0504020101020102" pitchFamily="34" charset="77"/>
              </a:rPr>
              <a:t>space</a:t>
            </a:r>
            <a:r>
              <a:rPr lang="de-DE" b="0" dirty="0">
                <a:latin typeface="DINOT-Bold" panose="020B0504020101020102" pitchFamily="34" charset="77"/>
              </a:rPr>
              <a:t>: Here,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all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finding</a:t>
            </a:r>
            <a:r>
              <a:rPr lang="de-DE" b="0" dirty="0">
                <a:latin typeface="DINOT-Bold" panose="020B0504020101020102" pitchFamily="34" charset="77"/>
              </a:rPr>
              <a:t> and </a:t>
            </a:r>
            <a:r>
              <a:rPr lang="de-DE" b="0" dirty="0" err="1">
                <a:latin typeface="DINOT-Bold" panose="020B0504020101020102" pitchFamily="34" charset="77"/>
              </a:rPr>
              <a:t>describing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not care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any</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yet</a:t>
            </a:r>
            <a:r>
              <a:rPr lang="de-DE" b="0" dirty="0">
                <a:latin typeface="DINOT-Bold" panose="020B0504020101020102" pitchFamily="34" charset="77"/>
              </a:rPr>
              <a:t>!</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diamond</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so </a:t>
            </a:r>
            <a:r>
              <a:rPr lang="de-DE" b="0" dirty="0" err="1">
                <a:latin typeface="DINOT-Bold" panose="020B0504020101020102" pitchFamily="34" charset="77"/>
              </a:rPr>
              <a:t>called</a:t>
            </a:r>
            <a:r>
              <a:rPr lang="de-DE" b="0" dirty="0">
                <a:latin typeface="DINOT-Bold" panose="020B0504020101020102" pitchFamily="34" charset="77"/>
              </a:rPr>
              <a:t> </a:t>
            </a:r>
            <a:r>
              <a:rPr lang="de-DE" b="1" dirty="0" err="1">
                <a:latin typeface="DINOT-Bold" panose="020B0504020101020102" pitchFamily="34" charset="77"/>
              </a:rPr>
              <a:t>solution-space</a:t>
            </a:r>
            <a:r>
              <a:rPr lang="de-DE" b="1" dirty="0">
                <a:latin typeface="DINOT-Bold" panose="020B0504020101020102" pitchFamily="34" charset="77"/>
              </a:rPr>
              <a:t>. </a:t>
            </a:r>
            <a:r>
              <a:rPr lang="de-DE" b="0" dirty="0">
                <a:latin typeface="DINOT-Bold" panose="020B0504020101020102" pitchFamily="34" charset="77"/>
              </a:rPr>
              <a:t>Here,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all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develop</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a:t>
            </a:r>
            <a:r>
              <a:rPr lang="de-DE" b="0" dirty="0" err="1">
                <a:latin typeface="DINOT-Bold" panose="020B0504020101020102" pitchFamily="34" charset="77"/>
              </a:rPr>
              <a:t>evaluate</a:t>
            </a:r>
            <a:r>
              <a:rPr lang="de-DE" b="0" dirty="0">
                <a:latin typeface="DINOT-Bold" panose="020B0504020101020102" pitchFamily="34" charset="77"/>
              </a:rPr>
              <a:t> and </a:t>
            </a:r>
            <a:r>
              <a:rPr lang="de-DE" b="0" dirty="0" err="1">
                <a:latin typeface="DINOT-Bold" panose="020B0504020101020102" pitchFamily="34" charset="77"/>
              </a:rPr>
              <a:t>select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22860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22860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shaped</a:t>
            </a:r>
            <a:r>
              <a:rPr lang="de-DE" b="0" dirty="0">
                <a:latin typeface="DINOT-Bold" panose="020B0504020101020102" pitchFamily="34" charset="77"/>
              </a:rPr>
              <a:t> </a:t>
            </a:r>
            <a:r>
              <a:rPr lang="de-DE" b="0" dirty="0" err="1">
                <a:latin typeface="DINOT-Bold" panose="020B0504020101020102" pitchFamily="34" charset="77"/>
              </a:rPr>
              <a:t>as</a:t>
            </a:r>
            <a:r>
              <a:rPr lang="de-DE" b="0" dirty="0">
                <a:latin typeface="DINOT-Bold" panose="020B0504020101020102" pitchFamily="34" charset="77"/>
              </a:rPr>
              <a:t> </a:t>
            </a:r>
            <a:r>
              <a:rPr lang="de-DE" b="0" dirty="0" err="1">
                <a:latin typeface="DINOT-Bold" panose="020B0504020101020102" pitchFamily="34" charset="77"/>
              </a:rPr>
              <a:t>diamonds</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enough</a:t>
            </a:r>
            <a:r>
              <a:rPr lang="de-DE" b="0" dirty="0">
                <a:latin typeface="DINOT-Bold" panose="020B0504020101020102" pitchFamily="34" charset="77"/>
              </a:rPr>
              <a:t> time,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an open </a:t>
            </a:r>
            <a:r>
              <a:rPr lang="de-DE" b="0" dirty="0" err="1">
                <a:latin typeface="DINOT-Bold" panose="020B0504020101020102" pitchFamily="34" charset="77"/>
              </a:rPr>
              <a:t>question</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participants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them</a:t>
            </a:r>
            <a:r>
              <a:rPr lang="de-DE" b="0" dirty="0">
                <a:latin typeface="DINOT-Bold" panose="020B0504020101020102" pitchFamily="34" charset="77"/>
              </a:rPr>
              <a:t> </a:t>
            </a:r>
            <a:r>
              <a:rPr lang="de-DE" b="0" dirty="0" err="1">
                <a:latin typeface="DINOT-Bold" panose="020B0504020101020102" pitchFamily="34" charset="77"/>
              </a:rPr>
              <a:t>guess</a:t>
            </a:r>
            <a:r>
              <a:rPr lang="de-DE" b="0" dirty="0">
                <a:latin typeface="DINOT-Bold" panose="020B0504020101020102" pitchFamily="34" charset="77"/>
              </a:rPr>
              <a:t>)?</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shap</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err="1">
                <a:latin typeface="DINOT-Bold" panose="020B0504020101020102" pitchFamily="34" charset="77"/>
              </a:rPr>
              <a:t>arrows</a:t>
            </a:r>
            <a:r>
              <a:rPr lang="de-DE" b="0" dirty="0">
                <a:latin typeface="DINOT-Bold" panose="020B0504020101020102" pitchFamily="34" charset="77"/>
              </a:rPr>
              <a:t> </a:t>
            </a:r>
            <a:r>
              <a:rPr lang="de-DE" b="0" dirty="0" err="1">
                <a:latin typeface="DINOT-Bold" panose="020B0504020101020102" pitchFamily="34" charset="77"/>
              </a:rPr>
              <a:t>indicate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err="1">
                <a:latin typeface="DINOT-Bold" panose="020B0504020101020102" pitchFamily="34" charset="77"/>
              </a:rPr>
              <a:t>mindset</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each</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Arrows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opening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indicate</a:t>
            </a:r>
            <a:r>
              <a:rPr lang="de-DE" b="0" dirty="0">
                <a:latin typeface="DINOT-Bold" panose="020B0504020101020102" pitchFamily="34" charset="77"/>
              </a:rPr>
              <a:t> a </a:t>
            </a:r>
            <a:r>
              <a:rPr lang="de-DE" b="0" dirty="0" err="1">
                <a:latin typeface="DINOT-Bold" panose="020B0504020101020102" pitchFamily="34" charset="77"/>
              </a:rPr>
              <a:t>mindset</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opening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creates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options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insights</a:t>
            </a:r>
            <a:r>
              <a:rPr lang="de-DE" b="0" dirty="0">
                <a:latin typeface="DINOT-Bold" panose="020B0504020101020102" pitchFamily="34" charset="77"/>
              </a:rPr>
              <a:t>, </a:t>
            </a:r>
            <a:r>
              <a:rPr lang="de-DE" b="0" dirty="0" err="1">
                <a:latin typeface="DINOT-Bold" panose="020B0504020101020102" pitchFamily="34" charset="77"/>
              </a:rPr>
              <a:t>discovers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develops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a:t>
            </a:r>
          </a:p>
          <a:p>
            <a:pPr marL="228600" lvl="0" indent="0" algn="l" rtl="0">
              <a:lnSpc>
                <a:spcPct val="100000"/>
              </a:lnSpc>
              <a:spcBef>
                <a:spcPts val="0"/>
              </a:spcBef>
              <a:spcAft>
                <a:spcPts val="0"/>
              </a:spcAft>
              <a:buSzPts val="1100"/>
              <a:buNone/>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call</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 </a:t>
            </a:r>
            <a:r>
              <a:rPr lang="de-DE" b="1" dirty="0">
                <a:latin typeface="DINOT-Bold" panose="020B0504020101020102" pitchFamily="34" charset="77"/>
              </a:rPr>
              <a:t>divergent </a:t>
            </a:r>
            <a:r>
              <a:rPr lang="de-DE" b="1" dirty="0" err="1">
                <a:latin typeface="DINOT-Bold" panose="020B0504020101020102" pitchFamily="34" charset="77"/>
              </a:rPr>
              <a:t>mindset</a:t>
            </a:r>
            <a:r>
              <a:rPr lang="de-DE" b="1" dirty="0">
                <a:latin typeface="DINOT-Bold" panose="020B0504020101020102" pitchFamily="34" charset="77"/>
              </a:rPr>
              <a:t>. </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After </a:t>
            </a:r>
            <a:r>
              <a:rPr lang="de-DE" b="0" dirty="0" err="1">
                <a:latin typeface="DINOT-Bold" panose="020B0504020101020102" pitchFamily="34" charset="77"/>
              </a:rPr>
              <a:t>opening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and </a:t>
            </a:r>
            <a:r>
              <a:rPr lang="de-DE" b="0" dirty="0" err="1">
                <a:latin typeface="DINOT-Bold" panose="020B0504020101020102" pitchFamily="34" charset="77"/>
              </a:rPr>
              <a:t>creating</a:t>
            </a:r>
            <a:r>
              <a:rPr lang="de-DE" b="0" dirty="0">
                <a:latin typeface="DINOT-Bold" panose="020B0504020101020102" pitchFamily="34" charset="77"/>
              </a:rPr>
              <a:t> </a:t>
            </a:r>
            <a:r>
              <a:rPr lang="de-DE" b="0" dirty="0" err="1">
                <a:latin typeface="DINOT-Bold" panose="020B0504020101020102" pitchFamily="34" charset="77"/>
              </a:rPr>
              <a:t>options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select</a:t>
            </a:r>
            <a:r>
              <a:rPr lang="de-DE" b="0" dirty="0">
                <a:latin typeface="DINOT-Bold" panose="020B0504020101020102" pitchFamily="34" charset="77"/>
              </a:rPr>
              <a:t> and find </a:t>
            </a:r>
            <a:r>
              <a:rPr lang="de-DE" b="0" dirty="0" err="1">
                <a:latin typeface="DINOT-Bold" panose="020B0504020101020102" pitchFamily="34" charset="77"/>
              </a:rPr>
              <a:t>focus</a:t>
            </a:r>
            <a:r>
              <a:rPr lang="de-DE" b="0" dirty="0">
                <a:latin typeface="DINOT-Bold" panose="020B0504020101020102" pitchFamily="34" charset="77"/>
              </a:rPr>
              <a:t> </a:t>
            </a:r>
            <a:r>
              <a:rPr lang="de-DE" b="0" dirty="0" err="1">
                <a:latin typeface="DINOT-Bold" panose="020B0504020101020102" pitchFamily="34" charset="77"/>
              </a:rPr>
              <a:t>again</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indicated</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err="1">
                <a:latin typeface="DINOT-Bold" panose="020B0504020101020102" pitchFamily="34" charset="77"/>
              </a:rPr>
              <a:t>convergent</a:t>
            </a:r>
            <a:r>
              <a:rPr lang="de-DE" b="1" dirty="0">
                <a:latin typeface="DINOT-Bold" panose="020B0504020101020102" pitchFamily="34" charset="77"/>
              </a:rPr>
              <a:t> </a:t>
            </a:r>
            <a:r>
              <a:rPr lang="de-DE" b="1" dirty="0" err="1">
                <a:latin typeface="DINOT-Bold" panose="020B0504020101020102" pitchFamily="34" charset="77"/>
              </a:rPr>
              <a:t>arrows</a:t>
            </a:r>
            <a:r>
              <a:rPr lang="de-DE" b="1" dirty="0">
                <a:latin typeface="DINOT-Bold" panose="020B0504020101020102" pitchFamily="34" charset="77"/>
              </a:rPr>
              <a:t>. </a:t>
            </a:r>
            <a:r>
              <a:rPr lang="de-DE" b="0" dirty="0">
                <a:latin typeface="DINOT-Bold" panose="020B0504020101020102" pitchFamily="34" charset="77"/>
              </a:rPr>
              <a:t>So </a:t>
            </a:r>
            <a:r>
              <a:rPr lang="de-DE" b="0" dirty="0" err="1">
                <a:latin typeface="DINOT-Bold" panose="020B0504020101020102" pitchFamily="34" charset="77"/>
              </a:rPr>
              <a:t>here</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decisions</a:t>
            </a:r>
            <a:r>
              <a:rPr lang="de-DE" b="0" dirty="0">
                <a:latin typeface="DINOT-Bold" panose="020B0504020101020102" pitchFamily="34" charset="77"/>
              </a:rPr>
              <a:t> and </a:t>
            </a: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other</a:t>
            </a:r>
            <a:r>
              <a:rPr lang="de-DE" b="0" dirty="0">
                <a:latin typeface="DINOT-Bold" panose="020B0504020101020102" pitchFamily="34" charset="77"/>
              </a:rPr>
              <a:t> </a:t>
            </a:r>
            <a:r>
              <a:rPr lang="de-DE" b="0" dirty="0" err="1">
                <a:latin typeface="DINOT-Bold" panose="020B0504020101020102" pitchFamily="34" charset="77"/>
              </a:rPr>
              <a:t>options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call</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convergent</a:t>
            </a:r>
            <a:r>
              <a:rPr lang="de-DE" b="1" dirty="0">
                <a:latin typeface="DINOT-Bold" panose="020B0504020101020102" pitchFamily="34" charset="77"/>
              </a:rPr>
              <a:t> </a:t>
            </a:r>
            <a:r>
              <a:rPr lang="de-DE" b="1" dirty="0" err="1">
                <a:latin typeface="DINOT-Bold" panose="020B0504020101020102" pitchFamily="34" charset="77"/>
              </a:rPr>
              <a:t>mindset</a:t>
            </a:r>
            <a:r>
              <a:rPr lang="de-DE" b="1" dirty="0">
                <a:latin typeface="DINOT-Bold" panose="020B0504020101020102" pitchFamily="34" charset="77"/>
              </a:rPr>
              <a:t>. </a:t>
            </a:r>
          </a:p>
          <a:p>
            <a:pPr marL="22860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228600" lvl="0" indent="0" algn="l" rtl="0">
              <a:lnSpc>
                <a:spcPct val="100000"/>
              </a:lnSpc>
              <a:spcBef>
                <a:spcPts val="0"/>
              </a:spcBef>
              <a:spcAft>
                <a:spcPts val="0"/>
              </a:spcAft>
              <a:buSzPts val="1100"/>
              <a:buNone/>
            </a:pPr>
            <a:endParaRPr lang="de-DE" b="0" dirty="0">
              <a:latin typeface="DINOT-Bold" panose="020B0504020101020102" pitchFamily="34" charset="7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15950" lvl="1" indent="0" algn="l" rtl="0">
              <a:lnSpc>
                <a:spcPct val="100000"/>
              </a:lnSpc>
              <a:spcBef>
                <a:spcPts val="0"/>
              </a:spcBef>
              <a:spcAft>
                <a:spcPts val="0"/>
              </a:spcAft>
              <a:buSzPts val="1100"/>
              <a:buNone/>
            </a:pP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very</a:t>
            </a:r>
            <a:r>
              <a:rPr lang="de-DE" b="0" dirty="0">
                <a:latin typeface="DINOT-Bold" panose="020B0504020101020102" pitchFamily="34" charset="77"/>
              </a:rPr>
              <a:t> </a:t>
            </a:r>
            <a:r>
              <a:rPr lang="de-DE" b="0" dirty="0" err="1">
                <a:latin typeface="DINOT-Bold" panose="020B0504020101020102" pitchFamily="34" charset="77"/>
              </a:rPr>
              <a:t>important</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work</a:t>
            </a:r>
            <a:r>
              <a:rPr lang="de-DE" b="0" dirty="0">
                <a:latin typeface="DINOT-Bold" panose="020B0504020101020102" pitchFamily="34" charset="77"/>
              </a:rPr>
              <a:t> </a:t>
            </a:r>
            <a:r>
              <a:rPr lang="de-DE" b="0" dirty="0" err="1">
                <a:latin typeface="DINOT-Bold" panose="020B0504020101020102" pitchFamily="34" charset="77"/>
              </a:rPr>
              <a:t>flow</a:t>
            </a:r>
            <a:r>
              <a:rPr lang="de-DE" b="0" dirty="0">
                <a:latin typeface="DINOT-Bold" panose="020B0504020101020102" pitchFamily="34" charset="77"/>
              </a:rPr>
              <a:t> AND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brain</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know</a:t>
            </a:r>
            <a:r>
              <a:rPr lang="de-DE" b="0" dirty="0">
                <a:latin typeface="DINOT-Bold" panose="020B0504020101020102" pitchFamily="34" charset="77"/>
              </a:rPr>
              <a:t> in </a:t>
            </a:r>
            <a:r>
              <a:rPr lang="de-DE" b="0" dirty="0" err="1">
                <a:latin typeface="DINOT-Bold" panose="020B0504020101020102" pitchFamily="34" charset="77"/>
              </a:rPr>
              <a:t>which</a:t>
            </a:r>
            <a:r>
              <a:rPr lang="de-DE" b="0" dirty="0">
                <a:latin typeface="DINOT-Bold" panose="020B0504020101020102" pitchFamily="34" charset="77"/>
              </a:rPr>
              <a:t> </a:t>
            </a:r>
            <a:r>
              <a:rPr lang="de-DE" b="0" dirty="0" err="1">
                <a:latin typeface="DINOT-Bold" panose="020B0504020101020102" pitchFamily="34" charset="77"/>
              </a:rPr>
              <a:t>phase</a:t>
            </a:r>
            <a:r>
              <a:rPr lang="de-DE" b="0" dirty="0">
                <a:latin typeface="DINOT-Bold" panose="020B0504020101020102" pitchFamily="34" charset="77"/>
              </a:rPr>
              <a:t> and </a:t>
            </a:r>
            <a:r>
              <a:rPr lang="de-DE" b="0" dirty="0" err="1">
                <a:latin typeface="DINOT-Bold" panose="020B0504020101020102" pitchFamily="34" charset="77"/>
              </a:rPr>
              <a:t>mindset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in. </a:t>
            </a:r>
          </a:p>
          <a:p>
            <a:pPr marL="615950" lvl="1" indent="0" algn="l" rtl="0">
              <a:lnSpc>
                <a:spcPct val="100000"/>
              </a:lnSpc>
              <a:spcBef>
                <a:spcPts val="0"/>
              </a:spcBef>
              <a:spcAft>
                <a:spcPts val="0"/>
              </a:spcAft>
              <a:buSzPts val="1100"/>
              <a:buNone/>
            </a:pP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completely</a:t>
            </a:r>
            <a:r>
              <a:rPr lang="de-DE" b="0" dirty="0">
                <a:latin typeface="DINOT-Bold" panose="020B0504020101020102" pitchFamily="34" charset="77"/>
              </a:rPr>
              <a:t> different. </a:t>
            </a:r>
          </a:p>
          <a:p>
            <a:pPr marL="615950" lvl="1" indent="0" algn="l" rtl="0">
              <a:lnSpc>
                <a:spcPct val="100000"/>
              </a:lnSpc>
              <a:spcBef>
                <a:spcPts val="0"/>
              </a:spcBef>
              <a:spcAft>
                <a:spcPts val="0"/>
              </a:spcAft>
              <a:buSzPts val="1100"/>
              <a:buNone/>
            </a:pPr>
            <a:r>
              <a:rPr lang="de-DE" b="0" dirty="0">
                <a:latin typeface="DINOT-Bold" panose="020B0504020101020102" pitchFamily="34" charset="77"/>
              </a:rPr>
              <a:t>So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sure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and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team</a:t>
            </a:r>
            <a:r>
              <a:rPr lang="de-DE" b="0" dirty="0">
                <a:latin typeface="DINOT-Bold" panose="020B0504020101020102" pitchFamily="34" charset="77"/>
              </a:rPr>
              <a:t> </a:t>
            </a:r>
            <a:r>
              <a:rPr lang="de-DE" b="0" dirty="0" err="1">
                <a:latin typeface="DINOT-Bold" panose="020B0504020101020102" pitchFamily="34" charset="77"/>
              </a:rPr>
              <a:t>mates</a:t>
            </a:r>
            <a:r>
              <a:rPr lang="de-DE" b="0" dirty="0">
                <a:latin typeface="DINOT-Bold" panose="020B0504020101020102" pitchFamily="34" charset="77"/>
              </a:rPr>
              <a:t> </a:t>
            </a:r>
            <a:r>
              <a:rPr lang="de-DE" b="0" dirty="0" err="1">
                <a:latin typeface="DINOT-Bold" panose="020B0504020101020102" pitchFamily="34" charset="77"/>
              </a:rPr>
              <a:t>know</a:t>
            </a:r>
            <a:r>
              <a:rPr lang="de-DE" b="0" dirty="0">
                <a:latin typeface="DINOT-Bold" panose="020B0504020101020102" pitchFamily="34" charset="77"/>
              </a:rPr>
              <a:t> </a:t>
            </a:r>
            <a:r>
              <a:rPr lang="de-DE" b="0" dirty="0" err="1">
                <a:latin typeface="DINOT-Bold" panose="020B0504020101020102" pitchFamily="34" charset="77"/>
              </a:rPr>
              <a:t>whether</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 divergent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convergent</a:t>
            </a:r>
            <a:r>
              <a:rPr lang="de-DE" b="0" dirty="0">
                <a:latin typeface="DINOT-Bold" panose="020B0504020101020102" pitchFamily="34" charset="77"/>
              </a:rPr>
              <a:t> </a:t>
            </a:r>
            <a:r>
              <a:rPr lang="de-DE" b="0" dirty="0" err="1">
                <a:latin typeface="DINOT-Bold" panose="020B0504020101020102" pitchFamily="34" charset="77"/>
              </a:rPr>
              <a:t>phase</a:t>
            </a:r>
            <a:r>
              <a:rPr lang="de-DE" b="0" dirty="0">
                <a:latin typeface="DINOT-Bold" panose="020B0504020101020102" pitchFamily="34" charset="77"/>
              </a:rPr>
              <a:t>. This </a:t>
            </a:r>
            <a:r>
              <a:rPr lang="de-DE" b="0" dirty="0" err="1">
                <a:latin typeface="DINOT-Bold" panose="020B0504020101020102" pitchFamily="34" charset="77"/>
              </a:rPr>
              <a:t>helps</a:t>
            </a:r>
            <a:r>
              <a:rPr lang="de-DE" b="0" dirty="0">
                <a:latin typeface="DINOT-Bold" panose="020B0504020101020102" pitchFamily="34" charset="77"/>
              </a:rPr>
              <a:t> a </a:t>
            </a:r>
            <a:r>
              <a:rPr lang="de-DE" b="0" dirty="0" err="1">
                <a:latin typeface="DINOT-Bold" panose="020B0504020101020102" pitchFamily="34" charset="77"/>
              </a:rPr>
              <a:t>lot</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This was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in a </a:t>
            </a:r>
            <a:r>
              <a:rPr lang="de-DE" b="0" dirty="0" err="1">
                <a:latin typeface="DINOT-Bold" panose="020B0504020101020102" pitchFamily="34" charset="77"/>
              </a:rPr>
              <a:t>nut</a:t>
            </a:r>
            <a:r>
              <a:rPr lang="de-DE" b="0" dirty="0">
                <a:latin typeface="DINOT-Bold" panose="020B0504020101020102" pitchFamily="34" charset="77"/>
              </a:rPr>
              <a:t> </a:t>
            </a:r>
            <a:r>
              <a:rPr lang="de-DE" b="0" dirty="0" err="1">
                <a:latin typeface="DINOT-Bold" panose="020B0504020101020102" pitchFamily="34" charset="77"/>
              </a:rPr>
              <a:t>shell</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Today, </a:t>
            </a:r>
            <a:r>
              <a:rPr lang="de-DE" b="0" dirty="0" err="1">
                <a:latin typeface="DINOT-Bold" panose="020B0504020101020102" pitchFamily="34" charset="77"/>
              </a:rPr>
              <a:t>we</a:t>
            </a:r>
            <a:r>
              <a:rPr lang="de-DE" b="0" dirty="0">
                <a:latin typeface="DINOT-Bold" panose="020B0504020101020102" pitchFamily="34" charset="77"/>
              </a:rPr>
              <a:t> will </a:t>
            </a:r>
            <a:r>
              <a:rPr lang="de-DE" b="1" dirty="0">
                <a:latin typeface="DINOT-Bold" panose="020B0504020101020102" pitchFamily="34" charset="77"/>
              </a:rPr>
              <a:t>fast-forward </a:t>
            </a:r>
            <a:r>
              <a:rPr lang="de-DE" b="1" dirty="0" err="1">
                <a:latin typeface="DINOT-Bold" panose="020B0504020101020102" pitchFamily="34" charset="77"/>
              </a:rPr>
              <a:t>through</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whole</a:t>
            </a:r>
            <a:r>
              <a:rPr lang="de-DE" b="1" dirty="0">
                <a:latin typeface="DINOT-Bold" panose="020B0504020101020102" pitchFamily="34" charset="77"/>
              </a:rPr>
              <a:t> </a:t>
            </a:r>
            <a:r>
              <a:rPr lang="de-DE" b="1" dirty="0" err="1">
                <a:latin typeface="DINOT-Bold" panose="020B0504020101020102" pitchFamily="34" charset="77"/>
              </a:rPr>
              <a:t>process</a:t>
            </a:r>
            <a:r>
              <a:rPr lang="de-DE" b="1"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can</a:t>
            </a:r>
            <a:r>
              <a:rPr lang="de-DE" b="1" dirty="0">
                <a:latin typeface="DINOT-Bold" panose="020B0504020101020102" pitchFamily="34" charset="77"/>
              </a:rPr>
              <a:t> do </a:t>
            </a:r>
            <a:r>
              <a:rPr lang="de-DE" b="1" dirty="0" err="1">
                <a:latin typeface="DINOT-Bold" panose="020B0504020101020102" pitchFamily="34" charset="77"/>
              </a:rPr>
              <a:t>this</a:t>
            </a:r>
            <a:r>
              <a:rPr lang="de-DE" b="1" dirty="0">
                <a:latin typeface="DINOT-Bold" panose="020B0504020101020102" pitchFamily="34" charset="77"/>
              </a:rPr>
              <a:t> </a:t>
            </a:r>
            <a:r>
              <a:rPr lang="de-DE" b="1" dirty="0" err="1">
                <a:latin typeface="DINOT-Bold" panose="020B0504020101020102" pitchFamily="34" charset="77"/>
              </a:rPr>
              <a:t>either</a:t>
            </a:r>
            <a:r>
              <a:rPr lang="de-DE" b="1" dirty="0">
                <a:latin typeface="DINOT-Bold" panose="020B0504020101020102" pitchFamily="34" charset="77"/>
              </a:rPr>
              <a:t> </a:t>
            </a:r>
            <a:r>
              <a:rPr lang="de-DE" b="1" dirty="0" err="1">
                <a:latin typeface="DINOT-Bold" panose="020B0504020101020102" pitchFamily="34" charset="77"/>
              </a:rPr>
              <a:t>by</a:t>
            </a:r>
            <a:r>
              <a:rPr lang="de-DE" b="1" dirty="0">
                <a:latin typeface="DINOT-Bold" panose="020B0504020101020102" pitchFamily="34" charset="77"/>
              </a:rPr>
              <a:t> </a:t>
            </a:r>
            <a:r>
              <a:rPr lang="de-DE" b="1" dirty="0" err="1">
                <a:latin typeface="DINOT-Bold" panose="020B0504020101020102" pitchFamily="34" charset="77"/>
              </a:rPr>
              <a:t>developing</a:t>
            </a:r>
            <a:r>
              <a:rPr lang="de-DE" b="1" dirty="0">
                <a:latin typeface="DINOT-Bold" panose="020B0504020101020102" pitchFamily="34" charset="77"/>
              </a:rPr>
              <a:t> </a:t>
            </a:r>
            <a:r>
              <a:rPr lang="de-DE" b="1" dirty="0" err="1">
                <a:latin typeface="DINOT-Bold" panose="020B0504020101020102" pitchFamily="34" charset="77"/>
              </a:rPr>
              <a:t>ideas</a:t>
            </a:r>
            <a:r>
              <a:rPr lang="de-DE" b="1" dirty="0">
                <a:latin typeface="DINOT-Bold" panose="020B0504020101020102" pitchFamily="34" charset="77"/>
              </a:rPr>
              <a:t> </a:t>
            </a:r>
            <a:r>
              <a:rPr lang="de-DE" b="1" dirty="0" err="1">
                <a:latin typeface="DINOT-Bold" panose="020B0504020101020102" pitchFamily="34" charset="77"/>
              </a:rPr>
              <a:t>that</a:t>
            </a:r>
            <a:r>
              <a:rPr lang="de-DE" b="1" dirty="0">
                <a:latin typeface="DINOT-Bold" panose="020B0504020101020102" pitchFamily="34" charset="77"/>
              </a:rPr>
              <a:t> </a:t>
            </a:r>
            <a:r>
              <a:rPr lang="de-DE" b="1" dirty="0" err="1">
                <a:latin typeface="DINOT-Bold" panose="020B0504020101020102" pitchFamily="34" charset="77"/>
              </a:rPr>
              <a:t>are</a:t>
            </a:r>
            <a:r>
              <a:rPr lang="de-DE" b="1" dirty="0">
                <a:latin typeface="DINOT-Bold" panose="020B0504020101020102" pitchFamily="34" charset="77"/>
              </a:rPr>
              <a:t> </a:t>
            </a:r>
            <a:r>
              <a:rPr lang="de-DE" b="1" dirty="0" err="1">
                <a:latin typeface="DINOT-Bold" panose="020B0504020101020102" pitchFamily="34" charset="77"/>
              </a:rPr>
              <a:t>based</a:t>
            </a:r>
            <a:r>
              <a:rPr lang="de-DE" b="1" dirty="0">
                <a:latin typeface="DINOT-Bold" panose="020B0504020101020102" pitchFamily="34" charset="77"/>
              </a:rPr>
              <a:t> on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research</a:t>
            </a:r>
            <a:r>
              <a:rPr lang="de-DE" b="1" dirty="0">
                <a:latin typeface="DINOT-Bold" panose="020B0504020101020102" pitchFamily="34" charset="77"/>
              </a:rPr>
              <a:t> </a:t>
            </a:r>
            <a:r>
              <a:rPr lang="de-DE" b="1" dirty="0" err="1">
                <a:latin typeface="DINOT-Bold" panose="020B0504020101020102" pitchFamily="34" charset="77"/>
              </a:rPr>
              <a:t>project</a:t>
            </a:r>
            <a:r>
              <a:rPr lang="de-DE" b="1" dirty="0">
                <a:latin typeface="DINOT-Bold" panose="020B0504020101020102" pitchFamily="34" charset="77"/>
              </a:rPr>
              <a:t> OR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develop</a:t>
            </a:r>
            <a:r>
              <a:rPr lang="de-DE" b="1" dirty="0">
                <a:latin typeface="DINOT-Bold" panose="020B0504020101020102" pitchFamily="34" charset="77"/>
              </a:rPr>
              <a:t> an </a:t>
            </a:r>
            <a:r>
              <a:rPr lang="de-DE" b="1" dirty="0" err="1">
                <a:latin typeface="DINOT-Bold" panose="020B0504020101020102" pitchFamily="34" charset="77"/>
              </a:rPr>
              <a:t>example</a:t>
            </a:r>
            <a:r>
              <a:rPr lang="de-DE" b="1" dirty="0">
                <a:latin typeface="DINOT-Bold" panose="020B0504020101020102" pitchFamily="34" charset="77"/>
              </a:rPr>
              <a:t> </a:t>
            </a:r>
            <a:r>
              <a:rPr lang="de-DE" b="1" dirty="0" err="1">
                <a:latin typeface="DINOT-Bold" panose="020B0504020101020102" pitchFamily="34" charset="77"/>
              </a:rPr>
              <a:t>idea</a:t>
            </a:r>
            <a:r>
              <a:rPr lang="de-DE" b="1" dirty="0">
                <a:latin typeface="DINOT-Bold" panose="020B0504020101020102" pitchFamily="34" charset="77"/>
              </a:rPr>
              <a:t> </a:t>
            </a:r>
            <a:r>
              <a:rPr lang="de-DE" b="1" dirty="0" err="1">
                <a:latin typeface="DINOT-Bold" panose="020B0504020101020102" pitchFamily="34" charset="77"/>
              </a:rPr>
              <a:t>with</a:t>
            </a:r>
            <a:r>
              <a:rPr lang="de-DE" b="1" dirty="0">
                <a:latin typeface="DINOT-Bold" panose="020B0504020101020102" pitchFamily="34" charset="77"/>
              </a:rPr>
              <a:t> </a:t>
            </a:r>
            <a:r>
              <a:rPr lang="de-DE" b="1" dirty="0" err="1">
                <a:latin typeface="DINOT-Bold" panose="020B0504020101020102" pitchFamily="34" charset="77"/>
              </a:rPr>
              <a:t>us</a:t>
            </a:r>
            <a:r>
              <a:rPr lang="de-DE" b="1" dirty="0">
                <a:latin typeface="DINOT-Bold" panose="020B0504020101020102" pitchFamily="34" charset="77"/>
              </a:rPr>
              <a:t>, </a:t>
            </a:r>
            <a:r>
              <a:rPr lang="de-DE" b="1" dirty="0" err="1">
                <a:latin typeface="DINOT-Bold" panose="020B0504020101020102" pitchFamily="34" charset="77"/>
              </a:rPr>
              <a:t>that</a:t>
            </a:r>
            <a:r>
              <a:rPr lang="de-DE" b="1" dirty="0">
                <a:latin typeface="DINOT-Bold" panose="020B0504020101020102" pitchFamily="34" charset="77"/>
              </a:rPr>
              <a:t> </a:t>
            </a:r>
            <a:r>
              <a:rPr lang="de-DE" b="1" dirty="0" err="1">
                <a:latin typeface="DINOT-Bold" panose="020B0504020101020102" pitchFamily="34" charset="77"/>
              </a:rPr>
              <a:t>is</a:t>
            </a:r>
            <a:r>
              <a:rPr lang="de-DE" b="1" dirty="0">
                <a:latin typeface="DINOT-Bold" panose="020B0504020101020102" pitchFamily="34" charset="77"/>
              </a:rPr>
              <a:t> </a:t>
            </a:r>
            <a:r>
              <a:rPr lang="de-DE" b="1" dirty="0" err="1">
                <a:latin typeface="DINOT-Bold" panose="020B0504020101020102" pitchFamily="34" charset="77"/>
              </a:rPr>
              <a:t>completely</a:t>
            </a:r>
            <a:r>
              <a:rPr lang="de-DE" b="1" dirty="0">
                <a:latin typeface="DINOT-Bold" panose="020B0504020101020102" pitchFamily="34" charset="77"/>
              </a:rPr>
              <a:t> </a:t>
            </a:r>
            <a:r>
              <a:rPr lang="de-DE" b="1" dirty="0" err="1">
                <a:latin typeface="DINOT-Bold" panose="020B0504020101020102" pitchFamily="34" charset="77"/>
              </a:rPr>
              <a:t>independent</a:t>
            </a:r>
            <a:r>
              <a:rPr lang="de-DE" b="1" dirty="0">
                <a:latin typeface="DINOT-Bold" panose="020B0504020101020102" pitchFamily="34" charset="77"/>
              </a:rPr>
              <a:t> </a:t>
            </a:r>
            <a:r>
              <a:rPr lang="de-DE" b="1" dirty="0" err="1">
                <a:latin typeface="DINOT-Bold" panose="020B0504020101020102" pitchFamily="34" charset="77"/>
              </a:rPr>
              <a:t>of</a:t>
            </a:r>
            <a:r>
              <a:rPr lang="de-DE" b="1" dirty="0">
                <a:latin typeface="DINOT-Bold" panose="020B0504020101020102" pitchFamily="34" charset="77"/>
              </a:rPr>
              <a:t>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reasearch</a:t>
            </a:r>
            <a:r>
              <a:rPr lang="de-DE" b="1"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Are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ready</a:t>
            </a:r>
            <a:r>
              <a:rPr lang="de-DE" b="0" dirty="0">
                <a:latin typeface="DINOT-Bold" panose="020B0504020101020102" pitchFamily="34" charset="77"/>
              </a:rPr>
              <a:t>? Okay, so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t>
            </a:r>
            <a:r>
              <a:rPr lang="de-DE" b="1" dirty="0" err="1">
                <a:latin typeface="DINOT-Bold" panose="020B0504020101020102" pitchFamily="34" charset="77"/>
              </a:rPr>
              <a:t>Finding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problem</a:t>
            </a:r>
            <a:r>
              <a:rPr lang="de-DE" b="1" dirty="0">
                <a:latin typeface="DINOT-Bold" panose="020B0504020101020102" pitchFamily="34" charset="77"/>
              </a:rPr>
              <a:t>!</a:t>
            </a:r>
            <a:endParaRPr b="1" dirty="0">
              <a:latin typeface="DINOT-Bold" panose="020B0504020101020102" pitchFamily="34" charset="7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err="1">
                <a:latin typeface="DINOT-Bold" panose="020B0504020101020102" pitchFamily="34" charset="77"/>
              </a:rPr>
              <a:t>Ideas</a:t>
            </a:r>
            <a:r>
              <a:rPr lang="de-DE" b="0" dirty="0">
                <a:latin typeface="DINOT-Bold" panose="020B0504020101020102" pitchFamily="34" charset="77"/>
              </a:rPr>
              <a:t> do not </a:t>
            </a:r>
            <a:r>
              <a:rPr lang="de-DE" b="0" dirty="0" err="1">
                <a:latin typeface="DINOT-Bold" panose="020B0504020101020102" pitchFamily="34" charset="77"/>
              </a:rPr>
              <a:t>arise</a:t>
            </a:r>
            <a:r>
              <a:rPr lang="de-DE" b="0" dirty="0">
                <a:latin typeface="DINOT-Bold" panose="020B0504020101020102" pitchFamily="34" charset="77"/>
              </a:rPr>
              <a:t> </a:t>
            </a:r>
            <a:r>
              <a:rPr lang="de-DE" b="0" dirty="0" err="1">
                <a:latin typeface="DINOT-Bold" panose="020B0504020101020102" pitchFamily="34" charset="77"/>
              </a:rPr>
              <a:t>from</a:t>
            </a:r>
            <a:r>
              <a:rPr lang="de-DE" b="0" dirty="0">
                <a:latin typeface="DINOT-Bold" panose="020B0504020101020102" pitchFamily="34" charset="77"/>
              </a:rPr>
              <a:t> a </a:t>
            </a:r>
            <a:r>
              <a:rPr lang="de-DE" b="0" dirty="0" err="1">
                <a:latin typeface="DINOT-Bold" panose="020B0504020101020102" pitchFamily="34" charset="77"/>
              </a:rPr>
              <a:t>vacuum</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find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confronted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To</a:t>
            </a:r>
            <a:r>
              <a:rPr lang="de-DE" dirty="0"/>
              <a:t> </a:t>
            </a:r>
            <a:r>
              <a:rPr lang="de-DE" dirty="0" err="1"/>
              <a:t>remind</a:t>
            </a:r>
            <a:r>
              <a:rPr lang="de-DE" dirty="0"/>
              <a:t> </a:t>
            </a:r>
            <a:r>
              <a:rPr lang="de-DE" dirty="0" err="1"/>
              <a:t>you</a:t>
            </a:r>
            <a:r>
              <a:rPr lang="de-DE" dirty="0"/>
              <a:t> </a:t>
            </a:r>
            <a:r>
              <a:rPr lang="de-DE" dirty="0" err="1"/>
              <a:t>about</a:t>
            </a:r>
            <a:r>
              <a:rPr lang="de-DE" dirty="0"/>
              <a:t> </a:t>
            </a:r>
            <a:r>
              <a:rPr lang="de-DE" dirty="0" err="1"/>
              <a:t>our</a:t>
            </a:r>
            <a:r>
              <a:rPr lang="de-DE" dirty="0"/>
              <a:t> </a:t>
            </a:r>
            <a:r>
              <a:rPr lang="de-DE" dirty="0" err="1"/>
              <a:t>content</a:t>
            </a:r>
            <a:r>
              <a:rPr lang="de-DE" dirty="0"/>
              <a:t> </a:t>
            </a:r>
            <a:r>
              <a:rPr lang="de-DE" dirty="0" err="1"/>
              <a:t>today</a:t>
            </a:r>
            <a:r>
              <a:rPr lang="de-DE" dirty="0"/>
              <a:t>: </a:t>
            </a:r>
          </a:p>
          <a:p>
            <a:pPr marL="171450" indent="-171450">
              <a:buFont typeface="Arial" panose="020B0604020202020204" pitchFamily="34" charset="0"/>
              <a:buChar char="•"/>
            </a:pPr>
            <a:r>
              <a:rPr lang="de-DE" dirty="0" err="1"/>
              <a:t>We</a:t>
            </a:r>
            <a:r>
              <a:rPr lang="de-DE" dirty="0"/>
              <a:t> will kick </a:t>
            </a:r>
            <a:r>
              <a:rPr lang="de-DE" dirty="0" err="1"/>
              <a:t>it</a:t>
            </a:r>
            <a:r>
              <a:rPr lang="de-DE" dirty="0"/>
              <a:t> off </a:t>
            </a:r>
            <a:r>
              <a:rPr lang="de-DE" dirty="0" err="1"/>
              <a:t>with</a:t>
            </a:r>
            <a:r>
              <a:rPr lang="de-DE" dirty="0"/>
              <a:t> </a:t>
            </a:r>
            <a:r>
              <a:rPr lang="de-DE" b="1" dirty="0"/>
              <a:t>Ideation</a:t>
            </a:r>
            <a:r>
              <a:rPr lang="de-DE" dirty="0"/>
              <a:t> </a:t>
            </a:r>
            <a:r>
              <a:rPr lang="de-DE" dirty="0" err="1"/>
              <a:t>where</a:t>
            </a:r>
            <a:r>
              <a:rPr lang="de-DE" dirty="0"/>
              <a:t> </a:t>
            </a:r>
            <a:r>
              <a:rPr lang="de-DE" dirty="0" err="1"/>
              <a:t>you</a:t>
            </a:r>
            <a:r>
              <a:rPr lang="de-DE" dirty="0"/>
              <a:t> will </a:t>
            </a:r>
            <a:r>
              <a:rPr lang="de-DE" dirty="0" err="1"/>
              <a:t>experience</a:t>
            </a:r>
            <a:r>
              <a:rPr lang="de-DE" dirty="0"/>
              <a:t> a </a:t>
            </a:r>
            <a:r>
              <a:rPr lang="de-DE" dirty="0" err="1"/>
              <a:t>structured</a:t>
            </a:r>
            <a:r>
              <a:rPr lang="de-DE" dirty="0"/>
              <a:t> </a:t>
            </a:r>
            <a:r>
              <a:rPr lang="de-DE" dirty="0" err="1"/>
              <a:t>process</a:t>
            </a:r>
            <a:r>
              <a:rPr lang="de-DE" dirty="0"/>
              <a:t> </a:t>
            </a:r>
            <a:r>
              <a:rPr lang="de-DE" dirty="0" err="1"/>
              <a:t>that</a:t>
            </a:r>
            <a:r>
              <a:rPr lang="de-DE" dirty="0"/>
              <a:t> </a:t>
            </a:r>
            <a:r>
              <a:rPr lang="de-DE" dirty="0" err="1"/>
              <a:t>allows</a:t>
            </a:r>
            <a:r>
              <a:rPr lang="de-DE" dirty="0"/>
              <a:t> </a:t>
            </a:r>
            <a:r>
              <a:rPr lang="de-DE" dirty="0" err="1"/>
              <a:t>you</a:t>
            </a:r>
            <a:r>
              <a:rPr lang="de-DE" dirty="0"/>
              <a:t> </a:t>
            </a:r>
            <a:r>
              <a:rPr lang="de-DE" dirty="0" err="1"/>
              <a:t>to</a:t>
            </a:r>
            <a:r>
              <a:rPr lang="de-DE" dirty="0"/>
              <a:t> </a:t>
            </a:r>
            <a:r>
              <a:rPr lang="de-DE" dirty="0" err="1"/>
              <a:t>think</a:t>
            </a:r>
            <a:r>
              <a:rPr lang="de-DE" dirty="0"/>
              <a:t> outside </a:t>
            </a:r>
            <a:r>
              <a:rPr lang="de-DE" dirty="0" err="1"/>
              <a:t>the</a:t>
            </a:r>
            <a:r>
              <a:rPr lang="de-DE" dirty="0"/>
              <a:t> box and </a:t>
            </a:r>
            <a:r>
              <a:rPr lang="de-DE" dirty="0" err="1"/>
              <a:t>that</a:t>
            </a:r>
            <a:r>
              <a:rPr lang="de-DE" dirty="0"/>
              <a:t> </a:t>
            </a:r>
            <a:r>
              <a:rPr lang="de-DE" dirty="0" err="1"/>
              <a:t>yields</a:t>
            </a:r>
            <a:r>
              <a:rPr lang="de-DE" dirty="0"/>
              <a:t> </a:t>
            </a:r>
            <a:r>
              <a:rPr lang="de-DE" dirty="0" err="1"/>
              <a:t>ideas</a:t>
            </a:r>
            <a:r>
              <a:rPr lang="de-DE" dirty="0"/>
              <a:t> </a:t>
            </a:r>
            <a:r>
              <a:rPr lang="de-DE" dirty="0" err="1"/>
              <a:t>that</a:t>
            </a:r>
            <a:r>
              <a:rPr lang="de-DE" dirty="0"/>
              <a:t> do </a:t>
            </a:r>
            <a:r>
              <a:rPr lang="de-DE" dirty="0" err="1"/>
              <a:t>tackle</a:t>
            </a:r>
            <a:r>
              <a:rPr lang="de-DE" dirty="0"/>
              <a:t> a real </a:t>
            </a:r>
            <a:r>
              <a:rPr lang="de-DE" dirty="0" err="1"/>
              <a:t>problem</a:t>
            </a:r>
            <a:r>
              <a:rPr lang="de-DE" dirty="0"/>
              <a:t>.</a:t>
            </a:r>
          </a:p>
          <a:p>
            <a:pPr marL="171450" indent="-171450">
              <a:buFont typeface="Arial" panose="020B0604020202020204" pitchFamily="34" charset="0"/>
              <a:buChar char="•"/>
            </a:pPr>
            <a:r>
              <a:rPr lang="de-DE" dirty="0"/>
              <a:t>In </a:t>
            </a:r>
            <a:r>
              <a:rPr lang="de-DE" dirty="0" err="1"/>
              <a:t>the</a:t>
            </a:r>
            <a:r>
              <a:rPr lang="de-DE" dirty="0"/>
              <a:t> </a:t>
            </a:r>
            <a:r>
              <a:rPr lang="de-DE" dirty="0" err="1"/>
              <a:t>afternoon</a:t>
            </a:r>
            <a:r>
              <a:rPr lang="de-DE" dirty="0"/>
              <a:t>, </a:t>
            </a:r>
            <a:r>
              <a:rPr lang="de-DE" dirty="0" err="1"/>
              <a:t>we</a:t>
            </a:r>
            <a:r>
              <a:rPr lang="de-DE" dirty="0"/>
              <a:t> will </a:t>
            </a:r>
            <a:r>
              <a:rPr lang="de-DE" dirty="0" err="1"/>
              <a:t>continue</a:t>
            </a:r>
            <a:r>
              <a:rPr lang="de-DE" dirty="0"/>
              <a:t> </a:t>
            </a:r>
            <a:r>
              <a:rPr lang="de-DE" dirty="0" err="1"/>
              <a:t>with</a:t>
            </a:r>
            <a:r>
              <a:rPr lang="de-DE" dirty="0"/>
              <a:t> a </a:t>
            </a:r>
            <a:r>
              <a:rPr lang="de-DE" b="1" dirty="0"/>
              <a:t>pitch </a:t>
            </a:r>
            <a:r>
              <a:rPr lang="de-DE" b="1" dirty="0" err="1"/>
              <a:t>training</a:t>
            </a:r>
            <a:r>
              <a:rPr lang="de-DE" dirty="0"/>
              <a:t>, in </a:t>
            </a:r>
            <a:r>
              <a:rPr lang="de-DE" dirty="0" err="1"/>
              <a:t>which</a:t>
            </a:r>
            <a:r>
              <a:rPr lang="de-DE" dirty="0"/>
              <a:t> </a:t>
            </a:r>
            <a:r>
              <a:rPr lang="de-DE" dirty="0" err="1"/>
              <a:t>we</a:t>
            </a:r>
            <a:r>
              <a:rPr lang="de-DE" dirty="0"/>
              <a:t> </a:t>
            </a:r>
            <a:r>
              <a:rPr lang="de-DE" dirty="0" err="1"/>
              <a:t>provide</a:t>
            </a:r>
            <a:r>
              <a:rPr lang="de-DE" dirty="0"/>
              <a:t> </a:t>
            </a:r>
            <a:r>
              <a:rPr lang="de-DE" dirty="0" err="1"/>
              <a:t>you</a:t>
            </a:r>
            <a:r>
              <a:rPr lang="de-DE" dirty="0"/>
              <a:t> an </a:t>
            </a:r>
            <a:r>
              <a:rPr lang="de-DE" dirty="0" err="1"/>
              <a:t>overview</a:t>
            </a:r>
            <a:r>
              <a:rPr lang="de-DE" dirty="0"/>
              <a:t> </a:t>
            </a:r>
            <a:r>
              <a:rPr lang="de-DE" dirty="0" err="1"/>
              <a:t>of</a:t>
            </a:r>
            <a:r>
              <a:rPr lang="de-DE" dirty="0"/>
              <a:t> </a:t>
            </a:r>
            <a:r>
              <a:rPr lang="de-DE" dirty="0" err="1"/>
              <a:t>the</a:t>
            </a:r>
            <a:r>
              <a:rPr lang="de-DE" dirty="0"/>
              <a:t> </a:t>
            </a:r>
            <a:r>
              <a:rPr lang="de-DE" dirty="0" err="1"/>
              <a:t>key</a:t>
            </a:r>
            <a:r>
              <a:rPr lang="de-DE" dirty="0"/>
              <a:t> </a:t>
            </a:r>
            <a:r>
              <a:rPr lang="de-DE" dirty="0" err="1"/>
              <a:t>principles</a:t>
            </a:r>
            <a:r>
              <a:rPr lang="de-DE" dirty="0"/>
              <a:t> </a:t>
            </a:r>
            <a:r>
              <a:rPr lang="de-DE" dirty="0" err="1"/>
              <a:t>of</a:t>
            </a:r>
            <a:r>
              <a:rPr lang="de-DE" dirty="0"/>
              <a:t> </a:t>
            </a:r>
            <a:r>
              <a:rPr lang="de-DE" dirty="0" err="1"/>
              <a:t>pitching</a:t>
            </a:r>
            <a:r>
              <a:rPr lang="de-DE" dirty="0"/>
              <a:t>, </a:t>
            </a:r>
            <a:r>
              <a:rPr lang="de-DE" dirty="0" err="1"/>
              <a:t>invite</a:t>
            </a:r>
            <a:r>
              <a:rPr lang="de-DE" dirty="0"/>
              <a:t> </a:t>
            </a:r>
            <a:r>
              <a:rPr lang="de-DE" dirty="0" err="1"/>
              <a:t>you</a:t>
            </a:r>
            <a:r>
              <a:rPr lang="de-DE" dirty="0"/>
              <a:t> </a:t>
            </a:r>
            <a:r>
              <a:rPr lang="de-DE" dirty="0" err="1"/>
              <a:t>to</a:t>
            </a:r>
            <a:r>
              <a:rPr lang="de-DE" dirty="0"/>
              <a:t> </a:t>
            </a:r>
            <a:r>
              <a:rPr lang="de-DE" dirty="0" err="1"/>
              <a:t>develop</a:t>
            </a:r>
            <a:r>
              <a:rPr lang="de-DE" dirty="0"/>
              <a:t> </a:t>
            </a:r>
            <a:r>
              <a:rPr lang="de-DE" dirty="0" err="1"/>
              <a:t>your</a:t>
            </a:r>
            <a:r>
              <a:rPr lang="de-DE" dirty="0"/>
              <a:t> own </a:t>
            </a:r>
            <a:r>
              <a:rPr lang="de-DE" dirty="0" err="1"/>
              <a:t>convincing</a:t>
            </a:r>
            <a:r>
              <a:rPr lang="de-DE" dirty="0"/>
              <a:t> pitch and </a:t>
            </a:r>
            <a:r>
              <a:rPr lang="de-DE" dirty="0" err="1"/>
              <a:t>finally</a:t>
            </a:r>
            <a:r>
              <a:rPr lang="de-DE" dirty="0"/>
              <a:t> </a:t>
            </a:r>
            <a:r>
              <a:rPr lang="de-DE" dirty="0" err="1"/>
              <a:t>to</a:t>
            </a:r>
            <a:r>
              <a:rPr lang="de-DE" dirty="0"/>
              <a:t> </a:t>
            </a:r>
            <a:r>
              <a:rPr lang="de-DE" dirty="0" err="1"/>
              <a:t>get</a:t>
            </a:r>
            <a:r>
              <a:rPr lang="de-DE" dirty="0"/>
              <a:t> </a:t>
            </a:r>
            <a:r>
              <a:rPr lang="de-DE" dirty="0" err="1"/>
              <a:t>feedback</a:t>
            </a:r>
            <a:r>
              <a:rPr lang="de-DE" dirty="0"/>
              <a:t> and </a:t>
            </a:r>
            <a:r>
              <a:rPr lang="de-DE" dirty="0" err="1"/>
              <a:t>learning</a:t>
            </a:r>
            <a:r>
              <a:rPr lang="de-DE" dirty="0"/>
              <a:t> </a:t>
            </a:r>
            <a:r>
              <a:rPr lang="de-DE" dirty="0" err="1"/>
              <a:t>oportunities</a:t>
            </a:r>
            <a:r>
              <a:rPr lang="de-DE" dirty="0"/>
              <a:t> </a:t>
            </a:r>
            <a:r>
              <a:rPr lang="de-DE" dirty="0" err="1"/>
              <a:t>from</a:t>
            </a:r>
            <a:r>
              <a:rPr lang="de-DE" dirty="0"/>
              <a:t> </a:t>
            </a:r>
            <a:r>
              <a:rPr lang="de-DE" dirty="0" err="1"/>
              <a:t>your</a:t>
            </a:r>
            <a:r>
              <a:rPr lang="de-DE" dirty="0"/>
              <a:t> </a:t>
            </a:r>
            <a:r>
              <a:rPr lang="de-DE" dirty="0" err="1"/>
              <a:t>peers</a:t>
            </a:r>
            <a:r>
              <a:rPr lang="de-DE" dirty="0"/>
              <a:t>. </a:t>
            </a:r>
          </a:p>
        </p:txBody>
      </p:sp>
    </p:spTree>
    <p:extLst>
      <p:ext uri="{BB962C8B-B14F-4D97-AF65-F5344CB8AC3E}">
        <p14:creationId xmlns:p14="http://schemas.microsoft.com/office/powerpoint/2010/main" val="422834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course</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not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waste</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resources</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adressing</a:t>
            </a:r>
            <a:r>
              <a:rPr lang="de-DE" b="0" dirty="0">
                <a:latin typeface="DINOT-Bold" panose="020B0504020101020102" pitchFamily="34" charset="77"/>
              </a:rPr>
              <a:t> a </a:t>
            </a:r>
            <a:r>
              <a:rPr lang="de-DE" b="0" dirty="0" err="1">
                <a:latin typeface="DINOT-Bold" panose="020B0504020101020102" pitchFamily="34" charset="77"/>
              </a:rPr>
              <a:t>made-up</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 REAL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people</a:t>
            </a:r>
            <a:r>
              <a:rPr lang="de-DE" b="0" dirty="0">
                <a:latin typeface="DINOT-Bold" panose="020B0504020101020102" pitchFamily="34" charset="77"/>
              </a:rPr>
              <a:t> REALLY </a:t>
            </a:r>
            <a:r>
              <a:rPr lang="de-DE" b="0" dirty="0" err="1">
                <a:latin typeface="DINOT-Bold" panose="020B0504020101020102" pitchFamily="34" charset="77"/>
              </a:rPr>
              <a:t>have</a:t>
            </a:r>
            <a:r>
              <a:rPr lang="de-DE" b="0" dirty="0">
                <a:latin typeface="DINOT-Bold" panose="020B0504020101020102" pitchFamily="34" charset="77"/>
              </a:rPr>
              <a:t>!</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only</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offers</a:t>
            </a:r>
            <a:r>
              <a:rPr lang="de-DE" b="0" dirty="0">
                <a:latin typeface="DINOT-Bold" panose="020B0504020101020102" pitchFamily="34" charset="77"/>
              </a:rPr>
              <a:t> </a:t>
            </a:r>
            <a:r>
              <a:rPr lang="de-DE" b="0" dirty="0" err="1">
                <a:latin typeface="DINOT-Bold" panose="020B0504020101020102" pitchFamily="34" charset="77"/>
              </a:rPr>
              <a:t>true</a:t>
            </a:r>
            <a:r>
              <a:rPr lang="de-DE" b="0" dirty="0">
                <a:latin typeface="DINOT-Bold" panose="020B0504020101020102" pitchFamily="34" charset="77"/>
              </a:rPr>
              <a:t> </a:t>
            </a:r>
            <a:r>
              <a:rPr lang="de-DE" b="0" dirty="0" err="1">
                <a:latin typeface="DINOT-Bold" panose="020B0504020101020102" pitchFamily="34" charset="77"/>
              </a:rPr>
              <a:t>values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users</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scared</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as</a:t>
            </a:r>
            <a:r>
              <a:rPr lang="de-DE" b="0" dirty="0">
                <a:latin typeface="DINOT-Bold" panose="020B0504020101020102" pitchFamily="34" charset="77"/>
              </a:rPr>
              <a:t> an </a:t>
            </a:r>
            <a:r>
              <a:rPr lang="de-DE" b="0" dirty="0" err="1">
                <a:latin typeface="DINOT-Bold" panose="020B0504020101020102" pitchFamily="34" charset="77"/>
              </a:rPr>
              <a:t>enabler</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create</a:t>
            </a:r>
            <a:r>
              <a:rPr lang="de-DE" b="0" dirty="0">
                <a:latin typeface="DINOT-Bold" panose="020B0504020101020102" pitchFamily="34" charset="77"/>
              </a:rPr>
              <a:t> </a:t>
            </a:r>
            <a:r>
              <a:rPr lang="de-DE" b="0" dirty="0" err="1">
                <a:latin typeface="DINOT-Bold" panose="020B0504020101020102" pitchFamily="34" charset="77"/>
              </a:rPr>
              <a:t>something</a:t>
            </a:r>
            <a:r>
              <a:rPr lang="de-DE" b="0" dirty="0">
                <a:latin typeface="DINOT-Bold" panose="020B0504020101020102" pitchFamily="34" charset="77"/>
              </a:rPr>
              <a:t> </a:t>
            </a:r>
            <a:r>
              <a:rPr lang="de-DE" b="0" dirty="0" err="1">
                <a:latin typeface="DINOT-Bold" panose="020B0504020101020102" pitchFamily="34" charset="77"/>
              </a:rPr>
              <a:t>new</a:t>
            </a:r>
            <a:r>
              <a:rPr lang="de-DE" b="0" dirty="0">
                <a:latin typeface="DINOT-Bold" panose="020B0504020101020102" pitchFamily="34" charset="77"/>
              </a:rPr>
              <a:t> and </a:t>
            </a:r>
            <a:r>
              <a:rPr lang="de-DE" b="0" dirty="0" err="1">
                <a:latin typeface="DINOT-Bold" panose="020B0504020101020102" pitchFamily="34" charset="77"/>
              </a:rPr>
              <a:t>something</a:t>
            </a:r>
            <a:r>
              <a:rPr lang="de-DE" b="0" dirty="0">
                <a:latin typeface="DINOT-Bold" panose="020B0504020101020102" pitchFamily="34" charset="77"/>
              </a:rPr>
              <a:t> </a:t>
            </a:r>
            <a:r>
              <a:rPr lang="de-DE" b="0" dirty="0" err="1">
                <a:latin typeface="DINOT-Bold" panose="020B0504020101020102" pitchFamily="34" charset="77"/>
              </a:rPr>
              <a:t>meaningful</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To</a:t>
            </a:r>
            <a:r>
              <a:rPr lang="de-DE" b="0" dirty="0">
                <a:latin typeface="DINOT-Bold" panose="020B0504020101020102" pitchFamily="34" charset="77"/>
              </a:rPr>
              <a:t> do so,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prepared</a:t>
            </a:r>
            <a:r>
              <a:rPr lang="de-DE" b="0" dirty="0">
                <a:latin typeface="DINOT-Bold" panose="020B0504020101020102" pitchFamily="34" charset="77"/>
              </a:rPr>
              <a:t> a </a:t>
            </a:r>
            <a:r>
              <a:rPr lang="de-DE" b="0" dirty="0" err="1">
                <a:latin typeface="DINOT-Bold" panose="020B0504020101020102" pitchFamily="34" charset="77"/>
              </a:rPr>
              <a:t>teamwork</a:t>
            </a:r>
            <a:r>
              <a:rPr lang="de-DE" b="0" dirty="0">
                <a:latin typeface="DINOT-Bold" panose="020B0504020101020102" pitchFamily="34" charset="77"/>
              </a:rPr>
              <a:t> </a:t>
            </a:r>
            <a:r>
              <a:rPr lang="de-DE" b="0" dirty="0" err="1">
                <a:latin typeface="DINOT-Bold" panose="020B0504020101020102" pitchFamily="34" charset="77"/>
              </a:rPr>
              <a:t>excercise</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As </a:t>
            </a:r>
            <a:r>
              <a:rPr lang="de-DE" b="0" dirty="0" err="1">
                <a:latin typeface="DINOT-Bold" panose="020B0504020101020102" pitchFamily="34" charset="77"/>
              </a:rPr>
              <a:t>said</a:t>
            </a:r>
            <a:r>
              <a:rPr lang="de-DE" b="0" dirty="0">
                <a:latin typeface="DINOT-Bold" panose="020B0504020101020102" pitchFamily="34" charset="77"/>
              </a:rPr>
              <a:t> </a:t>
            </a:r>
            <a:r>
              <a:rPr lang="de-DE" b="0" dirty="0" err="1">
                <a:latin typeface="DINOT-Bold" panose="020B0504020101020102" pitchFamily="34" charset="77"/>
              </a:rPr>
              <a:t>before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may</a:t>
            </a:r>
            <a:r>
              <a:rPr lang="de-DE" b="0" dirty="0">
                <a:latin typeface="DINOT-Bold" panose="020B0504020101020102" pitchFamily="34" charset="77"/>
              </a:rPr>
              <a:t> </a:t>
            </a:r>
            <a:r>
              <a:rPr lang="de-DE" b="0" dirty="0" err="1">
                <a:latin typeface="DINOT-Bold" panose="020B0504020101020102" pitchFamily="34" charset="77"/>
              </a:rPr>
              <a:t>either</a:t>
            </a:r>
            <a:r>
              <a:rPr lang="de-DE" b="0" dirty="0">
                <a:latin typeface="DINOT-Bold" panose="020B0504020101020102" pitchFamily="34" charset="77"/>
              </a:rPr>
              <a:t> </a:t>
            </a:r>
            <a:r>
              <a:rPr lang="de-DE" b="0" dirty="0" err="1">
                <a:latin typeface="DINOT-Bold" panose="020B0504020101020102" pitchFamily="34" charset="77"/>
              </a:rPr>
              <a:t>identify</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1" dirty="0" err="1">
                <a:latin typeface="DINOT-Bold" panose="020B0504020101020102" pitchFamily="34" charset="77"/>
              </a:rPr>
              <a:t>working</a:t>
            </a:r>
            <a:r>
              <a:rPr lang="de-DE" b="1" dirty="0">
                <a:latin typeface="DINOT-Bold" panose="020B0504020101020102" pitchFamily="34" charset="77"/>
              </a:rPr>
              <a:t> on in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context</a:t>
            </a:r>
            <a:r>
              <a:rPr lang="de-DE" b="1" dirty="0">
                <a:latin typeface="DINOT-Bold" panose="020B0504020101020102" pitchFamily="34" charset="77"/>
              </a:rPr>
              <a:t> </a:t>
            </a:r>
            <a:r>
              <a:rPr lang="de-DE" b="1" dirty="0" err="1">
                <a:latin typeface="DINOT-Bold" panose="020B0504020101020102" pitchFamily="34" charset="77"/>
              </a:rPr>
              <a:t>of</a:t>
            </a:r>
            <a:r>
              <a:rPr lang="de-DE" b="1" dirty="0">
                <a:latin typeface="DINOT-Bold" panose="020B0504020101020102" pitchFamily="34" charset="77"/>
              </a:rPr>
              <a:t>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research</a:t>
            </a:r>
            <a:r>
              <a:rPr lang="de-DE" b="1" dirty="0">
                <a:latin typeface="DINOT-Bold" panose="020B0504020101020102" pitchFamily="34" charset="77"/>
              </a:rPr>
              <a:t>, OR:</a:t>
            </a:r>
          </a:p>
          <a:p>
            <a:pPr marL="0" lvl="0" indent="0" algn="l" rtl="0">
              <a:lnSpc>
                <a:spcPct val="100000"/>
              </a:lnSpc>
              <a:spcBef>
                <a:spcPts val="0"/>
              </a:spcBef>
              <a:spcAft>
                <a:spcPts val="0"/>
              </a:spcAft>
              <a:buSzPts val="1100"/>
              <a:buNone/>
            </a:pP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may</a:t>
            </a:r>
            <a:r>
              <a:rPr lang="de-DE" b="1" dirty="0">
                <a:latin typeface="DINOT-Bold" panose="020B0504020101020102" pitchFamily="34" charset="77"/>
              </a:rPr>
              <a:t> also </a:t>
            </a:r>
            <a:r>
              <a:rPr lang="de-DE" b="1" dirty="0" err="1">
                <a:latin typeface="DINOT-Bold" panose="020B0504020101020102" pitchFamily="34" charset="77"/>
              </a:rPr>
              <a:t>think</a:t>
            </a:r>
            <a:r>
              <a:rPr lang="de-DE" b="1" dirty="0">
                <a:latin typeface="DINOT-Bold" panose="020B0504020101020102" pitchFamily="34" charset="77"/>
              </a:rPr>
              <a:t> </a:t>
            </a:r>
            <a:r>
              <a:rPr lang="de-DE" b="1" dirty="0" err="1">
                <a:latin typeface="DINOT-Bold" panose="020B0504020101020102" pitchFamily="34" charset="77"/>
              </a:rPr>
              <a:t>about</a:t>
            </a:r>
            <a:r>
              <a:rPr lang="de-DE" b="1" dirty="0">
                <a:latin typeface="DINOT-Bold" panose="020B0504020101020102" pitchFamily="34" charset="77"/>
              </a:rPr>
              <a:t> </a:t>
            </a:r>
            <a:r>
              <a:rPr lang="de-DE" b="1" dirty="0" err="1">
                <a:latin typeface="DINOT-Bold" panose="020B0504020101020102" pitchFamily="34" charset="77"/>
              </a:rPr>
              <a:t>problems</a:t>
            </a:r>
            <a:r>
              <a:rPr lang="de-DE" b="1" dirty="0">
                <a:latin typeface="DINOT-Bold" panose="020B0504020101020102" pitchFamily="34" charset="77"/>
              </a:rPr>
              <a:t> </a:t>
            </a:r>
            <a:r>
              <a:rPr lang="de-DE" b="1" dirty="0" err="1">
                <a:latin typeface="DINOT-Bold" panose="020B0504020101020102" pitchFamily="34" charset="77"/>
              </a:rPr>
              <a:t>that</a:t>
            </a:r>
            <a:r>
              <a:rPr lang="de-DE" b="1" dirty="0">
                <a:latin typeface="DINOT-Bold" panose="020B0504020101020102" pitchFamily="34" charset="77"/>
              </a:rPr>
              <a:t>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observed</a:t>
            </a:r>
            <a:r>
              <a:rPr lang="de-DE" b="1" dirty="0">
                <a:latin typeface="DINOT-Bold" panose="020B0504020101020102" pitchFamily="34" charset="77"/>
              </a:rPr>
              <a:t> </a:t>
            </a:r>
            <a:r>
              <a:rPr lang="de-DE" b="1" dirty="0" err="1">
                <a:latin typeface="DINOT-Bold" panose="020B0504020101020102" pitchFamily="34" charset="77"/>
              </a:rPr>
              <a:t>or</a:t>
            </a:r>
            <a:r>
              <a:rPr lang="de-DE" b="1" dirty="0">
                <a:latin typeface="DINOT-Bold" panose="020B0504020101020102" pitchFamily="34" charset="77"/>
              </a:rPr>
              <a:t> </a:t>
            </a:r>
            <a:r>
              <a:rPr lang="de-DE" b="1" dirty="0" err="1">
                <a:latin typeface="DINOT-Bold" panose="020B0504020101020102" pitchFamily="34" charset="77"/>
              </a:rPr>
              <a:t>found</a:t>
            </a:r>
            <a:r>
              <a:rPr lang="de-DE" b="1" dirty="0">
                <a:latin typeface="DINOT-Bold" panose="020B0504020101020102" pitchFamily="34" charset="77"/>
              </a:rPr>
              <a:t> in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day</a:t>
            </a:r>
            <a:r>
              <a:rPr lang="de-DE" b="1" dirty="0">
                <a:latin typeface="DINOT-Bold" panose="020B0504020101020102" pitchFamily="34" charset="77"/>
              </a:rPr>
              <a:t> </a:t>
            </a:r>
            <a:r>
              <a:rPr lang="de-DE" b="1" dirty="0" err="1">
                <a:latin typeface="DINOT-Bold" panose="020B0504020101020102" pitchFamily="34" charset="77"/>
              </a:rPr>
              <a:t>to</a:t>
            </a:r>
            <a:r>
              <a:rPr lang="de-DE" b="1" dirty="0">
                <a:latin typeface="DINOT-Bold" panose="020B0504020101020102" pitchFamily="34" charset="77"/>
              </a:rPr>
              <a:t> </a:t>
            </a:r>
            <a:r>
              <a:rPr lang="de-DE" b="1" dirty="0" err="1">
                <a:latin typeface="DINOT-Bold" panose="020B0504020101020102" pitchFamily="34" charset="77"/>
              </a:rPr>
              <a:t>day</a:t>
            </a:r>
            <a:r>
              <a:rPr lang="de-DE" b="1" dirty="0">
                <a:latin typeface="DINOT-Bold" panose="020B0504020101020102" pitchFamily="34" charset="77"/>
              </a:rPr>
              <a:t> </a:t>
            </a:r>
            <a:r>
              <a:rPr lang="de-DE" b="1" dirty="0" err="1">
                <a:latin typeface="DINOT-Bold" panose="020B0504020101020102" pitchFamily="34" charset="77"/>
              </a:rPr>
              <a:t>life</a:t>
            </a:r>
            <a:r>
              <a:rPr lang="de-DE" b="1" dirty="0">
                <a:latin typeface="DINOT-Bold" panose="020B0504020101020102" pitchFamily="34" charset="77"/>
              </a:rPr>
              <a:t>:</a:t>
            </a:r>
          </a:p>
          <a:p>
            <a:pPr marL="171450" lvl="0" indent="-171450" algn="l" rtl="0">
              <a:lnSpc>
                <a:spcPct val="100000"/>
              </a:lnSpc>
              <a:spcBef>
                <a:spcPts val="0"/>
              </a:spcBef>
              <a:spcAft>
                <a:spcPts val="0"/>
              </a:spcAft>
              <a:buSzPts val="1100"/>
              <a:buFont typeface="Arial" panose="020B0604020202020204" pitchFamily="34" charset="0"/>
              <a:buChar char="•"/>
            </a:pPr>
            <a:r>
              <a:rPr lang="de-DE" b="1" dirty="0">
                <a:latin typeface="DINOT-Bold" panose="020B0504020101020102" pitchFamily="34" charset="77"/>
              </a:rPr>
              <a:t>Maybe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experienced</a:t>
            </a:r>
            <a:r>
              <a:rPr lang="de-DE" b="1" dirty="0">
                <a:latin typeface="DINOT-Bold" panose="020B0504020101020102" pitchFamily="34" charset="77"/>
              </a:rPr>
              <a:t> a </a:t>
            </a:r>
            <a:r>
              <a:rPr lang="de-DE" b="1" dirty="0" err="1">
                <a:latin typeface="DINOT-Bold" panose="020B0504020101020102" pitchFamily="34" charset="77"/>
              </a:rPr>
              <a:t>challenge</a:t>
            </a:r>
            <a:r>
              <a:rPr lang="de-DE" b="1" dirty="0">
                <a:latin typeface="DINOT-Bold" panose="020B0504020101020102" pitchFamily="34" charset="77"/>
              </a:rPr>
              <a:t> </a:t>
            </a:r>
            <a:r>
              <a:rPr lang="de-DE" b="1" dirty="0" err="1">
                <a:latin typeface="DINOT-Bold" panose="020B0504020101020102" pitchFamily="34" charset="77"/>
              </a:rPr>
              <a:t>recently</a:t>
            </a:r>
            <a:r>
              <a:rPr lang="de-DE" b="1" dirty="0">
                <a:latin typeface="DINOT-Bold" panose="020B0504020101020102" pitchFamily="34" charset="77"/>
              </a:rPr>
              <a:t> </a:t>
            </a:r>
            <a:r>
              <a:rPr lang="de-DE" b="1" dirty="0" err="1">
                <a:latin typeface="DINOT-Bold" panose="020B0504020101020102" pitchFamily="34" charset="77"/>
              </a:rPr>
              <a:t>or</a:t>
            </a:r>
            <a:endParaRPr lang="de-DE" b="1" dirty="0">
              <a:latin typeface="DINOT-Bold" panose="020B0504020101020102" pitchFamily="34" charset="77"/>
            </a:endParaRPr>
          </a:p>
          <a:p>
            <a:pPr marL="171450" lvl="0" indent="-171450" algn="l" rtl="0">
              <a:lnSpc>
                <a:spcPct val="100000"/>
              </a:lnSpc>
              <a:spcBef>
                <a:spcPts val="0"/>
              </a:spcBef>
              <a:spcAft>
                <a:spcPts val="0"/>
              </a:spcAft>
              <a:buSzPts val="1100"/>
              <a:buFont typeface="Arial" panose="020B0604020202020204" pitchFamily="34" charset="0"/>
              <a:buChar char="•"/>
            </a:pP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observed</a:t>
            </a:r>
            <a:r>
              <a:rPr lang="de-DE" b="1" dirty="0">
                <a:latin typeface="DINOT-Bold" panose="020B0504020101020102" pitchFamily="34" charset="77"/>
              </a:rPr>
              <a:t> </a:t>
            </a:r>
            <a:r>
              <a:rPr lang="de-DE" b="1" dirty="0" err="1">
                <a:latin typeface="DINOT-Bold" panose="020B0504020101020102" pitchFamily="34" charset="77"/>
              </a:rPr>
              <a:t>somebody</a:t>
            </a:r>
            <a:r>
              <a:rPr lang="de-DE" b="1" dirty="0">
                <a:latin typeface="DINOT-Bold" panose="020B0504020101020102" pitchFamily="34" charset="77"/>
              </a:rPr>
              <a:t> </a:t>
            </a:r>
            <a:r>
              <a:rPr lang="de-DE" b="1" dirty="0" err="1">
                <a:latin typeface="DINOT-Bold" panose="020B0504020101020102" pitchFamily="34" charset="77"/>
              </a:rPr>
              <a:t>else</a:t>
            </a:r>
            <a:r>
              <a:rPr lang="de-DE" b="1" dirty="0">
                <a:latin typeface="DINOT-Bold" panose="020B0504020101020102" pitchFamily="34" charset="77"/>
              </a:rPr>
              <a:t> </a:t>
            </a:r>
            <a:r>
              <a:rPr lang="de-DE" b="1" dirty="0" err="1">
                <a:latin typeface="DINOT-Bold" panose="020B0504020101020102" pitchFamily="34" charset="77"/>
              </a:rPr>
              <a:t>facing</a:t>
            </a:r>
            <a:r>
              <a:rPr lang="de-DE" b="1" dirty="0">
                <a:latin typeface="DINOT-Bold" panose="020B0504020101020102" pitchFamily="34" charset="77"/>
              </a:rPr>
              <a:t> a </a:t>
            </a:r>
            <a:r>
              <a:rPr lang="de-DE" b="1" dirty="0" err="1">
                <a:latin typeface="DINOT-Bold" panose="020B0504020101020102" pitchFamily="34" charset="77"/>
              </a:rPr>
              <a:t>problem</a:t>
            </a:r>
            <a:r>
              <a:rPr lang="de-DE" b="1"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1"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Today,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show</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experience</a:t>
            </a:r>
            <a:r>
              <a:rPr lang="de-DE" b="0" dirty="0">
                <a:latin typeface="DINOT-Bold" panose="020B0504020101020102" pitchFamily="34" charset="77"/>
              </a:rPr>
              <a:t> it.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application</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and NOT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today</a:t>
            </a:r>
            <a:r>
              <a:rPr lang="de-DE" b="0" dirty="0">
                <a:latin typeface="DINOT-Bold" panose="020B0504020101020102" pitchFamily="34" charset="77"/>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So: </a:t>
            </a:r>
            <a:r>
              <a:rPr lang="de-DE" b="0" dirty="0" err="1">
                <a:latin typeface="DINOT-Bold" panose="020B0504020101020102" pitchFamily="34" charset="77"/>
              </a:rPr>
              <a:t>step</a:t>
            </a:r>
            <a:r>
              <a:rPr lang="de-DE" b="0" dirty="0">
                <a:latin typeface="DINOT-Bold" panose="020B0504020101020102" pitchFamily="34" charset="77"/>
              </a:rPr>
              <a:t> 1 </a:t>
            </a:r>
            <a:r>
              <a:rPr lang="de-DE" b="0" dirty="0" err="1">
                <a:latin typeface="DINOT-Bold" panose="020B0504020101020102" pitchFamily="34" charset="77"/>
              </a:rPr>
              <a:t>today</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least 3 </a:t>
            </a:r>
            <a:r>
              <a:rPr lang="de-DE" b="0" dirty="0" err="1">
                <a:latin typeface="DINOT-Bold" panose="020B0504020101020102" pitchFamily="34" charset="77"/>
              </a:rPr>
              <a:t>problems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Maybe I </a:t>
            </a:r>
            <a:r>
              <a:rPr lang="de-DE" b="0" dirty="0" err="1">
                <a:latin typeface="DINOT-Bold" panose="020B0504020101020102" pitchFamily="34" charset="77"/>
              </a:rPr>
              <a:t>recently</a:t>
            </a:r>
            <a:r>
              <a:rPr lang="de-DE" b="0" dirty="0">
                <a:latin typeface="DINOT-Bold" panose="020B0504020101020102" pitchFamily="34" charset="77"/>
              </a:rPr>
              <a:t> </a:t>
            </a:r>
            <a:r>
              <a:rPr lang="de-DE" b="0" dirty="0" err="1">
                <a:latin typeface="DINOT-Bold" panose="020B0504020101020102" pitchFamily="34" charset="77"/>
              </a:rPr>
              <a:t>observed</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out)</a:t>
            </a:r>
            <a:endParaRPr b="0" dirty="0">
              <a:latin typeface="DINOT-Bold" panose="020B0504020101020102" pitchFamily="34" charset="7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So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first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exercise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todays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works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follows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read</a:t>
            </a:r>
            <a:r>
              <a:rPr lang="de-DE" sz="1100" b="0" dirty="0">
                <a:solidFill>
                  <a:schemeClr val="dk1"/>
                </a:solidFill>
                <a:highlight>
                  <a:schemeClr val="lt1"/>
                </a:highlight>
                <a:latin typeface="DINOT-Bold" panose="020B0504020101020102" pitchFamily="34" charset="77"/>
                <a:sym typeface="Arial"/>
              </a:rPr>
              <a:t> out)</a:t>
            </a:r>
          </a:p>
          <a:p>
            <a:pPr marL="0" marR="0" lvl="0" indent="0" algn="l" rtl="0">
              <a:lnSpc>
                <a:spcPct val="100000"/>
              </a:lnSpc>
              <a:spcBef>
                <a:spcPts val="0"/>
              </a:spcBef>
              <a:spcAft>
                <a:spcPts val="0"/>
              </a:spcAft>
              <a:buClr>
                <a:srgbClr val="000000"/>
              </a:buClr>
              <a:buSzPts val="1100"/>
              <a:buFont typeface="Arial"/>
              <a:buNone/>
            </a:pP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endParaRPr sz="1100" b="1" dirty="0">
              <a:solidFill>
                <a:schemeClr val="dk1"/>
              </a:solidFill>
              <a:highlight>
                <a:schemeClr val="lt1"/>
              </a:highlight>
              <a:latin typeface="DINOT-Bold" panose="020B0504020101020102" pitchFamily="34" charset="77"/>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All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DINOT-Bold" panose="020B0504020101020102" pitchFamily="34" charset="77"/>
            </a:endParaRPr>
          </a:p>
          <a:p>
            <a:pPr marL="0" lvl="0" indent="0" algn="l" rtl="0">
              <a:lnSpc>
                <a:spcPct val="100000"/>
              </a:lnSpc>
              <a:spcBef>
                <a:spcPts val="0"/>
              </a:spcBef>
              <a:spcAft>
                <a:spcPts val="0"/>
              </a:spcAft>
              <a:buSzPts val="1100"/>
              <a:buNone/>
            </a:pPr>
            <a:endParaRPr b="0" dirty="0">
              <a:latin typeface="DINOT-Bold" panose="020B0504020101020102" pitchFamily="34" charset="77"/>
            </a:endParaRPr>
          </a:p>
          <a:p>
            <a:pPr marL="171450" lvl="0" indent="-171450" algn="l" rtl="0">
              <a:lnSpc>
                <a:spcPct val="100000"/>
              </a:lnSpc>
              <a:spcBef>
                <a:spcPts val="0"/>
              </a:spcBef>
              <a:spcAft>
                <a:spcPts val="0"/>
              </a:spcAft>
              <a:buSzPts val="1100"/>
              <a:buChar char="●"/>
            </a:pPr>
            <a:r>
              <a:rPr lang="de-DE" b="0" dirty="0" err="1">
                <a:latin typeface="DINOT-Bold" panose="020B0504020101020102" pitchFamily="34" charset="77"/>
              </a:rPr>
              <a:t>Everybody</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back? All </a:t>
            </a:r>
            <a:r>
              <a:rPr lang="de-DE" b="0" dirty="0" err="1">
                <a:latin typeface="DINOT-Bold" panose="020B0504020101020102" pitchFamily="34" charset="77"/>
              </a:rPr>
              <a:t>went</a:t>
            </a:r>
            <a:r>
              <a:rPr lang="de-DE" b="0" dirty="0">
                <a:latin typeface="DINOT-Bold" panose="020B0504020101020102" pitchFamily="34" charset="77"/>
              </a:rPr>
              <a:t> </a:t>
            </a:r>
            <a:r>
              <a:rPr lang="de-DE" b="0" dirty="0" err="1">
                <a:latin typeface="DINOT-Bold" panose="020B0504020101020102" pitchFamily="34" charset="77"/>
              </a:rPr>
              <a:t>well</a:t>
            </a:r>
            <a:r>
              <a:rPr lang="de-DE" b="0" dirty="0">
                <a:latin typeface="DINOT-Bold" panose="020B0504020101020102" pitchFamily="34" charset="77"/>
              </a:rPr>
              <a:t>? </a:t>
            </a:r>
            <a:endParaRPr b="0" dirty="0">
              <a:latin typeface="DINOT-Bold" panose="020B0504020101020102" pitchFamily="34" charset="77"/>
            </a:endParaRPr>
          </a:p>
          <a:p>
            <a:pPr marL="171450" lvl="0" indent="-171450" algn="l" rtl="0">
              <a:lnSpc>
                <a:spcPct val="100000"/>
              </a:lnSpc>
              <a:spcBef>
                <a:spcPts val="0"/>
              </a:spcBef>
              <a:spcAft>
                <a:spcPts val="0"/>
              </a:spcAft>
              <a:buSzPts val="1100"/>
              <a:buChar char="●"/>
            </a:pPr>
            <a:r>
              <a:rPr lang="de-DE" b="0" dirty="0">
                <a:latin typeface="DINOT-Bold" panose="020B0504020101020102" pitchFamily="34" charset="77"/>
              </a:rPr>
              <a:t>Thumbs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you’re</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me</a:t>
            </a:r>
            <a:r>
              <a:rPr lang="de-DE" b="0" dirty="0">
                <a:latin typeface="DINOT-Bold" panose="020B0504020101020102" pitchFamily="34" charset="77"/>
              </a:rPr>
              <a:t> </a:t>
            </a:r>
            <a:r>
              <a:rPr lang="de-DE" b="0" dirty="0" err="1">
                <a:latin typeface="DINOT-Bold" panose="020B0504020101020102" pitchFamily="34" charset="77"/>
              </a:rPr>
              <a:t>please</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4:notes"/>
          <p:cNvSpPr txBox="1">
            <a:spLocks noGrp="1"/>
          </p:cNvSpPr>
          <p:nvPr>
            <p:ph type="body" idx="1"/>
          </p:nvPr>
        </p:nvSpPr>
        <p:spPr>
          <a:xfrm>
            <a:off x="685800" y="4400551"/>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Lets</a:t>
            </a:r>
            <a:r>
              <a:rPr lang="de-DE" b="0" dirty="0">
                <a:latin typeface="DINOT-Bold" panose="020B0504020101020102" pitchFamily="34" charset="77"/>
              </a:rPr>
              <a:t> listen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some</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Who </a:t>
            </a:r>
            <a:r>
              <a:rPr lang="de-DE" b="0" dirty="0" err="1">
                <a:latin typeface="DINOT-Bold" panose="020B0504020101020102" pitchFamily="34" charset="77"/>
              </a:rPr>
              <a:t>wants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 Just </a:t>
            </a:r>
            <a:r>
              <a:rPr lang="de-DE" b="0" dirty="0" err="1">
                <a:latin typeface="DINOT-Bold" panose="020B0504020101020102" pitchFamily="34" charset="77"/>
              </a:rPr>
              <a:t>unmute</a:t>
            </a:r>
            <a:r>
              <a:rPr lang="de-DE" b="0" dirty="0">
                <a:latin typeface="DINOT-Bold" panose="020B0504020101020102" pitchFamily="34" charset="77"/>
              </a:rPr>
              <a:t> </a:t>
            </a:r>
            <a:r>
              <a:rPr lang="de-DE" b="0" dirty="0" err="1">
                <a:latin typeface="DINOT-Bold" panose="020B0504020101020102" pitchFamily="34" charset="77"/>
              </a:rPr>
              <a:t>yourself</a:t>
            </a:r>
            <a:r>
              <a:rPr lang="de-DE" b="0" dirty="0">
                <a:latin typeface="DINOT-Bold" panose="020B0504020101020102" pitchFamily="34" charset="77"/>
              </a:rPr>
              <a:t>, </a:t>
            </a:r>
            <a:r>
              <a:rPr lang="de-DE" b="0" dirty="0" err="1">
                <a:latin typeface="DINOT-Bold" panose="020B0504020101020102" pitchFamily="34" charset="77"/>
              </a:rPr>
              <a:t>raise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hand</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post</a:t>
            </a:r>
            <a:r>
              <a:rPr lang="de-DE" b="0" dirty="0">
                <a:latin typeface="DINOT-Bold" panose="020B0504020101020102" pitchFamily="34" charset="77"/>
              </a:rPr>
              <a:t> in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chat</a:t>
            </a:r>
            <a:r>
              <a:rPr lang="de-DE" b="0" dirty="0">
                <a:latin typeface="DINOT-Bold" panose="020B0504020101020102" pitchFamily="34" charset="77"/>
              </a:rPr>
              <a:t>. As </a:t>
            </a:r>
            <a:r>
              <a:rPr lang="de-DE" b="0" dirty="0" err="1">
                <a:latin typeface="DINOT-Bold" panose="020B0504020101020102" pitchFamily="34" charset="77"/>
              </a:rPr>
              <a:t>you</a:t>
            </a:r>
            <a:r>
              <a:rPr lang="de-DE" b="0" dirty="0">
                <a:latin typeface="DINOT-Bold" panose="020B0504020101020102" pitchFamily="34" charset="77"/>
              </a:rPr>
              <a:t> like!</a:t>
            </a:r>
            <a:endParaRPr b="0" dirty="0">
              <a:latin typeface="DINOT-Bold" panose="020B0504020101020102" pitchFamily="34" charset="77"/>
            </a:endParaRPr>
          </a:p>
        </p:txBody>
      </p:sp>
      <p:sp>
        <p:nvSpPr>
          <p:cNvPr id="408" name="Google Shape;4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move</a:t>
            </a:r>
            <a:r>
              <a:rPr lang="de-DE" b="0" dirty="0">
                <a:latin typeface="DINOT-Bold" panose="020B0504020101020102" pitchFamily="34" charset="77"/>
              </a:rPr>
              <a:t> on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2!</a:t>
            </a: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Here,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select</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from</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and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develop</a:t>
            </a:r>
            <a:r>
              <a:rPr lang="de-DE" b="0" dirty="0">
                <a:latin typeface="DINOT-Bold" panose="020B0504020101020102" pitchFamily="34" charset="77"/>
              </a:rPr>
              <a:t> different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selected</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Taking</a:t>
            </a:r>
            <a:r>
              <a:rPr lang="de-DE" dirty="0"/>
              <a:t> a </a:t>
            </a:r>
            <a:r>
              <a:rPr lang="de-DE" dirty="0" err="1"/>
              <a:t>closer</a:t>
            </a:r>
            <a:r>
              <a:rPr lang="de-DE" dirty="0"/>
              <a:t> </a:t>
            </a:r>
            <a:r>
              <a:rPr lang="de-DE" dirty="0" err="1"/>
              <a:t>look</a:t>
            </a:r>
            <a:r>
              <a:rPr lang="de-DE" dirty="0"/>
              <a:t> </a:t>
            </a:r>
            <a:r>
              <a:rPr lang="de-DE" dirty="0" err="1"/>
              <a:t>into</a:t>
            </a:r>
            <a:r>
              <a:rPr lang="de-DE" dirty="0"/>
              <a:t> </a:t>
            </a:r>
            <a:r>
              <a:rPr lang="de-DE" dirty="0" err="1"/>
              <a:t>todays</a:t>
            </a:r>
            <a:r>
              <a:rPr lang="de-DE" dirty="0"/>
              <a:t> </a:t>
            </a:r>
            <a:r>
              <a:rPr lang="de-DE" dirty="0" err="1"/>
              <a:t>programme</a:t>
            </a:r>
            <a:r>
              <a:rPr lang="de-DE" dirty="0"/>
              <a:t>:</a:t>
            </a:r>
          </a:p>
          <a:p>
            <a:pPr marL="171450" indent="-171450">
              <a:buFont typeface="Arial" panose="020B0604020202020204" pitchFamily="34" charset="0"/>
              <a:buChar char="•"/>
            </a:pPr>
            <a:r>
              <a:rPr lang="de-DE" dirty="0" err="1"/>
              <a:t>We</a:t>
            </a:r>
            <a:r>
              <a:rPr lang="de-DE" dirty="0"/>
              <a:t> will </a:t>
            </a:r>
            <a:r>
              <a:rPr lang="de-DE" dirty="0" err="1"/>
              <a:t>again</a:t>
            </a:r>
            <a:r>
              <a:rPr lang="de-DE" dirty="0"/>
              <a:t> </a:t>
            </a:r>
            <a:r>
              <a:rPr lang="de-DE" dirty="0" err="1"/>
              <a:t>start</a:t>
            </a:r>
            <a:r>
              <a:rPr lang="de-DE" dirty="0"/>
              <a:t> </a:t>
            </a:r>
            <a:r>
              <a:rPr lang="de-DE" dirty="0" err="1"/>
              <a:t>with</a:t>
            </a:r>
            <a:r>
              <a:rPr lang="de-DE" dirty="0"/>
              <a:t> a </a:t>
            </a:r>
            <a:r>
              <a:rPr lang="de-DE" dirty="0" err="1"/>
              <a:t>check-in</a:t>
            </a:r>
            <a:endParaRPr lang="de-DE" dirty="0"/>
          </a:p>
          <a:p>
            <a:pPr marL="171450" indent="-171450">
              <a:buFont typeface="Arial" panose="020B0604020202020204" pitchFamily="34" charset="0"/>
              <a:buChar char="•"/>
            </a:pPr>
            <a:r>
              <a:rPr lang="de-DE" dirty="0" err="1"/>
              <a:t>Then</a:t>
            </a:r>
            <a:r>
              <a:rPr lang="de-DE" dirty="0"/>
              <a:t> </a:t>
            </a:r>
            <a:r>
              <a:rPr lang="de-DE" dirty="0" err="1"/>
              <a:t>dive</a:t>
            </a:r>
            <a:r>
              <a:rPr lang="de-DE" dirty="0"/>
              <a:t> </a:t>
            </a:r>
            <a:r>
              <a:rPr lang="de-DE" dirty="0" err="1"/>
              <a:t>into</a:t>
            </a:r>
            <a:r>
              <a:rPr lang="de-DE" dirty="0"/>
              <a:t> </a:t>
            </a:r>
            <a:r>
              <a:rPr lang="de-DE" dirty="0" err="1"/>
              <a:t>the</a:t>
            </a:r>
            <a:r>
              <a:rPr lang="de-DE" dirty="0"/>
              <a:t> </a:t>
            </a:r>
            <a:r>
              <a:rPr lang="de-DE" dirty="0" err="1"/>
              <a:t>ideation</a:t>
            </a:r>
            <a:r>
              <a:rPr lang="de-DE" dirty="0"/>
              <a:t> </a:t>
            </a:r>
            <a:r>
              <a:rPr lang="de-DE" dirty="0" err="1"/>
              <a:t>process</a:t>
            </a:r>
            <a:endParaRPr lang="de-DE" dirty="0"/>
          </a:p>
          <a:p>
            <a:pPr marL="171450" indent="-171450">
              <a:buFont typeface="Arial" panose="020B0604020202020204" pitchFamily="34" charset="0"/>
              <a:buChar char="•"/>
            </a:pPr>
            <a:r>
              <a:rPr lang="de-DE" dirty="0"/>
              <a:t>Today, </a:t>
            </a:r>
            <a:r>
              <a:rPr lang="de-DE" dirty="0" err="1"/>
              <a:t>we</a:t>
            </a:r>
            <a:r>
              <a:rPr lang="de-DE" dirty="0"/>
              <a:t> will </a:t>
            </a:r>
            <a:r>
              <a:rPr lang="de-DE" dirty="0" err="1"/>
              <a:t>have</a:t>
            </a:r>
            <a:r>
              <a:rPr lang="de-DE" dirty="0"/>
              <a:t> </a:t>
            </a:r>
            <a:r>
              <a:rPr lang="de-DE" dirty="0" err="1"/>
              <a:t>our</a:t>
            </a:r>
            <a:r>
              <a:rPr lang="de-DE" dirty="0"/>
              <a:t> lunch break </a:t>
            </a:r>
            <a:r>
              <a:rPr lang="de-DE" dirty="0" err="1"/>
              <a:t>from</a:t>
            </a:r>
            <a:r>
              <a:rPr lang="de-DE" dirty="0"/>
              <a:t> x </a:t>
            </a:r>
            <a:r>
              <a:rPr lang="de-DE" dirty="0" err="1"/>
              <a:t>to</a:t>
            </a:r>
            <a:r>
              <a:rPr lang="de-DE" dirty="0"/>
              <a:t> x (also </a:t>
            </a:r>
            <a:r>
              <a:rPr lang="de-DE" dirty="0" err="1"/>
              <a:t>post</a:t>
            </a:r>
            <a:r>
              <a:rPr lang="de-DE" dirty="0"/>
              <a:t> in </a:t>
            </a:r>
            <a:r>
              <a:rPr lang="de-DE" dirty="0" err="1"/>
              <a:t>chat</a:t>
            </a:r>
            <a:r>
              <a:rPr lang="de-DE" dirty="0"/>
              <a:t>)</a:t>
            </a:r>
          </a:p>
          <a:p>
            <a:pPr marL="171450" indent="-171450">
              <a:buFont typeface="Arial" panose="020B0604020202020204" pitchFamily="34" charset="0"/>
              <a:buChar char="•"/>
            </a:pPr>
            <a:r>
              <a:rPr lang="de-DE" dirty="0"/>
              <a:t>In </a:t>
            </a:r>
            <a:r>
              <a:rPr lang="de-DE" dirty="0" err="1"/>
              <a:t>the</a:t>
            </a:r>
            <a:r>
              <a:rPr lang="de-DE" dirty="0"/>
              <a:t> </a:t>
            </a:r>
            <a:r>
              <a:rPr lang="de-DE" dirty="0" err="1"/>
              <a:t>afternoon</a:t>
            </a:r>
            <a:r>
              <a:rPr lang="de-DE" dirty="0"/>
              <a:t> </a:t>
            </a:r>
            <a:r>
              <a:rPr lang="de-DE" dirty="0" err="1"/>
              <a:t>it</a:t>
            </a:r>
            <a:r>
              <a:rPr lang="de-DE" dirty="0"/>
              <a:t> will </a:t>
            </a:r>
            <a:r>
              <a:rPr lang="de-DE" dirty="0" err="1"/>
              <a:t>be</a:t>
            </a:r>
            <a:r>
              <a:rPr lang="de-DE" dirty="0"/>
              <a:t> all </a:t>
            </a:r>
            <a:r>
              <a:rPr lang="de-DE" dirty="0" err="1"/>
              <a:t>about</a:t>
            </a:r>
            <a:r>
              <a:rPr lang="de-DE" dirty="0"/>
              <a:t> </a:t>
            </a:r>
            <a:r>
              <a:rPr lang="de-DE" dirty="0" err="1"/>
              <a:t>pitching</a:t>
            </a:r>
            <a:r>
              <a:rPr lang="de-DE" dirty="0"/>
              <a:t> </a:t>
            </a:r>
          </a:p>
          <a:p>
            <a:pPr marL="171450" indent="-171450">
              <a:buFont typeface="Arial" panose="020B0604020202020204" pitchFamily="34" charset="0"/>
              <a:buChar char="•"/>
            </a:pPr>
            <a:r>
              <a:rPr lang="de-DE" dirty="0" err="1"/>
              <a:t>We</a:t>
            </a:r>
            <a:r>
              <a:rPr lang="de-DE" dirty="0"/>
              <a:t> </a:t>
            </a:r>
            <a:r>
              <a:rPr lang="de-DE" dirty="0" err="1"/>
              <a:t>wrap</a:t>
            </a:r>
            <a:r>
              <a:rPr lang="de-DE" dirty="0"/>
              <a:t> </a:t>
            </a:r>
            <a:r>
              <a:rPr lang="de-DE" dirty="0" err="1"/>
              <a:t>it</a:t>
            </a:r>
            <a:r>
              <a:rPr lang="de-DE" dirty="0"/>
              <a:t> </a:t>
            </a:r>
            <a:r>
              <a:rPr lang="de-DE" dirty="0" err="1"/>
              <a:t>up</a:t>
            </a:r>
            <a:r>
              <a:rPr lang="de-DE" dirty="0"/>
              <a:t> and </a:t>
            </a:r>
            <a:r>
              <a:rPr lang="de-DE" dirty="0" err="1"/>
              <a:t>close</a:t>
            </a:r>
            <a:r>
              <a:rPr lang="de-DE" dirty="0"/>
              <a:t> </a:t>
            </a:r>
            <a:r>
              <a:rPr lang="de-DE" dirty="0" err="1"/>
              <a:t>the</a:t>
            </a:r>
            <a:r>
              <a:rPr lang="de-DE" dirty="0"/>
              <a:t> </a:t>
            </a:r>
            <a:r>
              <a:rPr lang="de-DE" dirty="0" err="1"/>
              <a:t>workshop</a:t>
            </a:r>
            <a:r>
              <a:rPr lang="de-DE" dirty="0"/>
              <a:t> at </a:t>
            </a:r>
            <a:r>
              <a:rPr lang="de-DE" dirty="0" err="1"/>
              <a:t>around</a:t>
            </a:r>
            <a:r>
              <a:rPr lang="de-DE" dirty="0"/>
              <a:t> x </a:t>
            </a:r>
            <a:r>
              <a:rPr lang="de-DE" dirty="0" err="1"/>
              <a:t>o‘clock</a:t>
            </a:r>
            <a:r>
              <a:rPr lang="de-DE" dirty="0"/>
              <a:t>. </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As </a:t>
            </a:r>
            <a:r>
              <a:rPr lang="de-DE" dirty="0" err="1"/>
              <a:t>you</a:t>
            </a:r>
            <a:r>
              <a:rPr lang="de-DE" dirty="0"/>
              <a:t> </a:t>
            </a:r>
            <a:r>
              <a:rPr lang="de-DE" dirty="0" err="1"/>
              <a:t>can</a:t>
            </a:r>
            <a:r>
              <a:rPr lang="de-DE" dirty="0"/>
              <a:t> </a:t>
            </a:r>
            <a:r>
              <a:rPr lang="de-DE" dirty="0" err="1"/>
              <a:t>see</a:t>
            </a:r>
            <a:r>
              <a:rPr lang="de-DE" dirty="0"/>
              <a:t>, </a:t>
            </a:r>
            <a:r>
              <a:rPr lang="de-DE" dirty="0" err="1"/>
              <a:t>we</a:t>
            </a:r>
            <a:r>
              <a:rPr lang="de-DE" dirty="0"/>
              <a:t> do </a:t>
            </a:r>
            <a:r>
              <a:rPr lang="de-DE" dirty="0" err="1"/>
              <a:t>have</a:t>
            </a:r>
            <a:r>
              <a:rPr lang="de-DE" dirty="0"/>
              <a:t> </a:t>
            </a:r>
            <a:r>
              <a:rPr lang="de-DE" dirty="0" err="1"/>
              <a:t>another</a:t>
            </a:r>
            <a:r>
              <a:rPr lang="de-DE" dirty="0"/>
              <a:t> </a:t>
            </a:r>
            <a:r>
              <a:rPr lang="de-DE" dirty="0" err="1"/>
              <a:t>sweet</a:t>
            </a:r>
            <a:r>
              <a:rPr lang="de-DE" dirty="0"/>
              <a:t> </a:t>
            </a:r>
            <a:r>
              <a:rPr lang="de-DE" dirty="0" err="1"/>
              <a:t>programme</a:t>
            </a:r>
            <a:r>
              <a:rPr lang="de-DE" dirty="0"/>
              <a:t> </a:t>
            </a:r>
            <a:r>
              <a:rPr lang="de-DE" dirty="0" err="1"/>
              <a:t>designed</a:t>
            </a:r>
            <a:r>
              <a:rPr lang="de-DE" dirty="0"/>
              <a:t> </a:t>
            </a:r>
            <a:r>
              <a:rPr lang="de-DE" dirty="0" err="1"/>
              <a:t>for</a:t>
            </a:r>
            <a:r>
              <a:rPr lang="de-DE" dirty="0"/>
              <a:t> </a:t>
            </a:r>
            <a:r>
              <a:rPr lang="de-DE" dirty="0" err="1"/>
              <a:t>you</a:t>
            </a:r>
            <a:r>
              <a:rPr lang="de-DE" dirty="0"/>
              <a:t> and </a:t>
            </a:r>
            <a:r>
              <a:rPr lang="de-DE" dirty="0" err="1"/>
              <a:t>we</a:t>
            </a:r>
            <a:r>
              <a:rPr lang="de-DE" dirty="0"/>
              <a:t> </a:t>
            </a:r>
            <a:r>
              <a:rPr lang="de-DE" dirty="0" err="1"/>
              <a:t>are</a:t>
            </a:r>
            <a:r>
              <a:rPr lang="de-DE" dirty="0"/>
              <a:t> </a:t>
            </a:r>
            <a:r>
              <a:rPr lang="de-DE" dirty="0" err="1"/>
              <a:t>very</a:t>
            </a:r>
            <a:r>
              <a:rPr lang="de-DE" dirty="0"/>
              <a:t> </a:t>
            </a:r>
            <a:r>
              <a:rPr lang="de-DE" dirty="0" err="1"/>
              <a:t>much</a:t>
            </a:r>
            <a:r>
              <a:rPr lang="de-DE" dirty="0"/>
              <a:t> </a:t>
            </a:r>
            <a:r>
              <a:rPr lang="de-DE" dirty="0" err="1"/>
              <a:t>looking</a:t>
            </a:r>
            <a:r>
              <a:rPr lang="de-DE" dirty="0"/>
              <a:t> </a:t>
            </a:r>
            <a:r>
              <a:rPr lang="de-DE" dirty="0" err="1"/>
              <a:t>forward</a:t>
            </a:r>
            <a:r>
              <a:rPr lang="de-DE" dirty="0"/>
              <a:t> </a:t>
            </a:r>
            <a:r>
              <a:rPr lang="de-DE" dirty="0" err="1"/>
              <a:t>to</a:t>
            </a:r>
            <a:r>
              <a:rPr lang="de-DE" dirty="0"/>
              <a:t> </a:t>
            </a:r>
            <a:r>
              <a:rPr lang="de-DE" dirty="0" err="1"/>
              <a:t>this</a:t>
            </a:r>
            <a:r>
              <a:rPr lang="de-DE" dirty="0"/>
              <a:t>! </a:t>
            </a:r>
          </a:p>
        </p:txBody>
      </p:sp>
      <p:sp>
        <p:nvSpPr>
          <p:cNvPr id="4" name="Foliennummernplatzhalter 3"/>
          <p:cNvSpPr>
            <a:spLocks noGrp="1"/>
          </p:cNvSpPr>
          <p:nvPr>
            <p:ph type="sldNum" sz="quarter" idx="5"/>
          </p:nvPr>
        </p:nvSpPr>
        <p:spPr/>
        <p:txBody>
          <a:bodyPr/>
          <a:lstStyle/>
          <a:p>
            <a:fld id="{755A7CE0-DEB5-D643-B4EF-FF45ED1E317C}" type="slidenum">
              <a:rPr lang="de-DE" smtClean="0"/>
              <a:t>3</a:t>
            </a:fld>
            <a:endParaRPr lang="de-DE"/>
          </a:p>
        </p:txBody>
      </p:sp>
    </p:spTree>
    <p:extLst>
      <p:ext uri="{BB962C8B-B14F-4D97-AF65-F5344CB8AC3E}">
        <p14:creationId xmlns:p14="http://schemas.microsoft.com/office/powerpoint/2010/main" val="1400868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Maybe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 </a:t>
            </a:r>
            <a:r>
              <a:rPr lang="de-DE" b="0" dirty="0" err="1">
                <a:latin typeface="DINOT-Bold" panose="020B0504020101020102" pitchFamily="34" charset="77"/>
              </a:rPr>
              <a:t>bit</a:t>
            </a:r>
            <a:r>
              <a:rPr lang="de-DE" b="0" dirty="0">
                <a:latin typeface="DINOT-Bold" panose="020B0504020101020102" pitchFamily="34" charset="77"/>
              </a:rPr>
              <a:t> </a:t>
            </a:r>
            <a:r>
              <a:rPr lang="de-DE" b="0" dirty="0" err="1">
                <a:latin typeface="DINOT-Bold" panose="020B0504020101020102" pitchFamily="34" charset="77"/>
              </a:rPr>
              <a:t>surprising</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not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soltion</a:t>
            </a:r>
            <a:r>
              <a:rPr lang="de-DE" b="0" dirty="0">
                <a:latin typeface="DINOT-Bold" panose="020B0504020101020102" pitchFamily="34" charset="77"/>
              </a:rPr>
              <a:t> </a:t>
            </a:r>
            <a:r>
              <a:rPr lang="de-DE" b="0" dirty="0" err="1">
                <a:latin typeface="DINOT-Bold" panose="020B0504020101020102" pitchFamily="34" charset="77"/>
              </a:rPr>
              <a:t>space</a:t>
            </a:r>
            <a:r>
              <a:rPr lang="de-DE" b="0" dirty="0">
                <a:latin typeface="DINOT-Bold" panose="020B0504020101020102" pitchFamily="34" charset="77"/>
              </a:rPr>
              <a:t> </a:t>
            </a:r>
            <a:r>
              <a:rPr lang="de-DE" b="0" dirty="0" err="1">
                <a:latin typeface="DINOT-Bold" panose="020B0504020101020102" pitchFamily="34" charset="77"/>
              </a:rPr>
              <a:t>right</a:t>
            </a:r>
            <a:r>
              <a:rPr lang="de-DE" b="0" dirty="0">
                <a:latin typeface="DINOT-Bold" panose="020B0504020101020102" pitchFamily="34" charset="77"/>
              </a:rPr>
              <a:t> </a:t>
            </a:r>
            <a:r>
              <a:rPr lang="de-DE" b="0" dirty="0" err="1">
                <a:latin typeface="DINOT-Bold" panose="020B0504020101020102" pitchFamily="34" charset="77"/>
              </a:rPr>
              <a:t>away</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Well,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several</a:t>
            </a:r>
            <a:r>
              <a:rPr lang="de-DE" b="0" dirty="0">
                <a:latin typeface="DINOT-Bold" panose="020B0504020101020102" pitchFamily="34" charset="77"/>
              </a:rPr>
              <a:t> </a:t>
            </a:r>
            <a:r>
              <a:rPr lang="de-DE" b="0" dirty="0" err="1">
                <a:latin typeface="DINOT-Bold" panose="020B0504020101020102" pitchFamily="34" charset="77"/>
              </a:rPr>
              <a:t>answers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brains</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likely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generate</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confronted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than</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panose="020B0604020202020204" pitchFamily="34" charset="0"/>
              <a:buChar char="•"/>
            </a:pPr>
            <a:r>
              <a:rPr lang="de-DE" b="1" dirty="0">
                <a:latin typeface="DINOT-Bold" panose="020B0504020101020102" pitchFamily="34" charset="77"/>
              </a:rPr>
              <a:t>Also, </a:t>
            </a:r>
            <a:r>
              <a:rPr lang="de-DE" b="1" dirty="0" err="1">
                <a:latin typeface="DINOT-Bold" panose="020B0504020101020102" pitchFamily="34" charset="77"/>
              </a:rPr>
              <a:t>problems</a:t>
            </a:r>
            <a:r>
              <a:rPr lang="de-DE" b="1" dirty="0">
                <a:latin typeface="DINOT-Bold" panose="020B0504020101020102" pitchFamily="34" charset="77"/>
              </a:rPr>
              <a:t> do </a:t>
            </a:r>
            <a:r>
              <a:rPr lang="de-DE" b="1" dirty="0" err="1">
                <a:latin typeface="DINOT-Bold" panose="020B0504020101020102" pitchFamily="34" charset="77"/>
              </a:rPr>
              <a:t>offer</a:t>
            </a:r>
            <a:r>
              <a:rPr lang="de-DE" b="1" dirty="0">
                <a:latin typeface="DINOT-Bold" panose="020B0504020101020102" pitchFamily="34" charset="77"/>
              </a:rPr>
              <a:t> </a:t>
            </a:r>
            <a:r>
              <a:rPr lang="de-DE" b="1" dirty="0" err="1">
                <a:latin typeface="DINOT-Bold" panose="020B0504020101020102" pitchFamily="34" charset="77"/>
              </a:rPr>
              <a:t>various</a:t>
            </a:r>
            <a:r>
              <a:rPr lang="de-DE" b="1" dirty="0">
                <a:latin typeface="DINOT-Bold" panose="020B0504020101020102" pitchFamily="34" charset="77"/>
              </a:rPr>
              <a:t> </a:t>
            </a:r>
            <a:r>
              <a:rPr lang="de-DE" b="1" dirty="0" err="1">
                <a:latin typeface="DINOT-Bold" panose="020B0504020101020102" pitchFamily="34" charset="77"/>
              </a:rPr>
              <a:t>entry</a:t>
            </a:r>
            <a:r>
              <a:rPr lang="de-DE" b="1" dirty="0">
                <a:latin typeface="DINOT-Bold" panose="020B0504020101020102" pitchFamily="34" charset="77"/>
              </a:rPr>
              <a:t> </a:t>
            </a:r>
            <a:r>
              <a:rPr lang="de-DE" b="1" dirty="0" err="1">
                <a:latin typeface="DINOT-Bold" panose="020B0504020101020102" pitchFamily="34" charset="77"/>
              </a:rPr>
              <a:t>points</a:t>
            </a:r>
            <a:r>
              <a:rPr lang="de-DE" b="1" dirty="0">
                <a:latin typeface="DINOT-Bold" panose="020B0504020101020102" pitchFamily="34" charset="77"/>
              </a:rPr>
              <a:t> </a:t>
            </a:r>
            <a:r>
              <a:rPr lang="de-DE" b="1" dirty="0" err="1">
                <a:latin typeface="DINOT-Bold" panose="020B0504020101020102" pitchFamily="34" charset="77"/>
              </a:rPr>
              <a:t>for</a:t>
            </a:r>
            <a:r>
              <a:rPr lang="de-DE" b="1" dirty="0">
                <a:latin typeface="DINOT-Bold" panose="020B0504020101020102" pitchFamily="34" charset="77"/>
              </a:rPr>
              <a:t> possible </a:t>
            </a:r>
            <a:r>
              <a:rPr lang="de-DE" b="1" dirty="0" err="1">
                <a:latin typeface="DINOT-Bold" panose="020B0504020101020102" pitchFamily="34" charset="77"/>
              </a:rPr>
              <a:t>solutions</a:t>
            </a:r>
            <a:r>
              <a:rPr lang="de-DE" b="1"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Formulating</a:t>
            </a:r>
            <a:r>
              <a:rPr lang="de-DE" b="0" dirty="0">
                <a:latin typeface="DINOT-Bold" panose="020B0504020101020102" pitchFamily="34" charset="77"/>
              </a:rPr>
              <a:t> different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allow</a:t>
            </a:r>
            <a:r>
              <a:rPr lang="de-DE" b="0" dirty="0">
                <a:latin typeface="DINOT-Bold" panose="020B0504020101020102" pitchFamily="34" charset="77"/>
              </a:rPr>
              <a:t> </a:t>
            </a:r>
            <a:r>
              <a:rPr lang="de-DE" b="0" dirty="0" err="1">
                <a:latin typeface="DINOT-Bold" panose="020B0504020101020102" pitchFamily="34" charset="77"/>
              </a:rPr>
              <a:t>us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various</a:t>
            </a:r>
            <a:r>
              <a:rPr lang="de-DE" b="0" dirty="0">
                <a:latin typeface="DINOT-Bold" panose="020B0504020101020102" pitchFamily="34" charset="77"/>
              </a:rPr>
              <a:t> </a:t>
            </a:r>
            <a:r>
              <a:rPr lang="de-DE" b="0" dirty="0" err="1">
                <a:latin typeface="DINOT-Bold" panose="020B0504020101020102" pitchFamily="34" charset="77"/>
              </a:rPr>
              <a:t>entry</a:t>
            </a:r>
            <a:r>
              <a:rPr lang="de-DE" b="0" dirty="0">
                <a:latin typeface="DINOT-Bold" panose="020B0504020101020102" pitchFamily="34" charset="77"/>
              </a:rPr>
              <a:t> </a:t>
            </a:r>
            <a:r>
              <a:rPr lang="de-DE" b="0" dirty="0" err="1">
                <a:latin typeface="DINOT-Bold" panose="020B0504020101020102" pitchFamily="34" charset="77"/>
              </a:rPr>
              <a:t>points</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talking</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 </a:t>
            </a:r>
            <a:r>
              <a:rPr lang="de-DE" b="0" dirty="0" err="1">
                <a:latin typeface="DINOT-Bold" panose="020B0504020101020102" pitchFamily="34" charset="77"/>
              </a:rPr>
              <a:t>specific</a:t>
            </a:r>
            <a:r>
              <a:rPr lang="de-DE" b="0" dirty="0">
                <a:latin typeface="DINOT-Bold" panose="020B0504020101020102" pitchFamily="34" charset="77"/>
              </a:rPr>
              <a:t> </a:t>
            </a:r>
            <a:r>
              <a:rPr lang="de-DE" b="0" dirty="0" err="1">
                <a:latin typeface="DINOT-Bold" panose="020B0504020101020102" pitchFamily="34" charset="77"/>
              </a:rPr>
              <a:t>name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called</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-Questions“, </a:t>
            </a: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always</a:t>
            </a:r>
            <a:r>
              <a:rPr lang="de-DE" b="0" dirty="0">
                <a:latin typeface="DINOT-Bold" panose="020B0504020101020102" pitchFamily="34" charset="77"/>
              </a:rPr>
              <a:t> </a:t>
            </a:r>
            <a:r>
              <a:rPr lang="de-DE" b="0" dirty="0" err="1">
                <a:latin typeface="DINOT-Bold" panose="020B0504020101020102" pitchFamily="34" charset="77"/>
              </a:rPr>
              <a:t>start</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these</a:t>
            </a:r>
            <a:r>
              <a:rPr lang="de-DE" b="0" dirty="0">
                <a:latin typeface="DINOT-Bold" panose="020B0504020101020102" pitchFamily="34" charset="77"/>
              </a:rPr>
              <a:t> 3 </a:t>
            </a:r>
            <a:r>
              <a:rPr lang="de-DE" b="0" dirty="0" err="1">
                <a:latin typeface="DINOT-Bold" panose="020B0504020101020102" pitchFamily="34" charset="77"/>
              </a:rPr>
              <a:t>words</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me</a:t>
            </a:r>
            <a:r>
              <a:rPr lang="de-DE" b="0" dirty="0">
                <a:latin typeface="DINOT-Bold" panose="020B0504020101020102" pitchFamily="34" charset="77"/>
              </a:rPr>
              <a:t> </a:t>
            </a:r>
            <a:r>
              <a:rPr lang="de-DE" b="0" dirty="0" err="1">
                <a:latin typeface="DINOT-Bold" panose="020B0504020101020102" pitchFamily="34" charset="77"/>
              </a:rPr>
              <a:t>give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an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clear</a:t>
            </a:r>
            <a:r>
              <a:rPr lang="de-DE" b="0" dirty="0">
                <a:latin typeface="DINOT-Bold" panose="020B0504020101020102" pitchFamily="34" charset="77"/>
              </a:rPr>
              <a:t>: </a:t>
            </a:r>
          </a:p>
          <a:p>
            <a:pPr marL="514350" lvl="1"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Now</a:t>
            </a:r>
            <a:r>
              <a:rPr lang="de-DE" b="0" dirty="0">
                <a:latin typeface="DINOT-Bold" panose="020B0504020101020102" pitchFamily="34" charset="77"/>
              </a:rPr>
              <a:t> I </a:t>
            </a:r>
            <a:r>
              <a:rPr lang="de-DE" b="0" dirty="0" err="1">
                <a:latin typeface="DINOT-Bold" panose="020B0504020101020102" pitchFamily="34" charset="77"/>
              </a:rPr>
              <a:t>take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I </a:t>
            </a:r>
            <a:r>
              <a:rPr lang="de-DE" b="0" dirty="0" err="1">
                <a:latin typeface="DINOT-Bold" panose="020B0504020101020102" pitchFamily="34" charset="77"/>
              </a:rPr>
              <a:t>observed</a:t>
            </a:r>
            <a:r>
              <a:rPr lang="de-DE" b="0" dirty="0">
                <a:latin typeface="DINOT-Bold" panose="020B0504020101020102" pitchFamily="34" charset="77"/>
              </a:rPr>
              <a:t> </a:t>
            </a:r>
            <a:r>
              <a:rPr lang="de-DE" b="0" dirty="0" err="1">
                <a:latin typeface="DINOT-Bold" panose="020B0504020101020102" pitchFamily="34" charset="77"/>
              </a:rPr>
              <a:t>earlier</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elderly</a:t>
            </a:r>
            <a:r>
              <a:rPr lang="de-DE" b="0" dirty="0">
                <a:latin typeface="DINOT-Bold" panose="020B0504020101020102" pitchFamily="34" charset="77"/>
              </a:rPr>
              <a:t> </a:t>
            </a:r>
            <a:r>
              <a:rPr lang="de-DE" b="0" dirty="0" err="1">
                <a:latin typeface="DINOT-Bold" panose="020B0504020101020102" pitchFamily="34" charset="77"/>
              </a:rPr>
              <a:t>women</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t>
            </a:r>
            <a:r>
              <a:rPr lang="de-DE" b="0" dirty="0" err="1">
                <a:latin typeface="DINOT-Bold" panose="020B0504020101020102" pitchFamily="34" charset="77"/>
              </a:rPr>
              <a:t>troubles</a:t>
            </a:r>
            <a:r>
              <a:rPr lang="de-DE" b="0" dirty="0">
                <a:latin typeface="DINOT-Bold" panose="020B0504020101020102" pitchFamily="34" charset="77"/>
              </a:rPr>
              <a:t> </a:t>
            </a:r>
            <a:r>
              <a:rPr lang="de-DE" b="0" dirty="0" err="1">
                <a:latin typeface="DINOT-Bold" panose="020B0504020101020102" pitchFamily="34" charset="77"/>
              </a:rPr>
              <a:t>crossing</a:t>
            </a:r>
            <a:r>
              <a:rPr lang="de-DE" b="0" dirty="0">
                <a:latin typeface="DINOT-Bold" panose="020B0504020101020102" pitchFamily="34" charset="77"/>
              </a:rPr>
              <a:t> a </a:t>
            </a:r>
            <a:r>
              <a:rPr lang="de-DE" b="0" dirty="0" err="1">
                <a:latin typeface="DINOT-Bold" panose="020B0504020101020102" pitchFamily="34" charset="77"/>
              </a:rPr>
              <a:t>busy</a:t>
            </a:r>
            <a:r>
              <a:rPr lang="de-DE" b="0" dirty="0">
                <a:latin typeface="DINOT-Bold" panose="020B0504020101020102" pitchFamily="34" charset="77"/>
              </a:rPr>
              <a:t> </a:t>
            </a:r>
            <a:r>
              <a:rPr lang="de-DE" b="0" dirty="0" err="1">
                <a:latin typeface="DINOT-Bold" panose="020B0504020101020102" pitchFamily="34" charset="77"/>
              </a:rPr>
              <a:t>street</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Then</a:t>
            </a:r>
            <a:r>
              <a:rPr lang="de-DE" b="0" dirty="0">
                <a:latin typeface="DINOT-Bold" panose="020B0504020101020102" pitchFamily="34" charset="77"/>
              </a:rPr>
              <a:t> a </a:t>
            </a:r>
            <a:r>
              <a:rPr lang="de-DE" b="0" dirty="0" err="1">
                <a:latin typeface="DINOT-Bold" panose="020B0504020101020102" pitchFamily="34" charset="77"/>
              </a:rPr>
              <a:t>very</a:t>
            </a:r>
            <a:r>
              <a:rPr lang="de-DE" b="0" dirty="0">
                <a:latin typeface="DINOT-Bold" panose="020B0504020101020102" pitchFamily="34" charset="77"/>
              </a:rPr>
              <a:t> </a:t>
            </a:r>
            <a:r>
              <a:rPr lang="de-DE" b="0" dirty="0" err="1">
                <a:latin typeface="DINOT-Bold" panose="020B0504020101020102" pitchFamily="34" charset="77"/>
              </a:rPr>
              <a:t>obvious</a:t>
            </a:r>
            <a:r>
              <a:rPr lang="de-DE" b="0" dirty="0">
                <a:latin typeface="DINOT-Bold" panose="020B0504020101020102" pitchFamily="34" charset="77"/>
              </a:rPr>
              <a:t> HMW-Q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out)</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Facing</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question</a:t>
            </a:r>
            <a:r>
              <a:rPr lang="de-DE" b="0" dirty="0">
                <a:latin typeface="DINOT-Bold" panose="020B0504020101020102" pitchFamily="34" charset="77"/>
              </a:rPr>
              <a:t>, I am positive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all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on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solve</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 </a:t>
            </a:r>
            <a:r>
              <a:rPr lang="de-DE" b="0" dirty="0" err="1">
                <a:latin typeface="DINOT-Bold" panose="020B0504020101020102" pitchFamily="34" charset="77"/>
              </a:rPr>
              <a:t>look</a:t>
            </a:r>
            <a:r>
              <a:rPr lang="de-DE" b="0" dirty="0">
                <a:latin typeface="DINOT-Bold" panose="020B0504020101020102" pitchFamily="34" charset="77"/>
              </a:rPr>
              <a:t> at </a:t>
            </a:r>
            <a:r>
              <a:rPr lang="de-DE" b="0" dirty="0" err="1">
                <a:latin typeface="DINOT-Bold" panose="020B0504020101020102" pitchFamily="34" charset="77"/>
              </a:rPr>
              <a:t>differents</a:t>
            </a:r>
            <a:r>
              <a:rPr lang="de-DE" b="0" dirty="0">
                <a:latin typeface="DINOT-Bold" panose="020B0504020101020102" pitchFamily="34" charset="77"/>
              </a:rPr>
              <a:t> HMW-Q!</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Pts val="1100"/>
              <a:buFontTx/>
              <a:buNone/>
              <a:tabLst/>
              <a:defRPr/>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play</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scope</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defining</a:t>
            </a:r>
            <a:r>
              <a:rPr lang="de-DE" b="0" dirty="0">
                <a:latin typeface="DINOT-Bold" panose="020B0504020101020102" pitchFamily="34" charset="77"/>
              </a:rPr>
              <a:t> different </a:t>
            </a:r>
            <a:r>
              <a:rPr lang="de-DE" b="0" dirty="0" err="1">
                <a:latin typeface="DINOT-Bold" panose="020B0504020101020102" pitchFamily="34" charset="77"/>
              </a:rPr>
              <a:t>entry</a:t>
            </a:r>
            <a:r>
              <a:rPr lang="de-DE" b="0" dirty="0">
                <a:latin typeface="DINOT-Bold" panose="020B0504020101020102" pitchFamily="34" charset="77"/>
              </a:rPr>
              <a:t> </a:t>
            </a:r>
            <a:r>
              <a:rPr lang="de-DE" b="0" dirty="0" err="1">
                <a:latin typeface="DINOT-Bold" panose="020B0504020101020102" pitchFamily="34" charset="77"/>
              </a:rPr>
              <a:t>points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a:t>
            </a:r>
            <a:r>
              <a:rPr lang="de-DE" b="0" dirty="0" err="1">
                <a:latin typeface="DINOT-Bold" panose="020B0504020101020102" pitchFamily="34" charset="77"/>
              </a:rPr>
              <a:t>them</a:t>
            </a:r>
            <a:r>
              <a:rPr lang="de-DE" b="0" dirty="0">
                <a:latin typeface="DINOT-Bold" panose="020B0504020101020102" pitchFamily="34" charset="77"/>
              </a:rPr>
              <a:t> out)</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chose</a:t>
            </a:r>
            <a:r>
              <a:rPr lang="de-DE" b="0" dirty="0">
                <a:latin typeface="DINOT-Bold" panose="020B0504020101020102" pitchFamily="34" charset="77"/>
              </a:rPr>
              <a:t> different HMW-Q </a:t>
            </a:r>
            <a:r>
              <a:rPr lang="de-DE" b="0" dirty="0" err="1">
                <a:latin typeface="DINOT-Bold" panose="020B0504020101020102" pitchFamily="34" charset="77"/>
              </a:rPr>
              <a:t>you</a:t>
            </a:r>
            <a:r>
              <a:rPr lang="de-DE" b="0" dirty="0">
                <a:latin typeface="DINOT-Bold" panose="020B0504020101020102" pitchFamily="34" charset="77"/>
              </a:rPr>
              <a:t> open </a:t>
            </a:r>
            <a:r>
              <a:rPr lang="de-DE" b="0" dirty="0" err="1">
                <a:latin typeface="DINOT-Bold" panose="020B0504020101020102" pitchFamily="34" charset="77"/>
              </a:rPr>
              <a:t>up</a:t>
            </a:r>
            <a:r>
              <a:rPr lang="de-DE" b="0" dirty="0">
                <a:latin typeface="DINOT-Bold" panose="020B0504020101020102" pitchFamily="34" charset="77"/>
              </a:rPr>
              <a:t> different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spaces</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you'll</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probably</a:t>
            </a:r>
            <a:r>
              <a:rPr lang="de-DE" b="0" dirty="0">
                <a:latin typeface="DINOT-Bold" panose="020B0504020101020102" pitchFamily="34" charset="77"/>
              </a:rPr>
              <a:t> </a:t>
            </a:r>
            <a:r>
              <a:rPr lang="de-DE" b="0" dirty="0" err="1">
                <a:latin typeface="DINOT-Bold" panose="020B0504020101020102" pitchFamily="34" charset="77"/>
              </a:rPr>
              <a:t>wouldn't</a:t>
            </a:r>
            <a:r>
              <a:rPr lang="de-DE" b="0" dirty="0">
                <a:latin typeface="DINOT-Bold" panose="020B0504020101020102" pitchFamily="34" charset="77"/>
              </a:rPr>
              <a:t> </a:t>
            </a:r>
            <a:r>
              <a:rPr lang="de-DE" b="0" dirty="0" err="1">
                <a:latin typeface="DINOT-Bold" panose="020B0504020101020102" pitchFamily="34" charset="77"/>
              </a:rPr>
              <a:t>think</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just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looking</a:t>
            </a:r>
            <a:r>
              <a:rPr lang="de-DE" b="0" dirty="0">
                <a:latin typeface="DINOT-Bold" panose="020B0504020101020102" pitchFamily="34" charset="77"/>
              </a:rPr>
              <a:t>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itself</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endParaRPr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brainstorming</a:t>
            </a:r>
            <a:r>
              <a:rPr lang="de-DE" b="0" dirty="0">
                <a:latin typeface="DINOT-Bold" panose="020B0504020101020102" pitchFamily="34" charset="77"/>
              </a:rPr>
              <a:t> in a </a:t>
            </a:r>
            <a:r>
              <a:rPr lang="de-DE" b="0" dirty="0" err="1">
                <a:latin typeface="DINOT-Bold" panose="020B0504020101020102" pitchFamily="34" charset="77"/>
              </a:rPr>
              <a:t>team</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crucial</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chose</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question</a:t>
            </a:r>
            <a:r>
              <a:rPr lang="de-DE" b="0" dirty="0">
                <a:latin typeface="DINOT-Bold" panose="020B0504020101020102" pitchFamily="34" charset="77"/>
              </a:rPr>
              <a:t> at a time. </a:t>
            </a:r>
            <a:endParaRPr b="0" dirty="0">
              <a:latin typeface="DINOT-Bold" panose="020B0504020101020102" pitchFamily="34" charset="7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next</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define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How-might-we-questions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This will </a:t>
            </a:r>
            <a:r>
              <a:rPr lang="de-DE" sz="1100" b="0" dirty="0" err="1">
                <a:solidFill>
                  <a:schemeClr val="dk1"/>
                </a:solidFill>
                <a:highlight>
                  <a:schemeClr val="lt1"/>
                </a:highlight>
                <a:latin typeface="DINOT-Bold" panose="020B0504020101020102" pitchFamily="34" charset="77"/>
                <a:sym typeface="Arial"/>
              </a:rPr>
              <a:t>be</a:t>
            </a:r>
            <a:r>
              <a:rPr lang="de-DE" sz="1100" b="0" dirty="0">
                <a:solidFill>
                  <a:schemeClr val="dk1"/>
                </a:solidFill>
                <a:highlight>
                  <a:schemeClr val="lt1"/>
                </a:highlight>
                <a:latin typeface="DINOT-Bold" panose="020B0504020101020102" pitchFamily="34" charset="77"/>
                <a:sym typeface="Arial"/>
              </a:rPr>
              <a:t> solo </a:t>
            </a:r>
            <a:r>
              <a:rPr lang="de-DE" sz="1100" b="0" dirty="0" err="1">
                <a:solidFill>
                  <a:schemeClr val="dk1"/>
                </a:solidFill>
                <a:highlight>
                  <a:schemeClr val="lt1"/>
                </a:highlight>
                <a:latin typeface="DINOT-Bold" panose="020B0504020101020102" pitchFamily="34" charset="77"/>
                <a:sym typeface="Arial"/>
              </a:rPr>
              <a:t>work</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again</a:t>
            </a:r>
            <a:r>
              <a:rPr lang="de-DE" sz="1100" b="0" dirty="0">
                <a:solidFill>
                  <a:schemeClr val="dk1"/>
                </a:solidFill>
                <a:highlight>
                  <a:schemeClr val="lt1"/>
                </a:highlight>
                <a:latin typeface="DINOT-Bold" panose="020B0504020101020102" pitchFamily="34" charset="77"/>
                <a:sym typeface="Arial"/>
              </a:rPr>
              <a:t>, so </a:t>
            </a:r>
            <a:r>
              <a:rPr lang="de-DE" sz="1100" b="0" dirty="0" err="1">
                <a:solidFill>
                  <a:schemeClr val="dk1"/>
                </a:solidFill>
                <a:highlight>
                  <a:schemeClr val="lt1"/>
                </a:highlight>
                <a:latin typeface="DINOT-Bold" panose="020B0504020101020102" pitchFamily="34" charset="77"/>
                <a:sym typeface="Arial"/>
              </a:rPr>
              <a:t>please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read</a:t>
            </a:r>
            <a:r>
              <a:rPr lang="de-DE" sz="1100" b="0" dirty="0">
                <a:solidFill>
                  <a:schemeClr val="dk1"/>
                </a:solidFill>
                <a:highlight>
                  <a:schemeClr val="lt1"/>
                </a:highlight>
                <a:latin typeface="DINOT-Bold" panose="020B0504020101020102" pitchFamily="34" charset="77"/>
                <a:sym typeface="Arial"/>
              </a:rPr>
              <a:t> out)</a:t>
            </a:r>
          </a:p>
          <a:p>
            <a:pPr marL="0" marR="0" lvl="0" indent="0" algn="l" rtl="0">
              <a:lnSpc>
                <a:spcPct val="100000"/>
              </a:lnSpc>
              <a:spcBef>
                <a:spcPts val="0"/>
              </a:spcBef>
              <a:spcAft>
                <a:spcPts val="0"/>
              </a:spcAft>
              <a:buClr>
                <a:srgbClr val="000000"/>
              </a:buClr>
              <a:buSzPts val="1100"/>
              <a:buFont typeface="Arial"/>
              <a:buNone/>
            </a:pP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some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more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orientation</a:t>
            </a:r>
            <a:r>
              <a:rPr lang="de-DE" sz="1100" b="0" dirty="0">
                <a:solidFill>
                  <a:schemeClr val="dk1"/>
                </a:solidFill>
                <a:highlight>
                  <a:schemeClr val="lt1"/>
                </a:highlight>
                <a:latin typeface="DINOT-Bold" panose="020B0504020101020102" pitchFamily="34" charset="77"/>
                <a:sym typeface="Arial"/>
              </a:rPr>
              <a:t> and </a:t>
            </a:r>
            <a:r>
              <a:rPr lang="de-DE" sz="1100" b="0" dirty="0" err="1">
                <a:solidFill>
                  <a:schemeClr val="dk1"/>
                </a:solidFill>
                <a:highlight>
                  <a:schemeClr val="lt1"/>
                </a:highlight>
                <a:latin typeface="DINOT-Bold" panose="020B0504020101020102" pitchFamily="34" charset="77"/>
                <a:sym typeface="Arial"/>
              </a:rPr>
              <a:t>inspiration</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prepared</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following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template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next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slide</a:t>
            </a:r>
            <a:r>
              <a:rPr lang="de-DE" sz="1100" b="0" dirty="0">
                <a:solidFill>
                  <a:schemeClr val="dk1"/>
                </a:solidFill>
                <a:highlight>
                  <a:schemeClr val="lt1"/>
                </a:highlight>
                <a:latin typeface="DINOT-Bold" panose="020B0504020101020102" pitchFamily="34" charset="77"/>
                <a:sym typeface="Arial"/>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F0A2BDB-30ED-740E-7196-2DC6F4FC9E1D}"/>
            </a:ext>
          </a:extLst>
        </p:cNvPr>
        <p:cNvGrpSpPr/>
        <p:nvPr/>
      </p:nvGrpSpPr>
      <p:grpSpPr>
        <a:xfrm>
          <a:off x="0" y="0"/>
          <a:ext cx="0" cy="0"/>
          <a:chOff x="0" y="0"/>
          <a:chExt cx="0" cy="0"/>
        </a:xfrm>
      </p:grpSpPr>
      <p:sp>
        <p:nvSpPr>
          <p:cNvPr id="481" name="Google Shape;481;p32:notes">
            <a:extLst>
              <a:ext uri="{FF2B5EF4-FFF2-40B4-BE49-F238E27FC236}">
                <a16:creationId xmlns:a16="http://schemas.microsoft.com/office/drawing/2014/main" id="{13F41088-1712-1390-609F-90B516E1E3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32:notes">
            <a:extLst>
              <a:ext uri="{FF2B5EF4-FFF2-40B4-BE49-F238E27FC236}">
                <a16:creationId xmlns:a16="http://schemas.microsoft.com/office/drawing/2014/main" id="{CB0B3FA9-0897-8914-F197-2510688234B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a:solidFill>
                  <a:schemeClr val="dk1"/>
                </a:solidFill>
                <a:highlight>
                  <a:schemeClr val="lt1"/>
                </a:highlight>
                <a:latin typeface="DINOT-Bold" panose="020B0504020101020102" pitchFamily="34" charset="77"/>
                <a:sym typeface="Arial"/>
              </a:rPr>
              <a:t>I </a:t>
            </a:r>
            <a:r>
              <a:rPr lang="de-DE" sz="900" b="0" dirty="0" err="1">
                <a:solidFill>
                  <a:schemeClr val="dk1"/>
                </a:solidFill>
                <a:highlight>
                  <a:schemeClr val="lt1"/>
                </a:highlight>
                <a:latin typeface="DINOT-Bold" panose="020B0504020101020102" pitchFamily="34" charset="77"/>
                <a:sym typeface="Arial"/>
              </a:rPr>
              <a:t>here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picked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problem</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number</a:t>
            </a:r>
            <a:r>
              <a:rPr lang="de-DE" sz="900" b="0" dirty="0">
                <a:solidFill>
                  <a:schemeClr val="dk1"/>
                </a:solidFill>
                <a:highlight>
                  <a:schemeClr val="lt1"/>
                </a:highlight>
                <a:latin typeface="DINOT-Bold" panose="020B0504020101020102" pitchFamily="34" charset="77"/>
                <a:sym typeface="Arial"/>
              </a:rPr>
              <a:t> 1 – an </a:t>
            </a:r>
            <a:r>
              <a:rPr lang="de-DE" sz="900" b="0" dirty="0" err="1">
                <a:solidFill>
                  <a:schemeClr val="dk1"/>
                </a:solidFill>
                <a:highlight>
                  <a:schemeClr val="lt1"/>
                </a:highlight>
                <a:latin typeface="DINOT-Bold" panose="020B0504020101020102" pitchFamily="34" charset="77"/>
                <a:sym typeface="Arial"/>
              </a:rPr>
              <a:t>old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woman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hading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troubles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crossing</a:t>
            </a:r>
            <a:r>
              <a:rPr lang="de-DE" sz="900" b="0" dirty="0">
                <a:solidFill>
                  <a:schemeClr val="dk1"/>
                </a:solidFill>
                <a:highlight>
                  <a:schemeClr val="lt1"/>
                </a:highlight>
                <a:latin typeface="DINOT-Bold" panose="020B0504020101020102" pitchFamily="34" charset="77"/>
                <a:sym typeface="Arial"/>
              </a:rPr>
              <a:t> a </a:t>
            </a:r>
            <a:r>
              <a:rPr lang="de-DE" sz="900" b="0" dirty="0" err="1">
                <a:solidFill>
                  <a:schemeClr val="dk1"/>
                </a:solidFill>
                <a:highlight>
                  <a:schemeClr val="lt1"/>
                </a:highlight>
                <a:latin typeface="DINOT-Bold" panose="020B0504020101020102" pitchFamily="34" charset="77"/>
                <a:sym typeface="Arial"/>
              </a:rPr>
              <a:t>busy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street</a:t>
            </a:r>
            <a:r>
              <a:rPr lang="de-DE" sz="900" b="0" dirty="0">
                <a:solidFill>
                  <a:schemeClr val="dk1"/>
                </a:solidFill>
                <a:highlight>
                  <a:schemeClr val="lt1"/>
                </a:highlight>
                <a:latin typeface="DINOT-Bold" panose="020B0504020101020102" pitchFamily="34" charset="77"/>
                <a:sym typeface="Arial"/>
              </a:rPr>
              <a:t>.</a:t>
            </a: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a:solidFill>
                  <a:schemeClr val="dk1"/>
                </a:solidFill>
                <a:highlight>
                  <a:schemeClr val="lt1"/>
                </a:highlight>
                <a:latin typeface="DINOT-Bold" panose="020B0504020101020102" pitchFamily="34" charset="77"/>
                <a:sym typeface="Arial"/>
              </a:rPr>
              <a:t>And I </a:t>
            </a:r>
            <a:r>
              <a:rPr lang="de-DE" sz="900" b="0" dirty="0" err="1">
                <a:solidFill>
                  <a:schemeClr val="dk1"/>
                </a:solidFill>
                <a:highlight>
                  <a:schemeClr val="lt1"/>
                </a:highlight>
                <a:latin typeface="DINOT-Bold" panose="020B0504020101020102" pitchFamily="34" charset="77"/>
                <a:sym typeface="Arial"/>
              </a:rPr>
              <a:t>come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up</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with</a:t>
            </a:r>
            <a:r>
              <a:rPr lang="de-DE" sz="900" b="0" dirty="0">
                <a:solidFill>
                  <a:schemeClr val="dk1"/>
                </a:solidFill>
                <a:highlight>
                  <a:schemeClr val="lt1"/>
                </a:highlight>
                <a:latin typeface="DINOT-Bold" panose="020B0504020101020102" pitchFamily="34" charset="77"/>
                <a:sym typeface="Arial"/>
              </a:rPr>
              <a:t> different HMW-Q </a:t>
            </a:r>
            <a:r>
              <a:rPr lang="de-DE" sz="900" b="0" dirty="0" err="1">
                <a:solidFill>
                  <a:schemeClr val="dk1"/>
                </a:solidFill>
                <a:highlight>
                  <a:schemeClr val="lt1"/>
                </a:highlight>
                <a:latin typeface="DINOT-Bold" panose="020B0504020101020102" pitchFamily="34" charset="77"/>
                <a:sym typeface="Arial"/>
              </a:rPr>
              <a:t>that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have</a:t>
            </a:r>
            <a:r>
              <a:rPr lang="de-DE" sz="900" b="0" dirty="0">
                <a:solidFill>
                  <a:schemeClr val="dk1"/>
                </a:solidFill>
                <a:highlight>
                  <a:schemeClr val="lt1"/>
                </a:highlight>
                <a:latin typeface="DINOT-Bold" panose="020B0504020101020102" pitchFamily="34" charset="77"/>
                <a:sym typeface="Arial"/>
              </a:rPr>
              <a:t> different </a:t>
            </a:r>
            <a:r>
              <a:rPr lang="de-DE" sz="900" b="0" dirty="0" err="1">
                <a:solidFill>
                  <a:schemeClr val="dk1"/>
                </a:solidFill>
                <a:highlight>
                  <a:schemeClr val="lt1"/>
                </a:highlight>
                <a:latin typeface="DINOT-Bold" panose="020B0504020101020102" pitchFamily="34" charset="77"/>
                <a:sym typeface="Arial"/>
              </a:rPr>
              <a:t>perspectives</a:t>
            </a:r>
            <a:r>
              <a:rPr lang="de-DE" sz="900" b="0" dirty="0">
                <a:solidFill>
                  <a:schemeClr val="dk1"/>
                </a:solidFill>
                <a:highlight>
                  <a:schemeClr val="lt1"/>
                </a:highlight>
                <a:latin typeface="DINOT-Bold" panose="020B0504020101020102" pitchFamily="34" charset="77"/>
                <a:sym typeface="Arial"/>
              </a:rPr>
              <a:t> on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problem</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For</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instance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What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really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problem</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here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traffic</a:t>
            </a:r>
            <a:r>
              <a:rPr lang="de-DE" sz="900" b="0" dirty="0">
                <a:solidFill>
                  <a:schemeClr val="dk1"/>
                </a:solidFill>
                <a:highlight>
                  <a:schemeClr val="lt1"/>
                </a:highlight>
                <a:latin typeface="DINOT-Bold" panose="020B0504020101020102" pitchFamily="34" charset="77"/>
                <a:sym typeface="Arial"/>
              </a:rPr>
              <a:t>! So </a:t>
            </a:r>
            <a:r>
              <a:rPr lang="de-DE" sz="900" b="0" dirty="0" err="1">
                <a:solidFill>
                  <a:schemeClr val="dk1"/>
                </a:solidFill>
                <a:highlight>
                  <a:schemeClr val="lt1"/>
                </a:highlight>
                <a:latin typeface="DINOT-Bold" panose="020B0504020101020102" pitchFamily="34" charset="77"/>
                <a:sym typeface="Arial"/>
              </a:rPr>
              <a:t>how</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might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we</a:t>
            </a:r>
            <a:r>
              <a:rPr lang="de-DE" sz="900" b="0" dirty="0">
                <a:solidFill>
                  <a:schemeClr val="dk1"/>
                </a:solidFill>
                <a:highlight>
                  <a:schemeClr val="lt1"/>
                </a:highlight>
                <a:latin typeface="DINOT-Bold" panose="020B0504020101020102" pitchFamily="34" charset="77"/>
                <a:sym typeface="Arial"/>
              </a:rPr>
              <a:t> slow </a:t>
            </a:r>
            <a:r>
              <a:rPr lang="de-DE" sz="900" b="0" dirty="0" err="1">
                <a:solidFill>
                  <a:schemeClr val="dk1"/>
                </a:solidFill>
                <a:highlight>
                  <a:schemeClr val="lt1"/>
                </a:highlight>
                <a:latin typeface="DINOT-Bold" panose="020B0504020101020102" pitchFamily="34" charset="77"/>
                <a:sym typeface="Arial"/>
              </a:rPr>
              <a:t>this</a:t>
            </a:r>
            <a:r>
              <a:rPr lang="de-DE" sz="900" b="0" dirty="0">
                <a:solidFill>
                  <a:schemeClr val="dk1"/>
                </a:solidFill>
                <a:highlight>
                  <a:schemeClr val="lt1"/>
                </a:highlight>
                <a:latin typeface="DINOT-Bold" panose="020B0504020101020102" pitchFamily="34" charset="77"/>
                <a:sym typeface="Arial"/>
              </a:rPr>
              <a:t> down?</a:t>
            </a: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err="1">
                <a:solidFill>
                  <a:schemeClr val="dk1"/>
                </a:solidFill>
                <a:highlight>
                  <a:schemeClr val="lt1"/>
                </a:highlight>
                <a:latin typeface="DINOT-Bold" panose="020B0504020101020102" pitchFamily="34" charset="77"/>
                <a:sym typeface="Arial"/>
              </a:rPr>
              <a:t>Or</a:t>
            </a:r>
            <a:r>
              <a:rPr lang="de-DE" sz="900" b="0" dirty="0">
                <a:solidFill>
                  <a:schemeClr val="dk1"/>
                </a:solidFill>
                <a:highlight>
                  <a:schemeClr val="lt1"/>
                </a:highlight>
                <a:latin typeface="DINOT-Bold" panose="020B0504020101020102" pitchFamily="34" charset="77"/>
                <a:sym typeface="Arial"/>
              </a:rPr>
              <a:t>: Maybe </a:t>
            </a:r>
            <a:r>
              <a:rPr lang="de-DE" sz="900" b="0" dirty="0" err="1">
                <a:solidFill>
                  <a:schemeClr val="dk1"/>
                </a:solidFill>
                <a:highlight>
                  <a:schemeClr val="lt1"/>
                </a:highlight>
                <a:latin typeface="DINOT-Bold" panose="020B0504020101020102" pitchFamily="34" charset="77"/>
                <a:sym typeface="Arial"/>
              </a:rPr>
              <a:t>we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could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change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status</a:t>
            </a:r>
            <a:r>
              <a:rPr lang="de-DE" sz="900" b="0" dirty="0">
                <a:solidFill>
                  <a:schemeClr val="dk1"/>
                </a:solidFill>
                <a:highlight>
                  <a:schemeClr val="lt1"/>
                </a:highlight>
                <a:latin typeface="DINOT-Bold" panose="020B0504020101020102" pitchFamily="34" charset="77"/>
                <a:sym typeface="Arial"/>
              </a:rPr>
              <a:t> quo </a:t>
            </a:r>
            <a:r>
              <a:rPr lang="de-DE" sz="900" b="0" dirty="0" err="1">
                <a:solidFill>
                  <a:schemeClr val="dk1"/>
                </a:solidFill>
                <a:highlight>
                  <a:schemeClr val="lt1"/>
                </a:highlight>
                <a:latin typeface="DINOT-Bold" panose="020B0504020101020102" pitchFamily="34" charset="77"/>
                <a:sym typeface="Arial"/>
              </a:rPr>
              <a:t>completely</a:t>
            </a:r>
            <a:r>
              <a:rPr lang="de-DE" sz="900" b="0" dirty="0">
                <a:solidFill>
                  <a:schemeClr val="dk1"/>
                </a:solidFill>
                <a:highlight>
                  <a:schemeClr val="lt1"/>
                </a:highlight>
                <a:latin typeface="DINOT-Bold" panose="020B0504020101020102" pitchFamily="34" charset="77"/>
                <a:sym typeface="Arial"/>
              </a:rPr>
              <a:t> and </a:t>
            </a:r>
            <a:r>
              <a:rPr lang="de-DE" sz="900" b="0" dirty="0" err="1">
                <a:solidFill>
                  <a:schemeClr val="dk1"/>
                </a:solidFill>
                <a:highlight>
                  <a:schemeClr val="lt1"/>
                </a:highlight>
                <a:latin typeface="DINOT-Bold" panose="020B0504020101020102" pitchFamily="34" charset="77"/>
                <a:sym typeface="Arial"/>
              </a:rPr>
              <a:t>wonder</a:t>
            </a:r>
            <a:r>
              <a:rPr lang="de-DE" sz="900" b="0" dirty="0">
                <a:solidFill>
                  <a:schemeClr val="dk1"/>
                </a:solidFill>
                <a:highlight>
                  <a:schemeClr val="lt1"/>
                </a:highlight>
                <a:latin typeface="DINOT-Bold" panose="020B0504020101020102" pitchFamily="34" charset="77"/>
                <a:sym typeface="Arial"/>
              </a:rPr>
              <a:t>: HMW </a:t>
            </a:r>
            <a:r>
              <a:rPr lang="de-DE" sz="900" b="0" dirty="0" err="1">
                <a:solidFill>
                  <a:schemeClr val="dk1"/>
                </a:solidFill>
                <a:highlight>
                  <a:schemeClr val="lt1"/>
                </a:highlight>
                <a:latin typeface="DINOT-Bold" panose="020B0504020101020102" pitchFamily="34" charset="77"/>
                <a:sym typeface="Arial"/>
              </a:rPr>
              <a:t>help</a:t>
            </a:r>
            <a:r>
              <a:rPr lang="de-DE" sz="900" b="0" dirty="0">
                <a:solidFill>
                  <a:schemeClr val="dk1"/>
                </a:solidFill>
                <a:highlight>
                  <a:schemeClr val="lt1"/>
                </a:highlight>
                <a:latin typeface="DINOT-Bold" panose="020B0504020101020102" pitchFamily="34" charset="77"/>
                <a:sym typeface="Arial"/>
              </a:rPr>
              <a:t> her </a:t>
            </a:r>
            <a:r>
              <a:rPr lang="de-DE" sz="900" b="0" dirty="0" err="1">
                <a:solidFill>
                  <a:schemeClr val="dk1"/>
                </a:solidFill>
                <a:highlight>
                  <a:schemeClr val="lt1"/>
                </a:highlight>
                <a:latin typeface="DINOT-Bold" panose="020B0504020101020102" pitchFamily="34" charset="77"/>
                <a:sym typeface="Arial"/>
              </a:rPr>
              <a:t>getting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from</a:t>
            </a:r>
            <a:r>
              <a:rPr lang="de-DE" sz="900" b="0" dirty="0">
                <a:solidFill>
                  <a:schemeClr val="dk1"/>
                </a:solidFill>
                <a:highlight>
                  <a:schemeClr val="lt1"/>
                </a:highlight>
                <a:latin typeface="DINOT-Bold" panose="020B0504020101020102" pitchFamily="34" charset="77"/>
                <a:sym typeface="Arial"/>
              </a:rPr>
              <a:t> A </a:t>
            </a:r>
            <a:r>
              <a:rPr lang="de-DE" sz="900" b="0" dirty="0" err="1">
                <a:solidFill>
                  <a:schemeClr val="dk1"/>
                </a:solidFill>
                <a:highlight>
                  <a:schemeClr val="lt1"/>
                </a:highlight>
                <a:latin typeface="DINOT-Bold" panose="020B0504020101020102" pitchFamily="34" charset="77"/>
                <a:sym typeface="Arial"/>
              </a:rPr>
              <a:t>to</a:t>
            </a:r>
            <a:r>
              <a:rPr lang="de-DE" sz="900" b="0" dirty="0">
                <a:solidFill>
                  <a:schemeClr val="dk1"/>
                </a:solidFill>
                <a:highlight>
                  <a:schemeClr val="lt1"/>
                </a:highlight>
                <a:latin typeface="DINOT-Bold" panose="020B0504020101020102" pitchFamily="34" charset="77"/>
                <a:sym typeface="Arial"/>
              </a:rPr>
              <a:t> B </a:t>
            </a:r>
            <a:r>
              <a:rPr lang="de-DE" sz="900" b="0" dirty="0" err="1">
                <a:solidFill>
                  <a:schemeClr val="dk1"/>
                </a:solidFill>
                <a:highlight>
                  <a:schemeClr val="lt1"/>
                </a:highlight>
                <a:latin typeface="DINOT-Bold" panose="020B0504020101020102" pitchFamily="34" charset="77"/>
                <a:sym typeface="Arial"/>
              </a:rPr>
              <a:t>without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crossing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street</a:t>
            </a:r>
            <a:r>
              <a:rPr lang="de-DE" sz="900" b="0" dirty="0">
                <a:solidFill>
                  <a:schemeClr val="dk1"/>
                </a:solidFill>
                <a:highlight>
                  <a:schemeClr val="lt1"/>
                </a:highlight>
                <a:latin typeface="DINOT-Bold" panose="020B0504020101020102" pitchFamily="34" charset="77"/>
                <a:sym typeface="Arial"/>
              </a:rPr>
              <a:t>? </a:t>
            </a: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err="1">
                <a:solidFill>
                  <a:schemeClr val="dk1"/>
                </a:solidFill>
                <a:highlight>
                  <a:schemeClr val="lt1"/>
                </a:highlight>
                <a:latin typeface="DINOT-Bold" panose="020B0504020101020102" pitchFamily="34" charset="77"/>
                <a:sym typeface="Arial"/>
              </a:rPr>
              <a:t>You</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get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idea</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no</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right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or</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wrong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when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comes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to</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formulating</a:t>
            </a:r>
            <a:r>
              <a:rPr lang="de-DE" sz="900" b="0" dirty="0">
                <a:solidFill>
                  <a:schemeClr val="dk1"/>
                </a:solidFill>
                <a:highlight>
                  <a:schemeClr val="lt1"/>
                </a:highlight>
                <a:latin typeface="DINOT-Bold" panose="020B0504020101020102" pitchFamily="34" charset="77"/>
                <a:sym typeface="Arial"/>
              </a:rPr>
              <a:t> HMWQ- </a:t>
            </a:r>
            <a:r>
              <a:rPr lang="de-DE" sz="900" b="0" dirty="0" err="1">
                <a:solidFill>
                  <a:schemeClr val="dk1"/>
                </a:solidFill>
                <a:highlight>
                  <a:schemeClr val="lt1"/>
                </a:highlight>
                <a:latin typeface="DINOT-Bold" panose="020B0504020101020102" pitchFamily="34" charset="77"/>
                <a:sym typeface="Arial"/>
              </a:rPr>
              <a:t>They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really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should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simpliy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provide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you</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entry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point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into</a:t>
            </a:r>
            <a:r>
              <a:rPr lang="de-DE" sz="900" b="0" dirty="0">
                <a:solidFill>
                  <a:schemeClr val="dk1"/>
                </a:solidFill>
                <a:highlight>
                  <a:schemeClr val="lt1"/>
                </a:highlight>
                <a:latin typeface="DINOT-Bold" panose="020B0504020101020102" pitchFamily="34" charset="77"/>
                <a:sym typeface="Arial"/>
              </a:rPr>
              <a:t> different mental </a:t>
            </a:r>
            <a:r>
              <a:rPr lang="de-DE" sz="900" b="0" dirty="0" err="1">
                <a:solidFill>
                  <a:schemeClr val="dk1"/>
                </a:solidFill>
                <a:highlight>
                  <a:schemeClr val="lt1"/>
                </a:highlight>
                <a:latin typeface="DINOT-Bold" panose="020B0504020101020102" pitchFamily="34" charset="77"/>
                <a:sym typeface="Arial"/>
              </a:rPr>
              <a:t>solution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spaces</a:t>
            </a:r>
            <a:r>
              <a:rPr lang="de-DE" sz="900" b="0" dirty="0">
                <a:solidFill>
                  <a:schemeClr val="dk1"/>
                </a:solidFill>
                <a:highlight>
                  <a:schemeClr val="lt1"/>
                </a:highlight>
                <a:latin typeface="DINOT-Bold" panose="020B0504020101020102" pitchFamily="34" charset="77"/>
                <a:sym typeface="Arial"/>
              </a:rPr>
              <a:t>. </a:t>
            </a:r>
          </a:p>
          <a:p>
            <a:pPr marL="158750" marR="0" lvl="0" indent="0" algn="l" defTabSz="685800" rtl="0" eaLnBrk="1" fontAlgn="auto" latinLnBrk="0" hangingPunct="1">
              <a:lnSpc>
                <a:spcPct val="100000"/>
              </a:lnSpc>
              <a:spcBef>
                <a:spcPts val="0"/>
              </a:spcBef>
              <a:spcAft>
                <a:spcPts val="0"/>
              </a:spcAft>
              <a:buClrTx/>
              <a:buSzPts val="1100"/>
              <a:buFontTx/>
              <a:buNone/>
              <a:tabLst/>
              <a:defRPr/>
            </a:pPr>
            <a:endParaRPr lang="de-DE" sz="900" b="0" dirty="0">
              <a:solidFill>
                <a:schemeClr val="dk1"/>
              </a:solidFill>
              <a:highlight>
                <a:schemeClr val="lt1"/>
              </a:highlight>
              <a:latin typeface="DINOT-Bold" panose="020B0504020101020102" pitchFamily="34" charset="77"/>
              <a:sym typeface="Arial"/>
            </a:endParaRP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a:solidFill>
                  <a:schemeClr val="dk1"/>
                </a:solidFill>
                <a:highlight>
                  <a:schemeClr val="lt1"/>
                </a:highlight>
                <a:latin typeface="DINOT-Bold" panose="020B0504020101020102" pitchFamily="34" charset="77"/>
                <a:sym typeface="Arial"/>
              </a:rPr>
              <a:t>Ready? </a:t>
            </a:r>
            <a:r>
              <a:rPr lang="de-DE" sz="900" b="0" dirty="0" err="1">
                <a:solidFill>
                  <a:schemeClr val="dk1"/>
                </a:solidFill>
                <a:highlight>
                  <a:schemeClr val="lt1"/>
                </a:highlight>
                <a:latin typeface="DINOT-Bold" panose="020B0504020101020102" pitchFamily="34" charset="77"/>
                <a:sym typeface="Arial"/>
              </a:rPr>
              <a:t>Then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10 </a:t>
            </a:r>
            <a:r>
              <a:rPr lang="de-DE" sz="900" b="0" dirty="0" err="1">
                <a:solidFill>
                  <a:schemeClr val="dk1"/>
                </a:solidFill>
                <a:highlight>
                  <a:schemeClr val="lt1"/>
                </a:highlight>
                <a:latin typeface="DINOT-Bold" panose="020B0504020101020102" pitchFamily="34" charset="77"/>
                <a:sym typeface="Arial"/>
              </a:rPr>
              <a:t>minutes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are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starting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now</a:t>
            </a:r>
            <a:r>
              <a:rPr lang="de-DE" sz="900" b="0" dirty="0">
                <a:solidFill>
                  <a:schemeClr val="dk1"/>
                </a:solidFill>
                <a:highlight>
                  <a:schemeClr val="lt1"/>
                </a:highlight>
                <a:latin typeface="DINOT-Bold" panose="020B0504020101020102" pitchFamily="34" charset="77"/>
                <a:sym typeface="Arial"/>
              </a:rPr>
              <a:t>!</a:t>
            </a:r>
          </a:p>
          <a:p>
            <a:pPr marL="457200" lvl="0" indent="-298450" algn="l" rtl="0">
              <a:lnSpc>
                <a:spcPct val="100000"/>
              </a:lnSpc>
              <a:spcBef>
                <a:spcPts val="0"/>
              </a:spcBef>
              <a:spcAft>
                <a:spcPts val="0"/>
              </a:spcAft>
              <a:buSzPts val="1100"/>
              <a:buChar char="●"/>
            </a:pPr>
            <a:endParaRPr b="1" dirty="0">
              <a:latin typeface="DINOT-Bold" panose="020B0504020101020102" pitchFamily="34" charset="77"/>
            </a:endParaRPr>
          </a:p>
        </p:txBody>
      </p:sp>
    </p:spTree>
    <p:extLst>
      <p:ext uri="{BB962C8B-B14F-4D97-AF65-F5344CB8AC3E}">
        <p14:creationId xmlns:p14="http://schemas.microsoft.com/office/powerpoint/2010/main" val="870075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Char char="●"/>
            </a:pPr>
            <a:r>
              <a:rPr lang="de-DE" b="1">
                <a:latin typeface="DINOT-Bold" panose="020B0504020101020102" pitchFamily="34" charset="77"/>
              </a:rPr>
              <a:t>Everybody is back? All went well? </a:t>
            </a:r>
            <a:endParaRPr b="1">
              <a:latin typeface="DINOT-Bold" panose="020B0504020101020102" pitchFamily="34" charset="77"/>
            </a:endParaRPr>
          </a:p>
          <a:p>
            <a:pPr marL="171450" lvl="0" indent="-171450" algn="l" rtl="0">
              <a:lnSpc>
                <a:spcPct val="100000"/>
              </a:lnSpc>
              <a:spcBef>
                <a:spcPts val="0"/>
              </a:spcBef>
              <a:spcAft>
                <a:spcPts val="0"/>
              </a:spcAft>
              <a:buSzPts val="1100"/>
              <a:buChar char="●"/>
            </a:pPr>
            <a:r>
              <a:rPr lang="de-DE" b="1">
                <a:latin typeface="DINOT-Bold" panose="020B0504020101020102" pitchFamily="34" charset="77"/>
              </a:rPr>
              <a:t>Thumbs up if you’re with me please!</a:t>
            </a:r>
            <a:endParaRPr b="1">
              <a:latin typeface="DINOT-Bold" panose="020B0504020101020102" pitchFamily="34" charset="7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will </a:t>
            </a:r>
            <a:r>
              <a:rPr lang="de-DE" sz="1000" b="0" dirty="0" err="1">
                <a:solidFill>
                  <a:schemeClr val="dk1"/>
                </a:solidFill>
                <a:highlight>
                  <a:schemeClr val="lt1"/>
                </a:highlight>
                <a:latin typeface="DINOT-Bold" panose="020B0504020101020102" pitchFamily="34" charset="77"/>
              </a:rPr>
              <a:t>have</a:t>
            </a:r>
            <a:r>
              <a:rPr lang="de-DE" sz="1000" b="0" dirty="0">
                <a:solidFill>
                  <a:schemeClr val="dk1"/>
                </a:solidFill>
                <a:highlight>
                  <a:schemeClr val="lt1"/>
                </a:highlight>
                <a:latin typeface="DINOT-Bold" panose="020B0504020101020102" pitchFamily="34" charset="77"/>
              </a:rPr>
              <a:t> a </a:t>
            </a:r>
            <a:r>
              <a:rPr lang="de-DE" sz="1000" b="0" dirty="0" err="1">
                <a:solidFill>
                  <a:schemeClr val="dk1"/>
                </a:solidFill>
                <a:highlight>
                  <a:schemeClr val="lt1"/>
                </a:highlight>
                <a:latin typeface="DINOT-Bold" panose="020B0504020101020102" pitchFamily="34" charset="77"/>
              </a:rPr>
              <a:t>short</a:t>
            </a:r>
            <a:r>
              <a:rPr lang="de-DE" sz="1000" b="0" dirty="0">
                <a:solidFill>
                  <a:schemeClr val="dk1"/>
                </a:solidFill>
                <a:highlight>
                  <a:schemeClr val="lt1"/>
                </a:highlight>
                <a:latin typeface="DINOT-Bold" panose="020B0504020101020102" pitchFamily="34" charset="77"/>
              </a:rPr>
              <a:t> break </a:t>
            </a:r>
            <a:r>
              <a:rPr lang="de-DE" sz="1000" b="0" dirty="0" err="1">
                <a:solidFill>
                  <a:schemeClr val="dk1"/>
                </a:solidFill>
                <a:highlight>
                  <a:schemeClr val="lt1"/>
                </a:highlight>
                <a:latin typeface="DINOT-Bold" panose="020B0504020101020102" pitchFamily="34" charset="77"/>
              </a:rPr>
              <a:t>coming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up</a:t>
            </a:r>
            <a:r>
              <a:rPr lang="de-DE" sz="1000" b="0" dirty="0">
                <a:solidFill>
                  <a:schemeClr val="dk1"/>
                </a:solidFill>
                <a:highlight>
                  <a:schemeClr val="lt1"/>
                </a:highlight>
                <a:latin typeface="DINOT-Bold" panose="020B0504020101020102" pitchFamily="34" charset="77"/>
              </a:rPr>
              <a:t>. </a:t>
            </a:r>
          </a:p>
          <a:p>
            <a:pPr marL="0" lvl="0" indent="0" algn="l" rtl="0">
              <a:lnSpc>
                <a:spcPct val="100000"/>
              </a:lnSpc>
              <a:spcBef>
                <a:spcPts val="0"/>
              </a:spcBef>
              <a:spcAft>
                <a:spcPts val="0"/>
              </a:spcAft>
              <a:buSzPts val="1100"/>
              <a:buNone/>
            </a:pPr>
            <a:r>
              <a:rPr lang="de-DE" sz="1000" b="0" dirty="0">
                <a:solidFill>
                  <a:schemeClr val="dk1"/>
                </a:solidFill>
                <a:highlight>
                  <a:schemeClr val="lt1"/>
                </a:highlight>
                <a:latin typeface="DINOT-Bold" panose="020B0504020101020102" pitchFamily="34" charset="77"/>
              </a:rPr>
              <a:t>After </a:t>
            </a:r>
            <a:r>
              <a:rPr lang="de-DE" sz="1000" b="0" dirty="0" err="1">
                <a:solidFill>
                  <a:schemeClr val="dk1"/>
                </a:solidFill>
                <a:highlight>
                  <a:schemeClr val="lt1"/>
                </a:highlight>
                <a:latin typeface="DINOT-Bold" panose="020B0504020101020102" pitchFamily="34" charset="77"/>
              </a:rPr>
              <a:t>the</a:t>
            </a:r>
            <a:r>
              <a:rPr lang="de-DE" sz="1000" b="0" dirty="0">
                <a:solidFill>
                  <a:schemeClr val="dk1"/>
                </a:solidFill>
                <a:highlight>
                  <a:schemeClr val="lt1"/>
                </a:highlight>
                <a:latin typeface="DINOT-Bold" panose="020B0504020101020102" pitchFamily="34" charset="77"/>
              </a:rPr>
              <a:t> breakt </a:t>
            </a: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will </a:t>
            </a:r>
            <a:r>
              <a:rPr lang="de-DE" sz="1000" b="0" dirty="0" err="1">
                <a:solidFill>
                  <a:schemeClr val="dk1"/>
                </a:solidFill>
                <a:highlight>
                  <a:schemeClr val="lt1"/>
                </a:highlight>
                <a:latin typeface="DINOT-Bold" panose="020B0504020101020102" pitchFamily="34" charset="77"/>
              </a:rPr>
              <a:t>continue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with</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ideation</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process</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dive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into</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creating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ideas</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evaluting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ideas</a:t>
            </a:r>
            <a:r>
              <a:rPr lang="de-DE" sz="1000" b="0" dirty="0">
                <a:solidFill>
                  <a:schemeClr val="dk1"/>
                </a:solidFill>
                <a:highlight>
                  <a:schemeClr val="lt1"/>
                </a:highlight>
                <a:latin typeface="DINOT-Bold" panose="020B0504020101020102" pitchFamily="34" charset="77"/>
              </a:rPr>
              <a:t>. </a:t>
            </a:r>
          </a:p>
          <a:p>
            <a:pPr marL="0" lvl="0" indent="0" algn="l" rtl="0">
              <a:lnSpc>
                <a:spcPct val="100000"/>
              </a:lnSpc>
              <a:spcBef>
                <a:spcPts val="0"/>
              </a:spcBef>
              <a:spcAft>
                <a:spcPts val="0"/>
              </a:spcAft>
              <a:buSzPts val="1100"/>
              <a:buNone/>
            </a:pPr>
            <a:r>
              <a:rPr lang="de-DE" sz="1000" b="0" dirty="0">
                <a:solidFill>
                  <a:schemeClr val="dk1"/>
                </a:solidFill>
                <a:highlight>
                  <a:schemeClr val="lt1"/>
                </a:highlight>
                <a:latin typeface="DINOT-Bold" panose="020B0504020101020102" pitchFamily="34" charset="77"/>
              </a:rPr>
              <a:t>And </a:t>
            </a:r>
            <a:r>
              <a:rPr lang="de-DE" sz="1000" b="0" dirty="0" err="1">
                <a:solidFill>
                  <a:schemeClr val="dk1"/>
                </a:solidFill>
                <a:highlight>
                  <a:schemeClr val="lt1"/>
                </a:highlight>
                <a:latin typeface="DINOT-Bold" panose="020B0504020101020102" pitchFamily="34" charset="77"/>
              </a:rPr>
              <a:t>then</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are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of</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course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very</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curious</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excited</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to</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learn</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what</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you</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delevoped</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over</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course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of</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workshop</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why</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will finish </a:t>
            </a:r>
            <a:r>
              <a:rPr lang="de-DE" sz="1000" b="0" dirty="0" err="1">
                <a:solidFill>
                  <a:schemeClr val="dk1"/>
                </a:solidFill>
                <a:highlight>
                  <a:schemeClr val="lt1"/>
                </a:highlight>
                <a:latin typeface="DINOT-Bold" panose="020B0504020101020102" pitchFamily="34" charset="77"/>
              </a:rPr>
              <a:t>up</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moduel</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with</a:t>
            </a:r>
            <a:r>
              <a:rPr lang="de-DE" sz="1000" b="0" dirty="0">
                <a:solidFill>
                  <a:schemeClr val="dk1"/>
                </a:solidFill>
                <a:highlight>
                  <a:schemeClr val="lt1"/>
                </a:highlight>
                <a:latin typeface="DINOT-Bold" panose="020B0504020101020102" pitchFamily="34" charset="77"/>
              </a:rPr>
              <a:t> a </a:t>
            </a:r>
            <a:r>
              <a:rPr lang="de-DE" sz="1000" b="0" dirty="0" err="1">
                <a:solidFill>
                  <a:schemeClr val="dk1"/>
                </a:solidFill>
                <a:highlight>
                  <a:schemeClr val="lt1"/>
                </a:highlight>
                <a:latin typeface="DINOT-Bold" panose="020B0504020101020102" pitchFamily="34" charset="77"/>
              </a:rPr>
              <a:t>short</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sharing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round</a:t>
            </a:r>
            <a:r>
              <a:rPr lang="de-DE" sz="1000" b="0" dirty="0">
                <a:solidFill>
                  <a:schemeClr val="dk1"/>
                </a:solidFill>
                <a:highlight>
                  <a:schemeClr val="lt1"/>
                </a:highlight>
                <a:latin typeface="DINOT-Bold" panose="020B0504020101020102" pitchFamily="34" charset="77"/>
              </a:rPr>
              <a:t>. I am </a:t>
            </a:r>
            <a:r>
              <a:rPr lang="de-DE" sz="1000" b="0" dirty="0" err="1">
                <a:solidFill>
                  <a:schemeClr val="dk1"/>
                </a:solidFill>
                <a:highlight>
                  <a:schemeClr val="lt1"/>
                </a:highlight>
                <a:latin typeface="DINOT-Bold" panose="020B0504020101020102" pitchFamily="34" charset="77"/>
              </a:rPr>
              <a:t>very</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looking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forward</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to</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already</a:t>
            </a:r>
            <a:r>
              <a:rPr lang="de-DE" sz="1000" b="0" dirty="0">
                <a:solidFill>
                  <a:schemeClr val="dk1"/>
                </a:solidFill>
                <a:highlight>
                  <a:schemeClr val="lt1"/>
                </a:highlight>
                <a:latin typeface="DINOT-Bold" panose="020B0504020101020102" pitchFamily="34" charset="77"/>
              </a:rPr>
              <a:t>! </a:t>
            </a:r>
          </a:p>
          <a:p>
            <a:pPr marL="0" lvl="0" indent="0" algn="l" rtl="0">
              <a:lnSpc>
                <a:spcPct val="100000"/>
              </a:lnSpc>
              <a:spcBef>
                <a:spcPts val="0"/>
              </a:spcBef>
              <a:spcAft>
                <a:spcPts val="0"/>
              </a:spcAft>
              <a:buSzPts val="1100"/>
              <a:buNone/>
            </a:pPr>
            <a:r>
              <a:rPr lang="de-DE" sz="1000" b="0" dirty="0">
                <a:solidFill>
                  <a:schemeClr val="dk1"/>
                </a:solidFill>
                <a:highlight>
                  <a:schemeClr val="lt1"/>
                </a:highlight>
                <a:latin typeface="DINOT-Bold" panose="020B0504020101020102" pitchFamily="34" charset="77"/>
              </a:rPr>
              <a:t>But </a:t>
            </a:r>
            <a:r>
              <a:rPr lang="de-DE" sz="1000" b="0" dirty="0" err="1">
                <a:solidFill>
                  <a:schemeClr val="dk1"/>
                </a:solidFill>
                <a:highlight>
                  <a:schemeClr val="lt1"/>
                </a:highlight>
                <a:latin typeface="DINOT-Bold" panose="020B0504020101020102" pitchFamily="34" charset="77"/>
              </a:rPr>
              <a:t>first</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lets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take</a:t>
            </a:r>
            <a:r>
              <a:rPr lang="de-DE" sz="1000" b="0" dirty="0">
                <a:solidFill>
                  <a:schemeClr val="dk1"/>
                </a:solidFill>
                <a:highlight>
                  <a:schemeClr val="lt1"/>
                </a:highlight>
                <a:latin typeface="DINOT-Bold" panose="020B0504020101020102" pitchFamily="34" charset="77"/>
              </a:rPr>
              <a:t> a break!</a:t>
            </a:r>
            <a:endParaRPr sz="1000" b="0" dirty="0">
              <a:solidFill>
                <a:schemeClr val="dk1"/>
              </a:solidFill>
              <a:highlight>
                <a:schemeClr val="lt1"/>
              </a:highlight>
              <a:latin typeface="DINOT-Bold" panose="020B0504020101020102" pitchFamily="34" charset="7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stay</a:t>
            </a:r>
            <a:r>
              <a:rPr lang="de-DE" b="0" dirty="0">
                <a:latin typeface="DINOT-Bold" panose="020B0504020101020102" pitchFamily="34" charset="77"/>
              </a:rPr>
              <a:t> in </a:t>
            </a:r>
            <a:r>
              <a:rPr lang="de-DE" b="0" dirty="0" err="1">
                <a:latin typeface="DINOT-Bold" panose="020B0504020101020102" pitchFamily="34" charset="77"/>
              </a:rPr>
              <a:t>our</a:t>
            </a:r>
            <a:r>
              <a:rPr lang="de-DE" b="0" dirty="0">
                <a:latin typeface="DINOT-Bold" panose="020B0504020101020102" pitchFamily="34" charset="77"/>
              </a:rPr>
              <a:t> zoom </a:t>
            </a:r>
            <a:r>
              <a:rPr lang="de-DE" b="0" dirty="0" err="1">
                <a:latin typeface="DINOT-Bold" panose="020B0504020101020102" pitchFamily="34" charset="77"/>
              </a:rPr>
              <a:t>room</a:t>
            </a:r>
            <a:r>
              <a:rPr lang="de-DE" b="0" dirty="0">
                <a:latin typeface="DINOT-Bold" panose="020B0504020101020102" pitchFamily="34" charset="77"/>
              </a:rPr>
              <a:t> and </a:t>
            </a:r>
            <a:r>
              <a:rPr lang="de-DE" b="0" dirty="0" err="1">
                <a:latin typeface="DINOT-Bold" panose="020B0504020101020102" pitchFamily="34" charset="77"/>
              </a:rPr>
              <a:t>be</a:t>
            </a:r>
            <a:r>
              <a:rPr lang="de-DE" b="0" dirty="0">
                <a:latin typeface="DINOT-Bold" panose="020B0504020101020102" pitchFamily="34" charset="77"/>
              </a:rPr>
              <a:t> back at xx</a:t>
            </a:r>
            <a:endParaRPr b="0" dirty="0">
              <a:latin typeface="DINOT-Bold" panose="020B0504020101020102" pitchFamily="34" charset="7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26494fd45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26494fd45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dirty="0" err="1"/>
              <a:t>Today‘s</a:t>
            </a:r>
            <a:r>
              <a:rPr lang="de-DE" dirty="0"/>
              <a:t> Check-in will </a:t>
            </a:r>
            <a:r>
              <a:rPr lang="de-DE" dirty="0" err="1"/>
              <a:t>be</a:t>
            </a:r>
            <a:r>
              <a:rPr lang="de-DE" dirty="0"/>
              <a:t> a </a:t>
            </a:r>
            <a:r>
              <a:rPr lang="de-DE" dirty="0" err="1"/>
              <a:t>little</a:t>
            </a:r>
            <a:r>
              <a:rPr lang="de-DE" dirty="0"/>
              <a:t> </a:t>
            </a:r>
            <a:r>
              <a:rPr lang="de-DE" dirty="0" err="1"/>
              <a:t>bit</a:t>
            </a:r>
            <a:r>
              <a:rPr lang="de-DE" dirty="0"/>
              <a:t> different </a:t>
            </a:r>
            <a:r>
              <a:rPr lang="de-DE" dirty="0" err="1"/>
              <a:t>than</a:t>
            </a:r>
            <a:r>
              <a:rPr lang="de-DE" dirty="0"/>
              <a:t> </a:t>
            </a:r>
            <a:r>
              <a:rPr lang="de-DE" dirty="0" err="1"/>
              <a:t>yesterday</a:t>
            </a:r>
            <a:r>
              <a:rPr lang="de-DE" dirty="0"/>
              <a:t>…</a:t>
            </a:r>
            <a:endParaRPr lang="e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6596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Welcome back </a:t>
            </a:r>
            <a:r>
              <a:rPr lang="de-DE" b="0" dirty="0" err="1">
                <a:latin typeface="DINOT-Bold" panose="020B0504020101020102" pitchFamily="34" charset="77"/>
              </a:rPr>
              <a:t>everybody</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I </a:t>
            </a:r>
            <a:r>
              <a:rPr lang="de-DE" b="0" dirty="0" err="1">
                <a:latin typeface="DINOT-Bold" panose="020B0504020101020102" pitchFamily="34" charset="77"/>
              </a:rPr>
              <a:t>hope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fresh</a:t>
            </a:r>
            <a:r>
              <a:rPr lang="de-DE" b="0" dirty="0">
                <a:latin typeface="DINOT-Bold" panose="020B0504020101020102" pitchFamily="34" charset="77"/>
              </a:rPr>
              <a:t> and </a:t>
            </a:r>
            <a:r>
              <a:rPr lang="de-DE" b="0" dirty="0" err="1">
                <a:latin typeface="DINOT-Bold" panose="020B0504020101020102" pitchFamily="34" charset="77"/>
              </a:rPr>
              <a:t>full</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energy</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after </a:t>
            </a:r>
            <a:r>
              <a:rPr lang="de-DE" b="0" dirty="0" err="1">
                <a:latin typeface="DINOT-Bold" panose="020B0504020101020102" pitchFamily="34" charset="77"/>
              </a:rPr>
              <a:t>our</a:t>
            </a:r>
            <a:r>
              <a:rPr lang="de-DE" b="0" dirty="0">
                <a:latin typeface="DINOT-Bold" panose="020B0504020101020102" pitchFamily="34" charset="77"/>
              </a:rPr>
              <a:t> break – </a:t>
            </a: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you‘ll</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3.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defTabSz="685800" rtl="0" eaLnBrk="1" fontAlgn="auto" latinLnBrk="0" hangingPunct="1">
              <a:lnSpc>
                <a:spcPct val="100000"/>
              </a:lnSpc>
              <a:spcBef>
                <a:spcPts val="0"/>
              </a:spcBef>
              <a:spcAft>
                <a:spcPts val="0"/>
              </a:spcAft>
              <a:buClrTx/>
              <a:buSzPts val="1100"/>
              <a:buFontTx/>
              <a:buNone/>
              <a:tabLst/>
              <a:defRPr/>
            </a:pPr>
            <a:r>
              <a:rPr lang="de-DE" b="0" dirty="0">
                <a:latin typeface="DINOT-Bold" panose="020B0504020101020102" pitchFamily="34" charset="77"/>
              </a:rPr>
              <a:t>After </a:t>
            </a:r>
            <a:r>
              <a:rPr lang="de-DE" b="0" dirty="0" err="1">
                <a:latin typeface="DINOT-Bold" panose="020B0504020101020102" pitchFamily="34" charset="77"/>
              </a:rPr>
              <a:t>focussing</a:t>
            </a:r>
            <a:r>
              <a:rPr lang="de-DE" b="0" dirty="0">
                <a:latin typeface="DINOT-Bold" panose="020B0504020101020102" pitchFamily="34" charset="77"/>
              </a:rPr>
              <a:t> on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asking</a:t>
            </a:r>
            <a:r>
              <a:rPr lang="de-DE" b="0" dirty="0">
                <a:latin typeface="DINOT-Bold" panose="020B0504020101020102" pitchFamily="34" charset="77"/>
              </a:rPr>
              <a: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developing</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a:t>
            </a:r>
            <a:r>
              <a:rPr lang="de-DE" b="0" dirty="0" err="1">
                <a:latin typeface="DINOT-Bold" panose="020B0504020101020102" pitchFamily="34" charset="77"/>
              </a:rPr>
              <a:t>solutions</a:t>
            </a:r>
            <a:r>
              <a:rPr lang="de-DE" b="0" dirty="0">
                <a:latin typeface="DINOT-Bold" panose="020B0504020101020102" pitchFamily="34" charset="77"/>
              </a:rP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often</a:t>
            </a:r>
            <a:r>
              <a:rPr lang="de-DE" b="0" dirty="0">
                <a:latin typeface="DINOT-Bold" panose="020B0504020101020102" pitchFamily="34" charset="77"/>
              </a:rPr>
              <a:t> </a:t>
            </a:r>
            <a:r>
              <a:rPr lang="de-DE" b="0" dirty="0" err="1">
                <a:latin typeface="DINOT-Bold" panose="020B0504020101020102" pitchFamily="34" charset="77"/>
              </a:rPr>
              <a:t>observe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people</a:t>
            </a:r>
            <a:r>
              <a:rPr lang="de-DE" b="0" dirty="0">
                <a:latin typeface="DINOT-Bold" panose="020B0504020101020102" pitchFamily="34" charset="77"/>
              </a:rPr>
              <a:t> jump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finding</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a:t>
            </a:r>
            <a:r>
              <a:rPr lang="de-DE" b="0" dirty="0" err="1">
                <a:latin typeface="DINOT-Bold" panose="020B0504020101020102" pitchFamily="34" charset="77"/>
              </a:rPr>
              <a:t>right</a:t>
            </a:r>
            <a:r>
              <a:rPr lang="de-DE" b="0" dirty="0">
                <a:latin typeface="DINOT-Bold" panose="020B0504020101020102" pitchFamily="34" charset="77"/>
              </a:rPr>
              <a:t> </a:t>
            </a:r>
            <a:r>
              <a:rPr lang="de-DE" b="0" dirty="0" err="1">
                <a:latin typeface="DINOT-Bold" panose="020B0504020101020102" pitchFamily="34" charset="77"/>
              </a:rPr>
              <a:t>away</a:t>
            </a:r>
            <a:r>
              <a:rPr lang="de-DE" b="0" dirty="0">
                <a:latin typeface="DINOT-Bold" panose="020B0504020101020102" pitchFamily="34" charset="77"/>
              </a:rPr>
              <a:t>. And </a:t>
            </a:r>
            <a:r>
              <a:rPr lang="de-DE" b="0" dirty="0" err="1">
                <a:latin typeface="DINOT-Bold" panose="020B0504020101020102" pitchFamily="34" charset="77"/>
              </a:rPr>
              <a:t>yes</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do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some</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innovative and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1" dirty="0">
                <a:latin typeface="DINOT-Bold" panose="020B0504020101020102" pitchFamily="34" charset="77"/>
              </a:rPr>
              <a:t>innovative</a:t>
            </a:r>
            <a:r>
              <a:rPr lang="de-DE" b="0" dirty="0">
                <a:latin typeface="DINOT-Bold" panose="020B0504020101020102" pitchFamily="34" charset="77"/>
              </a:rPr>
              <a:t> and </a:t>
            </a:r>
            <a:r>
              <a:rPr lang="de-DE" b="1" dirty="0" err="1">
                <a:latin typeface="DINOT-Bold" panose="020B0504020101020102" pitchFamily="34" charset="77"/>
              </a:rPr>
              <a:t>meaningful</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so </a:t>
            </a:r>
            <a:r>
              <a:rPr lang="de-DE" b="0" dirty="0" err="1">
                <a:latin typeface="DINOT-Bold" panose="020B0504020101020102" pitchFamily="34" charset="77"/>
              </a:rPr>
              <a:t>crucial</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clear</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and </a:t>
            </a:r>
            <a:r>
              <a:rPr lang="de-DE" b="0" dirty="0" err="1">
                <a:latin typeface="DINOT-Bold" panose="020B0504020101020102" pitchFamily="34" charset="77"/>
              </a:rPr>
              <a:t>tthen</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ready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finding</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many</a:t>
            </a:r>
            <a:r>
              <a:rPr lang="de-DE" b="0" dirty="0">
                <a:latin typeface="DINOT-Bold" panose="020B0504020101020102" pitchFamily="34" charset="77"/>
              </a:rPr>
              <a:t> different </a:t>
            </a:r>
            <a:r>
              <a:rPr lang="de-DE" b="0" dirty="0" err="1">
                <a:latin typeface="DINOT-Bold" panose="020B0504020101020102" pitchFamily="34" charset="77"/>
              </a:rPr>
              <a:t>settings</a:t>
            </a:r>
            <a:r>
              <a:rPr lang="de-DE" b="0" dirty="0">
                <a:latin typeface="DINOT-Bold" panose="020B0504020101020102" pitchFamily="34" charset="77"/>
              </a:rPr>
              <a:t> </a:t>
            </a:r>
            <a:r>
              <a:rPr lang="de-DE" b="0" dirty="0" err="1">
                <a:latin typeface="DINOT-Bold" panose="020B0504020101020102" pitchFamily="34" charset="77"/>
              </a:rPr>
              <a:t>suitable</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do </a:t>
            </a:r>
            <a:r>
              <a:rPr lang="de-DE" b="0" dirty="0" err="1">
                <a:latin typeface="DINOT-Bold" panose="020B0504020101020102" pitchFamily="34" charset="77"/>
              </a:rPr>
              <a:t>brainstorming</a:t>
            </a:r>
            <a:r>
              <a:rPr lang="de-DE" b="0" dirty="0">
                <a:latin typeface="DINOT-Bold" panose="020B0504020101020102" pitchFamily="34" charset="77"/>
              </a:rPr>
              <a:t> </a:t>
            </a:r>
            <a:r>
              <a:rPr lang="de-DE" b="0" dirty="0" err="1">
                <a:latin typeface="DINOT-Bold" panose="020B0504020101020102" pitchFamily="34" charset="77"/>
              </a:rPr>
              <a:t>alone</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do </a:t>
            </a:r>
            <a:r>
              <a:rPr lang="de-DE" b="0" dirty="0" err="1">
                <a:latin typeface="DINOT-Bold" panose="020B0504020101020102" pitchFamily="34" charset="77"/>
              </a:rPr>
              <a:t>brainstorming</a:t>
            </a:r>
            <a:r>
              <a:rPr lang="de-DE" b="0" dirty="0">
                <a:latin typeface="DINOT-Bold" panose="020B0504020101020102" pitchFamily="34" charset="77"/>
              </a:rPr>
              <a:t> in a </a:t>
            </a:r>
            <a:r>
              <a:rPr lang="de-DE" b="0" dirty="0" err="1">
                <a:latin typeface="DINOT-Bold" panose="020B0504020101020102" pitchFamily="34" charset="77"/>
              </a:rPr>
              <a:t>team</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Brainstorming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quite</a:t>
            </a:r>
            <a:r>
              <a:rPr lang="de-DE" b="0" dirty="0">
                <a:latin typeface="DINOT-Bold" panose="020B0504020101020102" pitchFamily="34" charset="77"/>
              </a:rPr>
              <a:t> </a:t>
            </a:r>
            <a:r>
              <a:rPr lang="de-DE" b="0" dirty="0" err="1">
                <a:latin typeface="DINOT-Bold" panose="020B0504020101020102" pitchFamily="34" charset="77"/>
              </a:rPr>
              <a:t>loud</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But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also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rather</a:t>
            </a:r>
            <a:r>
              <a:rPr lang="de-DE" b="0" dirty="0">
                <a:latin typeface="DINOT-Bold" panose="020B0504020101020102" pitchFamily="34" charset="77"/>
              </a:rPr>
              <a:t> </a:t>
            </a:r>
            <a:r>
              <a:rPr lang="de-DE" b="0" dirty="0" err="1">
                <a:latin typeface="DINOT-Bold" panose="020B0504020101020102" pitchFamily="34" charset="77"/>
              </a:rPr>
              <a:t>silent</a:t>
            </a:r>
            <a:r>
              <a:rPr lang="de-DE" b="0" dirty="0">
                <a:latin typeface="DINOT-Bold" panose="020B0504020101020102" pitchFamily="34" charset="77"/>
              </a:rPr>
              <a:t>.</a:t>
            </a:r>
          </a:p>
          <a:p>
            <a:pPr marL="330200" lvl="0" indent="-171450" algn="l" rtl="0">
              <a:lnSpc>
                <a:spcPct val="100000"/>
              </a:lnSpc>
              <a:spcBef>
                <a:spcPts val="0"/>
              </a:spcBef>
              <a:spcAft>
                <a:spcPts val="0"/>
              </a:spcAft>
              <a:buSzPts val="1100"/>
              <a:buFont typeface="Arial" panose="020B0604020202020204" pitchFamily="34" charset="0"/>
              <a:buChar char="•"/>
            </a:pP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as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see</a:t>
            </a:r>
            <a:r>
              <a:rPr lang="de-DE" b="0" dirty="0">
                <a:latin typeface="DINOT-Bold" panose="020B0504020101020102" pitchFamily="34" charset="77"/>
              </a:rPr>
              <a:t>,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not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fits</a:t>
            </a:r>
            <a:r>
              <a:rPr lang="de-DE" b="0" dirty="0">
                <a:latin typeface="DINOT-Bold" panose="020B0504020101020102" pitchFamily="34" charset="77"/>
              </a:rPr>
              <a:t> all </a:t>
            </a:r>
            <a:r>
              <a:rPr lang="de-DE" b="0" dirty="0" err="1">
                <a:latin typeface="DINOT-Bold" panose="020B0504020101020102" pitchFamily="34" charset="77"/>
              </a:rPr>
              <a:t>setting</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true</a:t>
            </a:r>
            <a:r>
              <a:rPr lang="de-DE" b="0" dirty="0">
                <a:latin typeface="DINOT-Bold" panose="020B0504020101020102" pitchFamily="34" charset="77"/>
              </a:rPr>
              <a:t> </a:t>
            </a:r>
            <a:r>
              <a:rPr lang="de-DE" b="0" dirty="0" err="1">
                <a:latin typeface="DINOT-Bold" panose="020B0504020101020102" pitchFamily="34" charset="77"/>
              </a:rPr>
              <a:t>independent</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setting</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chose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follwing</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guidelines</a:t>
            </a:r>
            <a:r>
              <a:rPr lang="de-DE" b="0" dirty="0">
                <a:latin typeface="DINOT-Bold" panose="020B0504020101020102" pitchFamily="34" charset="77"/>
              </a:rP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first</a:t>
            </a:r>
            <a:r>
              <a:rPr lang="de-DE" dirty="0">
                <a:latin typeface="Aptos" panose="020B0004020202020204" pitchFamily="34" charset="0"/>
              </a:rPr>
              <a:t> and </a:t>
            </a:r>
            <a:r>
              <a:rPr lang="de-DE" dirty="0" err="1">
                <a:latin typeface="Aptos" panose="020B0004020202020204" pitchFamily="34" charset="0"/>
              </a:rPr>
              <a:t>ideation</a:t>
            </a:r>
            <a:r>
              <a:rPr lang="de-DE" dirty="0">
                <a:latin typeface="Aptos" panose="020B0004020202020204" pitchFamily="34" charset="0"/>
              </a:rPr>
              <a:t> </a:t>
            </a:r>
            <a:r>
              <a:rPr lang="de-DE" dirty="0" err="1">
                <a:latin typeface="Aptos" panose="020B0004020202020204" pitchFamily="34" charset="0"/>
              </a:rPr>
              <a:t>guideline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principle</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timeboxing</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err="1">
                <a:latin typeface="Aptos" panose="020B0004020202020204" pitchFamily="34" charset="0"/>
              </a:rPr>
              <a:t>We</a:t>
            </a:r>
            <a:r>
              <a:rPr lang="de-DE" dirty="0">
                <a:latin typeface="Aptos" panose="020B0004020202020204" pitchFamily="34" charset="0"/>
              </a:rPr>
              <a:t> do </a:t>
            </a:r>
            <a:r>
              <a:rPr lang="de-DE" dirty="0" err="1">
                <a:latin typeface="Aptos" panose="020B0004020202020204" pitchFamily="34" charset="0"/>
              </a:rPr>
              <a:t>work</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analog </a:t>
            </a:r>
            <a:r>
              <a:rPr lang="de-DE" dirty="0" err="1">
                <a:latin typeface="Aptos" panose="020B0004020202020204" pitchFamily="34" charset="0"/>
              </a:rPr>
              <a:t>timers</a:t>
            </a:r>
            <a:r>
              <a:rPr lang="de-DE" dirty="0">
                <a:latin typeface="Aptos" panose="020B0004020202020204" pitchFamily="34" charset="0"/>
              </a:rPr>
              <a:t>, </a:t>
            </a:r>
            <a:r>
              <a:rPr lang="de-DE" dirty="0" err="1">
                <a:latin typeface="Aptos" panose="020B0004020202020204" pitchFamily="34" charset="0"/>
              </a:rPr>
              <a:t>called</a:t>
            </a:r>
            <a:r>
              <a:rPr lang="de-DE" dirty="0">
                <a:latin typeface="Aptos" panose="020B0004020202020204" pitchFamily="34" charset="0"/>
              </a:rPr>
              <a:t> time </a:t>
            </a:r>
            <a:r>
              <a:rPr lang="de-DE" dirty="0" err="1">
                <a:latin typeface="Aptos" panose="020B0004020202020204" pitchFamily="34" charset="0"/>
              </a:rPr>
              <a:t>timers</a:t>
            </a:r>
            <a:r>
              <a:rPr lang="de-DE" dirty="0">
                <a:latin typeface="Aptos" panose="020B0004020202020204" pitchFamily="34" charset="0"/>
              </a:rPr>
              <a:t>,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can</a:t>
            </a:r>
            <a:r>
              <a:rPr lang="de-DE" dirty="0">
                <a:latin typeface="Aptos" panose="020B0004020202020204" pitchFamily="34" charset="0"/>
              </a:rPr>
              <a:t> </a:t>
            </a:r>
            <a:r>
              <a:rPr lang="de-DE" dirty="0" err="1">
                <a:latin typeface="Aptos" panose="020B0004020202020204" pitchFamily="34" charset="0"/>
              </a:rPr>
              <a:t>see</a:t>
            </a:r>
            <a:r>
              <a:rPr lang="de-DE" dirty="0">
                <a:latin typeface="Aptos" panose="020B0004020202020204" pitchFamily="34" charset="0"/>
              </a:rPr>
              <a:t> on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slide</a:t>
            </a:r>
            <a:r>
              <a:rPr lang="de-DE" dirty="0">
                <a:latin typeface="Aptos" panose="020B0004020202020204" pitchFamily="34" charset="0"/>
              </a:rPr>
              <a:t>. </a:t>
            </a:r>
            <a:r>
              <a:rPr lang="de-DE" dirty="0" err="1">
                <a:latin typeface="Aptos" panose="020B0004020202020204" pitchFamily="34" charset="0"/>
              </a:rPr>
              <a:t>There</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also </a:t>
            </a:r>
            <a:r>
              <a:rPr lang="de-DE" dirty="0" err="1">
                <a:latin typeface="Aptos" panose="020B0004020202020204" pitchFamily="34" charset="0"/>
              </a:rPr>
              <a:t>apps</a:t>
            </a:r>
            <a:r>
              <a:rPr lang="de-DE" dirty="0">
                <a:latin typeface="Aptos" panose="020B0004020202020204" pitchFamily="34" charset="0"/>
              </a:rPr>
              <a:t>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this</a:t>
            </a:r>
            <a:r>
              <a:rPr lang="de-DE" dirty="0">
                <a:latin typeface="Aptos" panose="020B0004020202020204" pitchFamily="34" charset="0"/>
              </a:rPr>
              <a:t> and also </a:t>
            </a:r>
            <a:r>
              <a:rPr lang="de-DE" dirty="0" err="1">
                <a:latin typeface="Aptos" panose="020B0004020202020204" pitchFamily="34" charset="0"/>
              </a:rPr>
              <a:t>the</a:t>
            </a:r>
            <a:r>
              <a:rPr lang="de-DE" dirty="0">
                <a:latin typeface="Aptos" panose="020B0004020202020204" pitchFamily="34" charset="0"/>
              </a:rPr>
              <a:t> normal </a:t>
            </a:r>
            <a:r>
              <a:rPr lang="de-DE" dirty="0" err="1">
                <a:latin typeface="Aptos" panose="020B0004020202020204" pitchFamily="34" charset="0"/>
              </a:rPr>
              <a:t>timer</a:t>
            </a:r>
            <a:r>
              <a:rPr lang="de-DE" dirty="0">
                <a:latin typeface="Aptos" panose="020B0004020202020204" pitchFamily="34" charset="0"/>
              </a:rPr>
              <a:t> on </a:t>
            </a:r>
            <a:r>
              <a:rPr lang="de-DE" dirty="0" err="1">
                <a:latin typeface="Aptos" panose="020B0004020202020204" pitchFamily="34" charset="0"/>
              </a:rPr>
              <a:t>your</a:t>
            </a:r>
            <a:r>
              <a:rPr lang="de-DE" dirty="0">
                <a:latin typeface="Aptos" panose="020B0004020202020204" pitchFamily="34" charset="0"/>
              </a:rPr>
              <a:t> mobile </a:t>
            </a:r>
            <a:r>
              <a:rPr lang="de-DE" dirty="0" err="1">
                <a:latin typeface="Aptos" panose="020B0004020202020204" pitchFamily="34" charset="0"/>
              </a:rPr>
              <a:t>phone</a:t>
            </a:r>
            <a:r>
              <a:rPr lang="de-DE" dirty="0">
                <a:latin typeface="Aptos" panose="020B0004020202020204" pitchFamily="34" charset="0"/>
              </a:rPr>
              <a:t> will do it.</a:t>
            </a:r>
          </a:p>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main</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behind</a:t>
            </a:r>
            <a:r>
              <a:rPr lang="de-DE" dirty="0">
                <a:latin typeface="Aptos" panose="020B0004020202020204" pitchFamily="34" charset="0"/>
              </a:rPr>
              <a:t>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principle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prevent</a:t>
            </a:r>
            <a:r>
              <a:rPr lang="de-DE" dirty="0">
                <a:latin typeface="Aptos" panose="020B0004020202020204" pitchFamily="34" charset="0"/>
              </a:rPr>
              <a:t> </a:t>
            </a:r>
            <a:r>
              <a:rPr lang="de-DE" dirty="0" err="1">
                <a:latin typeface="Aptos" panose="020B0004020202020204" pitchFamily="34" charset="0"/>
              </a:rPr>
              <a:t>us</a:t>
            </a:r>
            <a:r>
              <a:rPr lang="de-DE" dirty="0">
                <a:latin typeface="Aptos" panose="020B0004020202020204" pitchFamily="34" charset="0"/>
              </a:rPr>
              <a:t> </a:t>
            </a:r>
            <a:r>
              <a:rPr lang="de-DE" dirty="0" err="1">
                <a:latin typeface="Aptos" panose="020B0004020202020204" pitchFamily="34" charset="0"/>
              </a:rPr>
              <a:t>from</a:t>
            </a:r>
            <a:r>
              <a:rPr lang="de-DE" dirty="0">
                <a:latin typeface="Aptos" panose="020B0004020202020204" pitchFamily="34" charset="0"/>
              </a:rPr>
              <a:t> </a:t>
            </a:r>
            <a:r>
              <a:rPr lang="de-DE" dirty="0" err="1">
                <a:latin typeface="Aptos" panose="020B0004020202020204" pitchFamily="34" charset="0"/>
              </a:rPr>
              <a:t>getting</a:t>
            </a:r>
            <a:r>
              <a:rPr lang="de-DE" dirty="0">
                <a:latin typeface="Aptos" panose="020B0004020202020204" pitchFamily="34" charset="0"/>
              </a:rPr>
              <a:t> lost in </a:t>
            </a:r>
            <a:r>
              <a:rPr lang="de-DE" dirty="0" err="1">
                <a:latin typeface="Aptos" panose="020B0004020202020204" pitchFamily="34" charset="0"/>
              </a:rPr>
              <a:t>discussions</a:t>
            </a:r>
            <a:r>
              <a:rPr lang="de-DE" dirty="0">
                <a:latin typeface="Aptos" panose="020B0004020202020204" pitchFamily="34" charset="0"/>
              </a:rPr>
              <a:t>. And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what</a:t>
            </a:r>
            <a:r>
              <a:rPr lang="de-DE" dirty="0">
                <a:latin typeface="Aptos" panose="020B0004020202020204" pitchFamily="34" charset="0"/>
              </a:rPr>
              <a:t> </a:t>
            </a:r>
            <a:r>
              <a:rPr lang="de-DE" dirty="0" err="1">
                <a:latin typeface="Aptos" panose="020B0004020202020204" pitchFamily="34" charset="0"/>
              </a:rPr>
              <a:t>would</a:t>
            </a:r>
            <a:r>
              <a:rPr lang="de-DE" dirty="0">
                <a:latin typeface="Aptos" panose="020B0004020202020204" pitchFamily="34" charset="0"/>
              </a:rPr>
              <a:t> happen </a:t>
            </a:r>
            <a:r>
              <a:rPr lang="de-DE" dirty="0" err="1">
                <a:latin typeface="Aptos" panose="020B0004020202020204" pitchFamily="34" charset="0"/>
              </a:rPr>
              <a:t>if</a:t>
            </a:r>
            <a:r>
              <a:rPr lang="de-DE" dirty="0">
                <a:latin typeface="Aptos" panose="020B0004020202020204" pitchFamily="34" charset="0"/>
              </a:rPr>
              <a:t> </a:t>
            </a:r>
            <a:r>
              <a:rPr lang="de-DE" dirty="0" err="1">
                <a:latin typeface="Aptos" panose="020B0004020202020204" pitchFamily="34" charset="0"/>
              </a:rPr>
              <a:t>we</a:t>
            </a:r>
            <a:r>
              <a:rPr lang="de-DE" dirty="0">
                <a:latin typeface="Aptos" panose="020B0004020202020204" pitchFamily="34" charset="0"/>
              </a:rPr>
              <a:t> </a:t>
            </a:r>
            <a:r>
              <a:rPr lang="de-DE" dirty="0" err="1">
                <a:latin typeface="Aptos" panose="020B0004020202020204" pitchFamily="34" charset="0"/>
              </a:rPr>
              <a:t>had</a:t>
            </a:r>
            <a:r>
              <a:rPr lang="de-DE" dirty="0">
                <a:latin typeface="Aptos" panose="020B0004020202020204" pitchFamily="34" charset="0"/>
              </a:rPr>
              <a:t> </a:t>
            </a:r>
            <a:r>
              <a:rPr lang="de-DE" dirty="0" err="1">
                <a:latin typeface="Aptos" panose="020B0004020202020204" pitchFamily="34" charset="0"/>
              </a:rPr>
              <a:t>unlimited</a:t>
            </a:r>
            <a:r>
              <a:rPr lang="de-DE" dirty="0">
                <a:latin typeface="Aptos" panose="020B0004020202020204" pitchFamily="34" charset="0"/>
              </a:rPr>
              <a:t> time.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But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only</a:t>
            </a:r>
            <a:r>
              <a:rPr lang="de-DE" dirty="0">
                <a:latin typeface="Aptos" panose="020B0004020202020204" pitchFamily="34" charset="0"/>
              </a:rPr>
              <a:t> </a:t>
            </a:r>
            <a:r>
              <a:rPr lang="de-DE" dirty="0" err="1">
                <a:latin typeface="Aptos" panose="020B0004020202020204" pitchFamily="34" charset="0"/>
              </a:rPr>
              <a:t>about</a:t>
            </a:r>
            <a:r>
              <a:rPr lang="de-DE" dirty="0">
                <a:latin typeface="Aptos" panose="020B0004020202020204" pitchFamily="34" charset="0"/>
              </a:rPr>
              <a:t> </a:t>
            </a:r>
            <a:r>
              <a:rPr lang="de-DE" dirty="0" err="1">
                <a:latin typeface="Aptos" panose="020B0004020202020204" pitchFamily="34" charset="0"/>
              </a:rPr>
              <a:t>generating</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a:t>
            </a:r>
            <a:r>
              <a:rPr lang="de-DE" dirty="0" err="1">
                <a:latin typeface="Aptos" panose="020B0004020202020204" pitchFamily="34" charset="0"/>
              </a:rPr>
              <a:t>now</a:t>
            </a:r>
            <a:r>
              <a:rPr lang="de-DE" dirty="0">
                <a:latin typeface="Aptos" panose="020B0004020202020204" pitchFamily="34" charset="0"/>
              </a:rPr>
              <a:t> and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evaluation</a:t>
            </a:r>
            <a:r>
              <a:rPr lang="de-DE" dirty="0">
                <a:latin typeface="Aptos" panose="020B0004020202020204" pitchFamily="34" charset="0"/>
              </a:rPr>
              <a:t> will </a:t>
            </a:r>
            <a:r>
              <a:rPr lang="de-DE" dirty="0" err="1">
                <a:latin typeface="Aptos" panose="020B0004020202020204" pitchFamily="34" charset="0"/>
              </a:rPr>
              <a:t>come</a:t>
            </a:r>
            <a:r>
              <a:rPr lang="de-DE" dirty="0">
                <a:latin typeface="Aptos" panose="020B0004020202020204" pitchFamily="34" charset="0"/>
              </a:rPr>
              <a:t> </a:t>
            </a:r>
            <a:r>
              <a:rPr lang="de-DE" dirty="0" err="1">
                <a:latin typeface="Aptos" panose="020B0004020202020204" pitchFamily="34" charset="0"/>
              </a:rPr>
              <a:t>only</a:t>
            </a:r>
            <a:r>
              <a:rPr lang="de-DE" dirty="0">
                <a:latin typeface="Aptos" panose="020B0004020202020204" pitchFamily="34" charset="0"/>
              </a:rPr>
              <a:t> </a:t>
            </a:r>
            <a:r>
              <a:rPr lang="de-DE" dirty="0" err="1">
                <a:latin typeface="Aptos" panose="020B0004020202020204" pitchFamily="34" charset="0"/>
              </a:rPr>
              <a:t>afterwards</a:t>
            </a:r>
            <a:r>
              <a:rPr lang="de-DE" dirty="0">
                <a:latin typeface="Aptos" panose="020B0004020202020204" pitchFamily="34" charset="0"/>
              </a:rPr>
              <a:t>!</a:t>
            </a:r>
            <a:endParaRPr dirty="0">
              <a:latin typeface="Aptos" panose="020B00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Secondly</a:t>
            </a:r>
            <a:r>
              <a:rPr lang="de-DE" dirty="0">
                <a:latin typeface="Aptos" panose="020B0004020202020204" pitchFamily="34" charset="0"/>
              </a:rPr>
              <a:t>, </a:t>
            </a:r>
            <a:r>
              <a:rPr lang="de-DE" dirty="0" err="1">
                <a:latin typeface="Aptos" panose="020B0004020202020204" pitchFamily="34" charset="0"/>
              </a:rPr>
              <a:t>we</a:t>
            </a:r>
            <a:r>
              <a:rPr lang="de-DE" dirty="0">
                <a:latin typeface="Aptos" panose="020B0004020202020204" pitchFamily="34" charset="0"/>
              </a:rPr>
              <a:t> </a:t>
            </a:r>
            <a:r>
              <a:rPr lang="de-DE" dirty="0" err="1">
                <a:latin typeface="Aptos" panose="020B0004020202020204" pitchFamily="34" charset="0"/>
              </a:rPr>
              <a:t>want</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visual</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Imagine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have</a:t>
            </a:r>
            <a:r>
              <a:rPr lang="de-DE" dirty="0">
                <a:latin typeface="Aptos" panose="020B0004020202020204" pitchFamily="34" charset="0"/>
              </a:rPr>
              <a:t> a </a:t>
            </a:r>
            <a:r>
              <a:rPr lang="de-DE" dirty="0" err="1">
                <a:latin typeface="Aptos" panose="020B0004020202020204" pitchFamily="34" charset="0"/>
              </a:rPr>
              <a:t>whiteboard</a:t>
            </a:r>
            <a:r>
              <a:rPr lang="de-DE" dirty="0">
                <a:latin typeface="Aptos" panose="020B0004020202020204" pitchFamily="34" charset="0"/>
              </a:rPr>
              <a:t> </a:t>
            </a:r>
            <a:r>
              <a:rPr lang="de-DE" dirty="0" err="1">
                <a:latin typeface="Aptos" panose="020B0004020202020204" pitchFamily="34" charset="0"/>
              </a:rPr>
              <a:t>covered</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post-ist, </a:t>
            </a:r>
            <a:r>
              <a:rPr lang="de-DE" dirty="0" err="1">
                <a:latin typeface="Aptos" panose="020B0004020202020204" pitchFamily="34" charset="0"/>
              </a:rPr>
              <a:t>each</a:t>
            </a:r>
            <a:r>
              <a:rPr lang="de-DE" dirty="0">
                <a:latin typeface="Aptos" panose="020B0004020202020204" pitchFamily="34" charset="0"/>
              </a:rPr>
              <a:t> </a:t>
            </a:r>
            <a:r>
              <a:rPr lang="de-DE" dirty="0" err="1">
                <a:latin typeface="Aptos" panose="020B0004020202020204" pitchFamily="34" charset="0"/>
              </a:rPr>
              <a:t>post-it</a:t>
            </a:r>
            <a:r>
              <a:rPr lang="de-DE" dirty="0">
                <a:latin typeface="Aptos" panose="020B0004020202020204" pitchFamily="34" charset="0"/>
              </a:rPr>
              <a:t> </a:t>
            </a:r>
            <a:r>
              <a:rPr lang="de-DE" dirty="0" err="1">
                <a:latin typeface="Aptos" panose="020B0004020202020204" pitchFamily="34" charset="0"/>
              </a:rPr>
              <a:t>has</a:t>
            </a:r>
            <a:r>
              <a:rPr lang="de-DE" dirty="0">
                <a:latin typeface="Aptos" panose="020B0004020202020204" pitchFamily="34" charset="0"/>
              </a:rPr>
              <a:t> an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written</a:t>
            </a:r>
            <a:r>
              <a:rPr lang="de-DE" dirty="0">
                <a:latin typeface="Aptos" panose="020B0004020202020204" pitchFamily="34" charset="0"/>
              </a:rPr>
              <a:t> on it. </a:t>
            </a:r>
          </a:p>
          <a:p>
            <a:pPr marL="457200" lvl="0" indent="-228600" algn="l" rtl="0">
              <a:lnSpc>
                <a:spcPct val="100000"/>
              </a:lnSpc>
              <a:spcBef>
                <a:spcPts val="0"/>
              </a:spcBef>
              <a:spcAft>
                <a:spcPts val="0"/>
              </a:spcAft>
              <a:buSzPts val="1100"/>
              <a:buNone/>
            </a:pPr>
            <a:r>
              <a:rPr lang="de-DE" dirty="0" err="1">
                <a:latin typeface="Aptos" panose="020B0004020202020204" pitchFamily="34" charset="0"/>
              </a:rPr>
              <a:t>It</a:t>
            </a:r>
            <a:r>
              <a:rPr lang="de-DE" dirty="0">
                <a:latin typeface="Aptos" panose="020B0004020202020204" pitchFamily="34" charset="0"/>
              </a:rPr>
              <a:t> will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very</a:t>
            </a:r>
            <a:r>
              <a:rPr lang="de-DE" dirty="0">
                <a:latin typeface="Aptos" panose="020B0004020202020204" pitchFamily="34" charset="0"/>
              </a:rPr>
              <a:t> </a:t>
            </a:r>
            <a:r>
              <a:rPr lang="de-DE" dirty="0" err="1">
                <a:latin typeface="Aptos" panose="020B0004020202020204" pitchFamily="34" charset="0"/>
              </a:rPr>
              <a:t>difficult</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remember</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and </a:t>
            </a:r>
            <a:r>
              <a:rPr lang="de-DE" dirty="0" err="1">
                <a:latin typeface="Aptos" panose="020B0004020202020204" pitchFamily="34" charset="0"/>
              </a:rPr>
              <a:t>to</a:t>
            </a:r>
            <a:r>
              <a:rPr lang="de-DE" dirty="0">
                <a:latin typeface="Aptos" panose="020B0004020202020204" pitchFamily="34" charset="0"/>
              </a:rPr>
              <a:t> find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again</a:t>
            </a:r>
            <a:r>
              <a:rPr lang="de-DE" dirty="0">
                <a:latin typeface="Aptos" panose="020B0004020202020204" pitchFamily="34" charset="0"/>
              </a:rPr>
              <a:t>- </a:t>
            </a:r>
            <a:r>
              <a:rPr lang="de-DE" dirty="0" err="1">
                <a:latin typeface="Aptos" panose="020B0004020202020204" pitchFamily="34" charset="0"/>
              </a:rPr>
              <a:t>because</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need</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read</a:t>
            </a:r>
            <a:r>
              <a:rPr lang="de-DE" dirty="0">
                <a:latin typeface="Aptos" panose="020B0004020202020204" pitchFamily="34" charset="0"/>
              </a:rPr>
              <a:t> </a:t>
            </a:r>
            <a:r>
              <a:rPr lang="de-DE" dirty="0" err="1">
                <a:latin typeface="Aptos" panose="020B0004020202020204" pitchFamily="34" charset="0"/>
              </a:rPr>
              <a:t>through</a:t>
            </a:r>
            <a:r>
              <a:rPr lang="de-DE" dirty="0">
                <a:latin typeface="Aptos" panose="020B0004020202020204" pitchFamily="34" charset="0"/>
              </a:rPr>
              <a:t> all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post-ist </a:t>
            </a:r>
            <a:r>
              <a:rPr lang="de-DE" dirty="0" err="1">
                <a:latin typeface="Aptos" panose="020B0004020202020204" pitchFamily="34" charset="0"/>
              </a:rPr>
              <a:t>over</a:t>
            </a:r>
            <a:r>
              <a:rPr lang="de-DE" dirty="0">
                <a:latin typeface="Aptos" panose="020B0004020202020204" pitchFamily="34" charset="0"/>
              </a:rPr>
              <a:t> and </a:t>
            </a:r>
            <a:r>
              <a:rPr lang="de-DE" dirty="0" err="1">
                <a:latin typeface="Aptos" panose="020B0004020202020204" pitchFamily="34" charset="0"/>
              </a:rPr>
              <a:t>over</a:t>
            </a:r>
            <a:r>
              <a:rPr lang="de-DE" dirty="0">
                <a:latin typeface="Aptos" panose="020B0004020202020204" pitchFamily="34" charset="0"/>
              </a:rPr>
              <a:t> </a:t>
            </a:r>
            <a:r>
              <a:rPr lang="de-DE" dirty="0" err="1">
                <a:latin typeface="Aptos" panose="020B0004020202020204" pitchFamily="34" charset="0"/>
              </a:rPr>
              <a:t>again</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But </a:t>
            </a:r>
            <a:r>
              <a:rPr lang="de-DE" dirty="0" err="1">
                <a:latin typeface="Aptos" panose="020B0004020202020204" pitchFamily="34" charset="0"/>
              </a:rPr>
              <a:t>adding</a:t>
            </a:r>
            <a:r>
              <a:rPr lang="de-DE" dirty="0">
                <a:latin typeface="Aptos" panose="020B0004020202020204" pitchFamily="34" charset="0"/>
              </a:rPr>
              <a:t> a </a:t>
            </a:r>
            <a:r>
              <a:rPr lang="de-DE" dirty="0" err="1">
                <a:latin typeface="Aptos" panose="020B0004020202020204" pitchFamily="34" charset="0"/>
              </a:rPr>
              <a:t>little</a:t>
            </a:r>
            <a:r>
              <a:rPr lang="de-DE" dirty="0">
                <a:latin typeface="Aptos" panose="020B0004020202020204" pitchFamily="34" charset="0"/>
              </a:rPr>
              <a:t> </a:t>
            </a:r>
            <a:r>
              <a:rPr lang="de-DE" dirty="0" err="1">
                <a:latin typeface="Aptos" panose="020B0004020202020204" pitchFamily="34" charset="0"/>
              </a:rPr>
              <a:t>visualisation</a:t>
            </a:r>
            <a:r>
              <a:rPr lang="de-DE" dirty="0">
                <a:latin typeface="Aptos" panose="020B0004020202020204" pitchFamily="34" charset="0"/>
              </a:rPr>
              <a:t> </a:t>
            </a:r>
            <a:r>
              <a:rPr lang="de-DE" dirty="0" err="1">
                <a:latin typeface="Aptos" panose="020B0004020202020204" pitchFamily="34" charset="0"/>
              </a:rPr>
              <a:t>helps</a:t>
            </a:r>
            <a:r>
              <a:rPr lang="de-DE" dirty="0">
                <a:latin typeface="Aptos" panose="020B0004020202020204" pitchFamily="34" charset="0"/>
              </a:rPr>
              <a:t> </a:t>
            </a:r>
            <a:r>
              <a:rPr lang="de-DE" dirty="0" err="1">
                <a:latin typeface="Aptos" panose="020B0004020202020204" pitchFamily="34" charset="0"/>
              </a:rPr>
              <a:t>our</a:t>
            </a:r>
            <a:r>
              <a:rPr lang="de-DE" dirty="0">
                <a:latin typeface="Aptos" panose="020B0004020202020204" pitchFamily="34" charset="0"/>
              </a:rPr>
              <a:t> </a:t>
            </a:r>
            <a:r>
              <a:rPr lang="de-DE" dirty="0" err="1">
                <a:latin typeface="Aptos" panose="020B0004020202020204" pitchFamily="34" charset="0"/>
              </a:rPr>
              <a:t>brain</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remember</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better</a:t>
            </a:r>
            <a:r>
              <a:rPr lang="de-DE" dirty="0">
                <a:latin typeface="Aptos" panose="020B0004020202020204" pitchFamily="34" charset="0"/>
              </a:rPr>
              <a:t> and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spot</a:t>
            </a:r>
            <a:r>
              <a:rPr lang="de-DE" dirty="0">
                <a:latin typeface="Aptos" panose="020B0004020202020204" pitchFamily="34" charset="0"/>
              </a:rPr>
              <a:t>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more</a:t>
            </a:r>
            <a:r>
              <a:rPr lang="de-DE" dirty="0">
                <a:latin typeface="Aptos" panose="020B0004020202020204" pitchFamily="34" charset="0"/>
              </a:rPr>
              <a:t> </a:t>
            </a:r>
            <a:r>
              <a:rPr lang="de-DE" dirty="0" err="1">
                <a:latin typeface="Aptos" panose="020B0004020202020204" pitchFamily="34" charset="0"/>
              </a:rPr>
              <a:t>easily</a:t>
            </a:r>
            <a:r>
              <a:rPr lang="de-DE" dirty="0">
                <a:latin typeface="Aptos" panose="020B0004020202020204" pitchFamily="34" charset="0"/>
              </a:rPr>
              <a:t>. So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really</a:t>
            </a:r>
            <a:r>
              <a:rPr lang="de-DE" dirty="0">
                <a:latin typeface="Aptos" panose="020B0004020202020204" pitchFamily="34" charset="0"/>
              </a:rPr>
              <a:t> </a:t>
            </a:r>
            <a:r>
              <a:rPr lang="de-DE" dirty="0" err="1">
                <a:latin typeface="Aptos" panose="020B0004020202020204" pitchFamily="34" charset="0"/>
              </a:rPr>
              <a:t>helps</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process</a:t>
            </a:r>
            <a:r>
              <a:rPr lang="de-DE" dirty="0">
                <a:latin typeface="Aptos" panose="020B0004020202020204" pitchFamily="34" charset="0"/>
              </a:rPr>
              <a:t>, </a:t>
            </a:r>
            <a:r>
              <a:rPr lang="de-DE" dirty="0" err="1">
                <a:latin typeface="Aptos" panose="020B0004020202020204" pitchFamily="34" charset="0"/>
              </a:rPr>
              <a:t>even</a:t>
            </a:r>
            <a:r>
              <a:rPr lang="de-DE" dirty="0">
                <a:latin typeface="Aptos" panose="020B0004020202020204" pitchFamily="34" charset="0"/>
              </a:rPr>
              <a:t> </a:t>
            </a:r>
            <a:r>
              <a:rPr lang="de-DE" dirty="0" err="1">
                <a:latin typeface="Aptos" panose="020B0004020202020204" pitchFamily="34" charset="0"/>
              </a:rPr>
              <a:t>though</a:t>
            </a:r>
            <a:r>
              <a:rPr lang="de-DE" dirty="0">
                <a:latin typeface="Aptos" panose="020B0004020202020204" pitchFamily="34" charset="0"/>
              </a:rPr>
              <a:t>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might</a:t>
            </a:r>
            <a:r>
              <a:rPr lang="de-DE" dirty="0">
                <a:latin typeface="Aptos" panose="020B0004020202020204" pitchFamily="34" charset="0"/>
              </a:rPr>
              <a:t> </a:t>
            </a:r>
            <a:r>
              <a:rPr lang="de-DE" dirty="0" err="1">
                <a:latin typeface="Aptos" panose="020B0004020202020204" pitchFamily="34" charset="0"/>
              </a:rPr>
              <a:t>feel</a:t>
            </a:r>
            <a:r>
              <a:rPr lang="de-DE" dirty="0">
                <a:latin typeface="Aptos" panose="020B0004020202020204" pitchFamily="34" charset="0"/>
              </a:rPr>
              <a:t> </a:t>
            </a:r>
            <a:r>
              <a:rPr lang="de-DE" dirty="0" err="1">
                <a:latin typeface="Aptos" panose="020B0004020202020204" pitchFamily="34" charset="0"/>
              </a:rPr>
              <a:t>tidious</a:t>
            </a:r>
            <a:r>
              <a:rPr lang="de-DE" dirty="0">
                <a:latin typeface="Aptos" panose="020B0004020202020204" pitchFamily="34" charset="0"/>
              </a:rPr>
              <a:t> in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beginning</a:t>
            </a:r>
            <a:r>
              <a:rPr lang="de-DE" dirty="0">
                <a:latin typeface="Aptos" panose="020B0004020202020204" pitchFamily="34" charset="0"/>
              </a:rPr>
              <a:t>. </a:t>
            </a:r>
            <a:endParaRPr dirty="0">
              <a:latin typeface="Aptos" panose="020B00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other</a:t>
            </a:r>
            <a:r>
              <a:rPr lang="de-DE" dirty="0">
                <a:latin typeface="Aptos" panose="020B0004020202020204" pitchFamily="34" charset="0"/>
              </a:rPr>
              <a:t> </a:t>
            </a:r>
            <a:r>
              <a:rPr lang="de-DE" dirty="0" err="1">
                <a:latin typeface="Aptos" panose="020B0004020202020204" pitchFamily="34" charset="0"/>
              </a:rPr>
              <a:t>guideline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Go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quantitiy</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Yes,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course</a:t>
            </a:r>
            <a:r>
              <a:rPr lang="de-DE" dirty="0">
                <a:latin typeface="Aptos" panose="020B0004020202020204" pitchFamily="34" charset="0"/>
              </a:rPr>
              <a:t> </a:t>
            </a:r>
            <a:r>
              <a:rPr lang="de-DE" dirty="0" err="1">
                <a:latin typeface="Aptos" panose="020B0004020202020204" pitchFamily="34" charset="0"/>
              </a:rPr>
              <a:t>quality</a:t>
            </a:r>
            <a:r>
              <a:rPr lang="de-DE" dirty="0">
                <a:latin typeface="Aptos" panose="020B0004020202020204" pitchFamily="34" charset="0"/>
              </a:rPr>
              <a:t> also </a:t>
            </a:r>
            <a:r>
              <a:rPr lang="de-DE" dirty="0" err="1">
                <a:latin typeface="Aptos" panose="020B0004020202020204" pitchFamily="34" charset="0"/>
              </a:rPr>
              <a:t>matters</a:t>
            </a:r>
            <a:r>
              <a:rPr lang="de-DE" dirty="0">
                <a:latin typeface="Aptos" panose="020B0004020202020204" pitchFamily="34" charset="0"/>
              </a:rPr>
              <a:t>. But not </a:t>
            </a:r>
            <a:r>
              <a:rPr lang="de-DE" dirty="0" err="1">
                <a:latin typeface="Aptos" panose="020B0004020202020204" pitchFamily="34" charset="0"/>
              </a:rPr>
              <a:t>every</a:t>
            </a:r>
            <a:r>
              <a:rPr lang="de-DE" dirty="0">
                <a:latin typeface="Aptos" panose="020B0004020202020204" pitchFamily="34" charset="0"/>
              </a:rPr>
              <a:t> </a:t>
            </a:r>
            <a:r>
              <a:rPr lang="de-DE" dirty="0" err="1">
                <a:latin typeface="Aptos" panose="020B0004020202020204" pitchFamily="34" charset="0"/>
              </a:rPr>
              <a:t>single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can</a:t>
            </a:r>
            <a:r>
              <a:rPr lang="de-DE" dirty="0">
                <a:latin typeface="Aptos" panose="020B0004020202020204" pitchFamily="34" charset="0"/>
              </a:rPr>
              <a:t>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high </a:t>
            </a:r>
            <a:r>
              <a:rPr lang="de-DE" dirty="0" err="1">
                <a:latin typeface="Aptos" panose="020B0004020202020204" pitchFamily="34" charset="0"/>
              </a:rPr>
              <a:t>quality</a:t>
            </a:r>
            <a:r>
              <a:rPr lang="de-DE" dirty="0">
                <a:latin typeface="Aptos" panose="020B0004020202020204" pitchFamily="34" charset="0"/>
              </a:rPr>
              <a:t>. And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doeesn‘t</a:t>
            </a:r>
            <a:r>
              <a:rPr lang="de-DE" dirty="0">
                <a:latin typeface="Aptos" panose="020B0004020202020204" pitchFamily="34" charset="0"/>
              </a:rPr>
              <a:t> </a:t>
            </a:r>
            <a:r>
              <a:rPr lang="de-DE" dirty="0" err="1">
                <a:latin typeface="Aptos" panose="020B0004020202020204" pitchFamily="34" charset="0"/>
              </a:rPr>
              <a:t>need</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be</a:t>
            </a:r>
            <a:r>
              <a:rPr lang="de-DE" dirty="0">
                <a:latin typeface="Aptos" panose="020B0004020202020204" pitchFamily="34" charset="0"/>
              </a:rPr>
              <a:t>! Maybe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write</a:t>
            </a:r>
            <a:r>
              <a:rPr lang="de-DE" dirty="0">
                <a:latin typeface="Aptos" panose="020B0004020202020204" pitchFamily="34" charset="0"/>
              </a:rPr>
              <a:t> down </a:t>
            </a:r>
            <a:r>
              <a:rPr lang="de-DE" dirty="0" err="1">
                <a:latin typeface="Aptos" panose="020B0004020202020204" pitchFamily="34" charset="0"/>
              </a:rPr>
              <a:t>inspires</a:t>
            </a:r>
            <a:r>
              <a:rPr lang="de-DE" dirty="0">
                <a:latin typeface="Aptos" panose="020B0004020202020204" pitchFamily="34" charset="0"/>
              </a:rPr>
              <a:t> </a:t>
            </a:r>
            <a:r>
              <a:rPr lang="de-DE" dirty="0" err="1">
                <a:latin typeface="Aptos" panose="020B0004020202020204" pitchFamily="34" charset="0"/>
              </a:rPr>
              <a:t>yourself</a:t>
            </a:r>
            <a:r>
              <a:rPr lang="de-DE" dirty="0">
                <a:latin typeface="Aptos" panose="020B0004020202020204" pitchFamily="34" charset="0"/>
              </a:rPr>
              <a:t> </a:t>
            </a:r>
            <a:r>
              <a:rPr lang="de-DE" dirty="0" err="1">
                <a:latin typeface="Aptos" panose="020B0004020202020204" pitchFamily="34" charset="0"/>
              </a:rPr>
              <a:t>or</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mates</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great</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So </a:t>
            </a:r>
            <a:r>
              <a:rPr lang="de-DE" dirty="0" err="1">
                <a:latin typeface="Aptos" panose="020B0004020202020204" pitchFamily="34" charset="0"/>
              </a:rPr>
              <a:t>go</a:t>
            </a:r>
            <a:r>
              <a:rPr lang="de-DE" dirty="0">
                <a:latin typeface="Aptos" panose="020B0004020202020204" pitchFamily="34" charset="0"/>
              </a:rPr>
              <a:t>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quantitiy</a:t>
            </a:r>
            <a:r>
              <a:rPr lang="de-DE" dirty="0">
                <a:latin typeface="Aptos" panose="020B0004020202020204" pitchFamily="34" charset="0"/>
              </a:rPr>
              <a:t> and </a:t>
            </a:r>
            <a:r>
              <a:rPr lang="de-DE" dirty="0" err="1">
                <a:latin typeface="Aptos" panose="020B0004020202020204" pitchFamily="34" charset="0"/>
              </a:rPr>
              <a:t>develop</a:t>
            </a:r>
            <a:r>
              <a:rPr lang="de-DE" dirty="0">
                <a:latin typeface="Aptos" panose="020B0004020202020204" pitchFamily="34" charset="0"/>
              </a:rPr>
              <a:t> a </a:t>
            </a:r>
            <a:r>
              <a:rPr lang="de-DE" dirty="0" err="1">
                <a:latin typeface="Aptos" panose="020B0004020202020204" pitchFamily="34" charset="0"/>
              </a:rPr>
              <a:t>great</a:t>
            </a:r>
            <a:r>
              <a:rPr lang="de-DE" dirty="0">
                <a:latin typeface="Aptos" panose="020B0004020202020204" pitchFamily="34" charset="0"/>
              </a:rPr>
              <a:t> </a:t>
            </a:r>
            <a:r>
              <a:rPr lang="de-DE" dirty="0" err="1">
                <a:latin typeface="Aptos" panose="020B0004020202020204" pitchFamily="34" charset="0"/>
              </a:rPr>
              <a:t>foundation</a:t>
            </a:r>
            <a:r>
              <a:rPr lang="de-DE" dirty="0">
                <a:latin typeface="Aptos" panose="020B0004020202020204" pitchFamily="34" charset="0"/>
              </a:rPr>
              <a:t>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inspiration</a:t>
            </a:r>
            <a:r>
              <a:rPr lang="de-DE" dirty="0">
                <a:latin typeface="Aptos" panose="020B0004020202020204" pitchFamily="34" charset="0"/>
              </a:rPr>
              <a:t>! </a:t>
            </a:r>
            <a:endParaRPr dirty="0">
              <a:latin typeface="Aptos" panose="020B00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dirty="0">
                <a:latin typeface="Aptos" panose="020B0004020202020204" pitchFamily="34" charset="0"/>
              </a:rPr>
              <a:t>Also: </a:t>
            </a:r>
            <a:r>
              <a:rPr lang="de-DE" dirty="0" err="1">
                <a:latin typeface="Aptos" panose="020B0004020202020204" pitchFamily="34" charset="0"/>
              </a:rPr>
              <a:t>Encourage</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find wild and </a:t>
            </a:r>
            <a:r>
              <a:rPr lang="de-DE" dirty="0" err="1">
                <a:latin typeface="Aptos" panose="020B0004020202020204" pitchFamily="34" charset="0"/>
              </a:rPr>
              <a:t>new</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Who </a:t>
            </a:r>
            <a:r>
              <a:rPr lang="de-DE" dirty="0" err="1">
                <a:latin typeface="Aptos" panose="020B0004020202020204" pitchFamily="34" charset="0"/>
              </a:rPr>
              <a:t>thinks</a:t>
            </a:r>
            <a:r>
              <a:rPr lang="de-DE" dirty="0">
                <a:latin typeface="Aptos" panose="020B0004020202020204" pitchFamily="34" charset="0"/>
              </a:rPr>
              <a:t> outside </a:t>
            </a:r>
            <a:r>
              <a:rPr lang="de-DE" dirty="0" err="1">
                <a:latin typeface="Aptos" panose="020B0004020202020204" pitchFamily="34" charset="0"/>
              </a:rPr>
              <a:t>the</a:t>
            </a:r>
            <a:r>
              <a:rPr lang="de-DE" dirty="0">
                <a:latin typeface="Aptos" panose="020B0004020202020204" pitchFamily="34" charset="0"/>
              </a:rPr>
              <a:t> box, </a:t>
            </a:r>
            <a:r>
              <a:rPr lang="de-DE" dirty="0" err="1">
                <a:latin typeface="Aptos" panose="020B0004020202020204" pitchFamily="34" charset="0"/>
              </a:rPr>
              <a:t>wins</a:t>
            </a:r>
            <a:r>
              <a:rPr lang="de-DE" dirty="0">
                <a:latin typeface="Aptos" panose="020B0004020202020204" pitchFamily="34" charset="0"/>
              </a:rPr>
              <a:t>! Be brave!</a:t>
            </a:r>
            <a:endParaRPr dirty="0">
              <a:latin typeface="Aptos" panose="020B00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Another</a:t>
            </a:r>
            <a:r>
              <a:rPr lang="de-DE" dirty="0">
                <a:latin typeface="Aptos" panose="020B0004020202020204" pitchFamily="34" charset="0"/>
              </a:rPr>
              <a:t> </a:t>
            </a:r>
            <a:r>
              <a:rPr lang="de-DE" dirty="0" err="1">
                <a:latin typeface="Aptos" panose="020B0004020202020204" pitchFamily="34" charset="0"/>
              </a:rPr>
              <a:t>principle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Build</a:t>
            </a:r>
            <a:r>
              <a:rPr lang="de-DE" dirty="0">
                <a:latin typeface="Aptos" panose="020B0004020202020204" pitchFamily="34" charset="0"/>
              </a:rPr>
              <a:t> on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others</a:t>
            </a:r>
            <a:r>
              <a:rPr lang="de-DE" dirty="0">
                <a:latin typeface="Aptos" panose="020B0004020202020204" pitchFamily="34" charset="0"/>
              </a:rPr>
              <a:t>:</a:t>
            </a:r>
          </a:p>
          <a:p>
            <a:pPr marL="457200" lvl="0" indent="-228600" algn="l" rtl="0">
              <a:lnSpc>
                <a:spcPct val="100000"/>
              </a:lnSpc>
              <a:spcBef>
                <a:spcPts val="0"/>
              </a:spcBef>
              <a:spcAft>
                <a:spcPts val="0"/>
              </a:spcAft>
              <a:buSzPts val="1100"/>
              <a:buFont typeface="Arial" panose="020B0604020202020204" pitchFamily="34" charset="0"/>
              <a:buChar char="•"/>
            </a:pPr>
            <a:r>
              <a:rPr lang="de-DE" dirty="0">
                <a:latin typeface="Aptos" panose="020B0004020202020204" pitchFamily="34" charset="0"/>
              </a:rPr>
              <a:t>Ideation </a:t>
            </a:r>
            <a:r>
              <a:rPr lang="de-DE" dirty="0" err="1">
                <a:latin typeface="Aptos" panose="020B0004020202020204" pitchFamily="34" charset="0"/>
              </a:rPr>
              <a:t>is</a:t>
            </a:r>
            <a:r>
              <a:rPr lang="de-DE" dirty="0">
                <a:latin typeface="Aptos" panose="020B0004020202020204" pitchFamily="34" charset="0"/>
              </a:rPr>
              <a:t> a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sport</a:t>
            </a:r>
            <a:endParaRPr lang="de-DE" dirty="0">
              <a:latin typeface="Aptos" panose="020B0004020202020204" pitchFamily="34" charset="0"/>
            </a:endParaRPr>
          </a:p>
          <a:p>
            <a:pPr marL="457200" lvl="0" indent="-228600" algn="l" rtl="0">
              <a:lnSpc>
                <a:spcPct val="100000"/>
              </a:lnSpc>
              <a:spcBef>
                <a:spcPts val="0"/>
              </a:spcBef>
              <a:spcAft>
                <a:spcPts val="0"/>
              </a:spcAft>
              <a:buSzPts val="1100"/>
              <a:buFont typeface="Arial" panose="020B0604020202020204" pitchFamily="34" charset="0"/>
              <a:buChar char="•"/>
            </a:pP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shouldn‘t</a:t>
            </a:r>
            <a:r>
              <a:rPr lang="de-DE" dirty="0">
                <a:latin typeface="Aptos" panose="020B0004020202020204" pitchFamily="34" charset="0"/>
              </a:rPr>
              <a:t> matter </a:t>
            </a:r>
            <a:r>
              <a:rPr lang="de-DE" dirty="0" err="1">
                <a:latin typeface="Aptos" panose="020B0004020202020204" pitchFamily="34" charset="0"/>
              </a:rPr>
              <a:t>who</a:t>
            </a:r>
            <a:r>
              <a:rPr lang="de-DE" dirty="0">
                <a:latin typeface="Aptos" panose="020B0004020202020204" pitchFamily="34" charset="0"/>
              </a:rPr>
              <a:t> </a:t>
            </a:r>
            <a:r>
              <a:rPr lang="de-DE" dirty="0" err="1">
                <a:latin typeface="Aptos" panose="020B0004020202020204" pitchFamily="34" charset="0"/>
              </a:rPr>
              <a:t>had</a:t>
            </a:r>
            <a:r>
              <a:rPr lang="de-DE" dirty="0">
                <a:latin typeface="Aptos" panose="020B0004020202020204" pitchFamily="34" charset="0"/>
              </a:rPr>
              <a:t> THE </a:t>
            </a:r>
            <a:r>
              <a:rPr lang="de-DE" dirty="0" err="1">
                <a:latin typeface="Aptos" panose="020B0004020202020204" pitchFamily="34" charset="0"/>
              </a:rPr>
              <a:t>idea</a:t>
            </a:r>
            <a:r>
              <a:rPr lang="de-DE" dirty="0">
                <a:latin typeface="Aptos" panose="020B0004020202020204" pitchFamily="34" charset="0"/>
              </a:rPr>
              <a:t> in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endParaRPr lang="de-DE" dirty="0">
              <a:latin typeface="Aptos" panose="020B0004020202020204" pitchFamily="34" charset="0"/>
            </a:endParaRPr>
          </a:p>
          <a:p>
            <a:pPr marL="457200" lvl="0" indent="-228600" algn="l" rtl="0">
              <a:lnSpc>
                <a:spcPct val="100000"/>
              </a:lnSpc>
              <a:spcBef>
                <a:spcPts val="0"/>
              </a:spcBef>
              <a:spcAft>
                <a:spcPts val="0"/>
              </a:spcAft>
              <a:buSzPts val="1100"/>
              <a:buFont typeface="Arial" panose="020B0604020202020204" pitchFamily="34" charset="0"/>
              <a:buChar char="•"/>
            </a:pPr>
            <a:r>
              <a:rPr lang="de-DE" dirty="0" err="1">
                <a:latin typeface="Aptos" panose="020B0004020202020204" pitchFamily="34" charset="0"/>
              </a:rPr>
              <a:t>Ideally</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treat</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like </a:t>
            </a:r>
            <a:r>
              <a:rPr lang="de-DE" dirty="0" err="1">
                <a:latin typeface="Aptos" panose="020B0004020202020204" pitchFamily="34" charset="0"/>
              </a:rPr>
              <a:t>pingpong</a:t>
            </a:r>
            <a:r>
              <a:rPr lang="de-DE" dirty="0">
                <a:latin typeface="Aptos" panose="020B0004020202020204" pitchFamily="34" charset="0"/>
              </a:rPr>
              <a:t> ball and </a:t>
            </a: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go</a:t>
            </a:r>
            <a:r>
              <a:rPr lang="de-DE" dirty="0">
                <a:latin typeface="Aptos" panose="020B0004020202020204" pitchFamily="34" charset="0"/>
              </a:rPr>
              <a:t> back and </a:t>
            </a:r>
            <a:r>
              <a:rPr lang="de-DE" dirty="0" err="1">
                <a:latin typeface="Aptos" panose="020B0004020202020204" pitchFamily="34" charset="0"/>
              </a:rPr>
              <a:t>forth</a:t>
            </a:r>
            <a:r>
              <a:rPr lang="de-DE" dirty="0">
                <a:latin typeface="Aptos" panose="020B0004020202020204" pitchFamily="34" charset="0"/>
              </a:rPr>
              <a:t> </a:t>
            </a:r>
            <a:r>
              <a:rPr lang="de-DE" dirty="0" err="1">
                <a:latin typeface="Aptos" panose="020B0004020202020204" pitchFamily="34" charset="0"/>
              </a:rPr>
              <a:t>within</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a:t>
            </a:r>
            <a:r>
              <a:rPr lang="de-DE" dirty="0" err="1">
                <a:latin typeface="Aptos" panose="020B0004020202020204" pitchFamily="34" charset="0"/>
              </a:rPr>
              <a:t>changes</a:t>
            </a:r>
            <a:r>
              <a:rPr lang="de-DE" dirty="0">
                <a:latin typeface="Aptos" panose="020B0004020202020204" pitchFamily="34" charset="0"/>
              </a:rPr>
              <a:t> and </a:t>
            </a:r>
            <a:r>
              <a:rPr lang="de-DE" dirty="0" err="1">
                <a:latin typeface="Aptos" panose="020B0004020202020204" pitchFamily="34" charset="0"/>
              </a:rPr>
              <a:t>adaptations</a:t>
            </a:r>
            <a:r>
              <a:rPr lang="de-DE" dirty="0">
                <a:latin typeface="Aptos" panose="020B0004020202020204" pitchFamily="34" charset="0"/>
              </a:rPr>
              <a:t> and </a:t>
            </a:r>
            <a:r>
              <a:rPr lang="de-DE" dirty="0" err="1">
                <a:latin typeface="Aptos" panose="020B0004020202020204" pitchFamily="34" charset="0"/>
              </a:rPr>
              <a:t>add-ons</a:t>
            </a:r>
            <a:r>
              <a:rPr lang="de-DE" dirty="0">
                <a:latin typeface="Aptos" panose="020B0004020202020204" pitchFamily="34" charset="0"/>
              </a:rPr>
              <a:t>. </a:t>
            </a:r>
          </a:p>
          <a:p>
            <a:pPr marL="457200" lvl="0" indent="-228600" algn="l" rtl="0">
              <a:lnSpc>
                <a:spcPct val="100000"/>
              </a:lnSpc>
              <a:spcBef>
                <a:spcPts val="0"/>
              </a:spcBef>
              <a:spcAft>
                <a:spcPts val="0"/>
              </a:spcAft>
              <a:buSzPts val="1100"/>
              <a:buFont typeface="Arial" panose="020B0604020202020204" pitchFamily="34" charset="0"/>
              <a:buChar char="•"/>
            </a:pPr>
            <a:r>
              <a:rPr lang="de-DE" dirty="0">
                <a:latin typeface="Aptos" panose="020B0004020202020204" pitchFamily="34" charset="0"/>
              </a:rPr>
              <a:t>In </a:t>
            </a:r>
            <a:r>
              <a:rPr lang="de-DE" dirty="0" err="1">
                <a:latin typeface="Aptos" panose="020B0004020202020204" pitchFamily="34" charset="0"/>
              </a:rPr>
              <a:t>the</a:t>
            </a:r>
            <a:r>
              <a:rPr lang="de-DE" dirty="0">
                <a:latin typeface="Aptos" panose="020B0004020202020204" pitchFamily="34" charset="0"/>
              </a:rPr>
              <a:t> end, </a:t>
            </a:r>
            <a:r>
              <a:rPr lang="de-DE" dirty="0" err="1">
                <a:latin typeface="Aptos" panose="020B0004020202020204" pitchFamily="34" charset="0"/>
              </a:rPr>
              <a:t>maybe</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don‘t</a:t>
            </a:r>
            <a:r>
              <a:rPr lang="de-DE" dirty="0">
                <a:latin typeface="Aptos" panose="020B0004020202020204" pitchFamily="34" charset="0"/>
              </a:rPr>
              <a:t> </a:t>
            </a:r>
            <a:r>
              <a:rPr lang="de-DE" dirty="0" err="1">
                <a:latin typeface="Aptos" panose="020B0004020202020204" pitchFamily="34" charset="0"/>
              </a:rPr>
              <a:t>even</a:t>
            </a:r>
            <a:r>
              <a:rPr lang="de-DE" dirty="0">
                <a:latin typeface="Aptos" panose="020B0004020202020204" pitchFamily="34" charset="0"/>
              </a:rPr>
              <a:t> </a:t>
            </a:r>
            <a:r>
              <a:rPr lang="de-DE" dirty="0" err="1">
                <a:latin typeface="Aptos" panose="020B0004020202020204" pitchFamily="34" charset="0"/>
              </a:rPr>
              <a:t>know</a:t>
            </a:r>
            <a:r>
              <a:rPr lang="de-DE" dirty="0">
                <a:latin typeface="Aptos" panose="020B0004020202020204" pitchFamily="34" charset="0"/>
              </a:rPr>
              <a:t> </a:t>
            </a:r>
            <a:r>
              <a:rPr lang="de-DE" dirty="0" err="1">
                <a:latin typeface="Aptos" panose="020B0004020202020204" pitchFamily="34" charset="0"/>
              </a:rPr>
              <a:t>who</a:t>
            </a:r>
            <a:r>
              <a:rPr lang="de-DE" dirty="0">
                <a:latin typeface="Aptos" panose="020B0004020202020204" pitchFamily="34" charset="0"/>
              </a:rPr>
              <a:t> </a:t>
            </a:r>
            <a:r>
              <a:rPr lang="de-DE" dirty="0" err="1">
                <a:latin typeface="Aptos" panose="020B0004020202020204" pitchFamily="34" charset="0"/>
              </a:rPr>
              <a:t>had</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origin</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and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really</a:t>
            </a:r>
            <a:r>
              <a:rPr lang="de-DE" dirty="0">
                <a:latin typeface="Aptos" panose="020B0004020202020204" pitchFamily="34" charset="0"/>
              </a:rPr>
              <a:t> </a:t>
            </a:r>
            <a:r>
              <a:rPr lang="de-DE" dirty="0" err="1">
                <a:latin typeface="Aptos" panose="020B0004020202020204" pitchFamily="34" charset="0"/>
              </a:rPr>
              <a:t>shouldn‘t</a:t>
            </a:r>
            <a:r>
              <a:rPr lang="de-DE" dirty="0">
                <a:latin typeface="Aptos" panose="020B0004020202020204" pitchFamily="34" charset="0"/>
              </a:rPr>
              <a:t> matter!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only</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counts</a:t>
            </a:r>
            <a:r>
              <a:rPr lang="de-DE" dirty="0">
                <a:latin typeface="Aptos" panose="020B0004020202020204" pitchFamily="34" charset="0"/>
              </a:rPr>
              <a:t>!</a:t>
            </a:r>
            <a:endParaRPr dirty="0">
              <a:latin typeface="Aptos" panose="020B00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Going</a:t>
            </a:r>
            <a:r>
              <a:rPr lang="de-DE" dirty="0">
                <a:latin typeface="Aptos" panose="020B0004020202020204" pitchFamily="34" charset="0"/>
              </a:rPr>
              <a:t> wild, </a:t>
            </a:r>
            <a:r>
              <a:rPr lang="de-DE" dirty="0" err="1">
                <a:latin typeface="Aptos" panose="020B0004020202020204" pitchFamily="34" charset="0"/>
              </a:rPr>
              <a:t>moving</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back and </a:t>
            </a:r>
            <a:r>
              <a:rPr lang="de-DE" dirty="0" err="1">
                <a:latin typeface="Aptos" panose="020B0004020202020204" pitchFamily="34" charset="0"/>
              </a:rPr>
              <a:t>forth</a:t>
            </a:r>
            <a:r>
              <a:rPr lang="de-DE" dirty="0">
                <a:latin typeface="Aptos" panose="020B0004020202020204" pitchFamily="34" charset="0"/>
              </a:rPr>
              <a:t> – YES! But: Also </a:t>
            </a:r>
            <a:r>
              <a:rPr lang="de-DE" dirty="0" err="1">
                <a:latin typeface="Aptos" panose="020B0004020202020204" pitchFamily="34" charset="0"/>
              </a:rPr>
              <a:t>stay</a:t>
            </a:r>
            <a:r>
              <a:rPr lang="de-DE" dirty="0">
                <a:latin typeface="Aptos" panose="020B0004020202020204" pitchFamily="34" charset="0"/>
              </a:rPr>
              <a:t> on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topic</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endParaRPr dirty="0">
              <a:latin typeface="Aptos" panose="020B00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26494fd4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26494fd4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i="0" u="none" strike="noStrike" cap="none" dirty="0" err="1">
                <a:solidFill>
                  <a:srgbClr val="000000"/>
                </a:solidFill>
                <a:effectLst/>
                <a:highlight>
                  <a:srgbClr val="FFFFFF"/>
                </a:highlight>
                <a:latin typeface="Arial"/>
                <a:ea typeface="Arial"/>
                <a:cs typeface="Arial"/>
                <a:sym typeface="Arial"/>
              </a:rPr>
              <a:t>For</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today</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we</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brought</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you</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some</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check-in</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questions</a:t>
            </a:r>
            <a:r>
              <a:rPr lang="de-DE" sz="1100" b="0" i="0" u="none" strike="noStrike" cap="none" dirty="0">
                <a:solidFill>
                  <a:srgbClr val="000000"/>
                </a:solidFill>
                <a:effectLst/>
                <a:highlight>
                  <a:srgbClr val="FFFFFF"/>
                </a:highligh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i="0" u="none" strike="noStrike" cap="none" dirty="0">
                <a:solidFill>
                  <a:srgbClr val="000000"/>
                </a:solidFill>
                <a:effectLst/>
                <a:highlight>
                  <a:srgbClr val="FFFFFF"/>
                </a:highlight>
                <a:latin typeface="Arial"/>
                <a:ea typeface="Arial"/>
                <a:cs typeface="Arial"/>
                <a:sym typeface="Arial"/>
              </a:rPr>
              <a:t>In a </a:t>
            </a:r>
            <a:r>
              <a:rPr lang="de-DE" sz="1100" b="0" i="0" u="none" strike="noStrike" cap="none" dirty="0" err="1">
                <a:solidFill>
                  <a:srgbClr val="000000"/>
                </a:solidFill>
                <a:effectLst/>
                <a:highlight>
                  <a:srgbClr val="FFFFFF"/>
                </a:highlight>
                <a:latin typeface="Arial"/>
                <a:ea typeface="Arial"/>
                <a:cs typeface="Arial"/>
                <a:sym typeface="Arial"/>
              </a:rPr>
              <a:t>moment</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you</a:t>
            </a:r>
            <a:r>
              <a:rPr lang="de-DE" sz="1100" b="0" i="0" u="none" strike="noStrike" cap="none" dirty="0">
                <a:solidFill>
                  <a:srgbClr val="000000"/>
                </a:solidFill>
                <a:effectLst/>
                <a:highlight>
                  <a:srgbClr val="FFFFFF"/>
                </a:highlight>
                <a:latin typeface="Arial"/>
                <a:ea typeface="Arial"/>
                <a:cs typeface="Arial"/>
                <a:sym typeface="Arial"/>
              </a:rPr>
              <a:t> will </a:t>
            </a:r>
            <a:r>
              <a:rPr lang="de-DE" sz="1100" b="0" i="0" u="none" strike="noStrike" cap="none" dirty="0" err="1">
                <a:solidFill>
                  <a:srgbClr val="000000"/>
                </a:solidFill>
                <a:effectLst/>
                <a:highlight>
                  <a:srgbClr val="FFFFFF"/>
                </a:highlight>
                <a:latin typeface="Arial"/>
                <a:ea typeface="Arial"/>
                <a:cs typeface="Arial"/>
                <a:sym typeface="Arial"/>
              </a:rPr>
              <a:t>be</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transfered</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into</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breakouts</a:t>
            </a:r>
            <a:r>
              <a:rPr lang="de-DE" sz="1100" b="0" i="0" u="none" strike="noStrike" cap="none" dirty="0">
                <a:solidFill>
                  <a:srgbClr val="000000"/>
                </a:solidFill>
                <a:effectLst/>
                <a:highlight>
                  <a:srgbClr val="FFFFFF"/>
                </a:highlight>
                <a:latin typeface="Arial"/>
                <a:ea typeface="Arial"/>
                <a:cs typeface="Arial"/>
                <a:sym typeface="Arial"/>
              </a:rPr>
              <a:t> and </a:t>
            </a:r>
            <a:r>
              <a:rPr lang="de-DE" sz="1100" b="0" i="0" u="none" strike="noStrike" cap="none" dirty="0" err="1">
                <a:solidFill>
                  <a:srgbClr val="000000"/>
                </a:solidFill>
                <a:effectLst/>
                <a:highlight>
                  <a:srgbClr val="FFFFFF"/>
                </a:highlight>
                <a:latin typeface="Arial"/>
                <a:ea typeface="Arial"/>
                <a:cs typeface="Arial"/>
                <a:sym typeface="Arial"/>
              </a:rPr>
              <a:t>you</a:t>
            </a:r>
            <a:r>
              <a:rPr lang="de-DE" sz="1100" b="0" i="0" u="none" strike="noStrike" cap="none" dirty="0">
                <a:solidFill>
                  <a:srgbClr val="000000"/>
                </a:solidFill>
                <a:effectLst/>
                <a:highlight>
                  <a:srgbClr val="FFFFFF"/>
                </a:highlight>
                <a:latin typeface="Arial"/>
                <a:ea typeface="Arial"/>
                <a:cs typeface="Arial"/>
                <a:sym typeface="Arial"/>
              </a:rPr>
              <a:t> will </a:t>
            </a:r>
            <a:r>
              <a:rPr lang="de-DE" sz="1100" b="0" i="0" u="none" strike="noStrike" cap="none" dirty="0" err="1">
                <a:solidFill>
                  <a:srgbClr val="000000"/>
                </a:solidFill>
                <a:effectLst/>
                <a:highlight>
                  <a:srgbClr val="FFFFFF"/>
                </a:highlight>
                <a:latin typeface="Arial"/>
                <a:ea typeface="Arial"/>
                <a:cs typeface="Arial"/>
                <a:sym typeface="Arial"/>
              </a:rPr>
              <a:t>have</a:t>
            </a:r>
            <a:r>
              <a:rPr lang="de-DE" sz="1100" b="0" i="0" u="none" strike="noStrike" cap="none" dirty="0">
                <a:solidFill>
                  <a:srgbClr val="000000"/>
                </a:solidFill>
                <a:effectLst/>
                <a:highlight>
                  <a:srgbClr val="FFFFFF"/>
                </a:highlight>
                <a:latin typeface="Arial"/>
                <a:ea typeface="Arial"/>
                <a:cs typeface="Arial"/>
                <a:sym typeface="Arial"/>
              </a:rPr>
              <a:t> 15 </a:t>
            </a:r>
            <a:r>
              <a:rPr lang="de-DE" sz="1100" b="0" i="0" u="none" strike="noStrike" cap="none" dirty="0" err="1">
                <a:solidFill>
                  <a:srgbClr val="000000"/>
                </a:solidFill>
                <a:effectLst/>
                <a:highlight>
                  <a:srgbClr val="FFFFFF"/>
                </a:highlight>
                <a:latin typeface="Arial"/>
                <a:ea typeface="Arial"/>
                <a:cs typeface="Arial"/>
                <a:sym typeface="Arial"/>
              </a:rPr>
              <a:t>minutes</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to</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share</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with</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each</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other</a:t>
            </a:r>
            <a:r>
              <a:rPr lang="de-DE" sz="1100" b="0" i="0" u="none" strike="noStrike" cap="none" dirty="0">
                <a:solidFill>
                  <a:srgbClr val="000000"/>
                </a:solidFill>
                <a:effectLst/>
                <a:highlight>
                  <a:srgbClr val="FFFFFF"/>
                </a:highligh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br>
              <a:rPr lang="de-DE" sz="1100" b="0" i="0" u="none" strike="noStrike" cap="none" dirty="0">
                <a:solidFill>
                  <a:srgbClr val="000000"/>
                </a:solidFill>
                <a:effectLst/>
                <a:highlight>
                  <a:srgbClr val="FFFFFF"/>
                </a:highlight>
                <a:latin typeface="Arial"/>
                <a:ea typeface="Arial"/>
                <a:cs typeface="Arial"/>
                <a:sym typeface="Arial"/>
              </a:rPr>
            </a:br>
            <a:r>
              <a:rPr lang="de-DE" sz="1100" b="0" i="0" u="none" strike="noStrike" cap="none" dirty="0">
                <a:solidFill>
                  <a:srgbClr val="000000"/>
                </a:solidFill>
                <a:effectLst/>
                <a:highlight>
                  <a:srgbClr val="FFFFFF"/>
                </a:highlight>
                <a:latin typeface="Arial"/>
                <a:ea typeface="Arial"/>
                <a:cs typeface="Arial"/>
                <a:sym typeface="Arial"/>
              </a:rPr>
              <a:t>A. </a:t>
            </a:r>
            <a:r>
              <a:rPr lang="de-DE" sz="1100" b="0" i="0" u="none" strike="noStrike" cap="none" dirty="0" err="1">
                <a:solidFill>
                  <a:srgbClr val="000000"/>
                </a:solidFill>
                <a:effectLst/>
                <a:highlight>
                  <a:srgbClr val="FFFFFF"/>
                </a:highlight>
                <a:latin typeface="Arial"/>
                <a:ea typeface="Arial"/>
                <a:cs typeface="Arial"/>
                <a:sym typeface="Arial"/>
              </a:rPr>
              <a:t>How</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are</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you</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feeling</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this</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morning</a:t>
            </a:r>
            <a:r>
              <a:rPr lang="de-DE" sz="1100" b="0" i="0" u="none" strike="noStrike" cap="none" dirty="0">
                <a:solidFill>
                  <a:srgbClr val="000000"/>
                </a:solidFill>
                <a:effectLst/>
                <a:highlight>
                  <a:srgbClr val="FFFFFF"/>
                </a:highlight>
                <a:latin typeface="Arial"/>
                <a:ea typeface="Arial"/>
                <a:cs typeface="Arial"/>
                <a:sym typeface="Arial"/>
              </a:rPr>
              <a:t>? </a:t>
            </a:r>
            <a:br>
              <a:rPr lang="de-DE" sz="1100" b="0" i="0" u="none" strike="noStrike" cap="none" dirty="0">
                <a:solidFill>
                  <a:srgbClr val="000000"/>
                </a:solidFill>
                <a:effectLst/>
                <a:highlight>
                  <a:srgbClr val="FFFFFF"/>
                </a:highlight>
                <a:latin typeface="Arial"/>
                <a:ea typeface="Arial"/>
                <a:cs typeface="Arial"/>
                <a:sym typeface="Arial"/>
              </a:rPr>
            </a:br>
            <a:r>
              <a:rPr lang="de-DE" sz="1100" b="0" i="0" u="none" strike="noStrike" cap="none" dirty="0">
                <a:solidFill>
                  <a:srgbClr val="000000"/>
                </a:solidFill>
                <a:effectLst/>
                <a:highlight>
                  <a:srgbClr val="FFFFFF"/>
                </a:highlight>
                <a:latin typeface="Arial"/>
                <a:ea typeface="Arial"/>
                <a:cs typeface="Arial"/>
                <a:sym typeface="Arial"/>
              </a:rPr>
              <a:t>B. </a:t>
            </a:r>
            <a:r>
              <a:rPr lang="de-DE" sz="1100" b="0" i="0" u="none" strike="noStrike" cap="none" dirty="0" err="1">
                <a:solidFill>
                  <a:srgbClr val="000000"/>
                </a:solidFill>
                <a:effectLst/>
                <a:highlight>
                  <a:srgbClr val="FFFFFF"/>
                </a:highlight>
                <a:latin typeface="Arial"/>
                <a:ea typeface="Arial"/>
                <a:cs typeface="Arial"/>
                <a:sym typeface="Arial"/>
              </a:rPr>
              <a:t>When</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you</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think</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of</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yesterday</a:t>
            </a:r>
            <a:r>
              <a:rPr lang="de-DE" sz="1100" b="0" i="0" u="none" strike="noStrike" cap="none" dirty="0">
                <a:solidFill>
                  <a:srgbClr val="000000"/>
                </a:solidFill>
                <a:effectLst/>
                <a:highlight>
                  <a:srgbClr val="FFFFFF"/>
                </a:highlight>
                <a:latin typeface="Arial"/>
                <a:ea typeface="Arial"/>
                <a:cs typeface="Arial"/>
                <a:sym typeface="Arial"/>
              </a:rPr>
              <a:t>… </a:t>
            </a:r>
            <a:br>
              <a:rPr lang="de-DE" sz="1100" b="0" i="0" u="none" strike="noStrike" cap="none" dirty="0">
                <a:solidFill>
                  <a:srgbClr val="000000"/>
                </a:solidFill>
                <a:effectLst/>
                <a:highlight>
                  <a:srgbClr val="FFFFFF"/>
                </a:highlight>
                <a:latin typeface="Arial"/>
                <a:ea typeface="Arial"/>
                <a:cs typeface="Arial"/>
                <a:sym typeface="Arial"/>
              </a:rPr>
            </a:b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What</a:t>
            </a:r>
            <a:r>
              <a:rPr lang="de-DE" sz="1100" b="0" i="0" u="none" strike="noStrike" cap="none" dirty="0">
                <a:solidFill>
                  <a:srgbClr val="000000"/>
                </a:solidFill>
                <a:effectLst/>
                <a:highlight>
                  <a:srgbClr val="FFFFFF"/>
                </a:highlight>
                <a:latin typeface="Arial"/>
                <a:ea typeface="Arial"/>
                <a:cs typeface="Arial"/>
                <a:sym typeface="Arial"/>
              </a:rPr>
              <a:t> was a AHA-moment? </a:t>
            </a:r>
            <a:br>
              <a:rPr lang="de-DE" sz="1100" b="0" i="0" u="none" strike="noStrike" cap="none" dirty="0">
                <a:solidFill>
                  <a:srgbClr val="000000"/>
                </a:solidFill>
                <a:effectLst/>
                <a:highlight>
                  <a:srgbClr val="FFFFFF"/>
                </a:highlight>
                <a:latin typeface="Arial"/>
                <a:ea typeface="Arial"/>
                <a:cs typeface="Arial"/>
                <a:sym typeface="Arial"/>
              </a:rPr>
            </a:br>
            <a:r>
              <a:rPr lang="de-DE" sz="1100" b="0" i="0" u="none" strike="noStrike" cap="none" dirty="0">
                <a:solidFill>
                  <a:srgbClr val="000000"/>
                </a:solidFill>
                <a:effectLst/>
                <a:highlight>
                  <a:srgbClr val="FFFFFF"/>
                </a:highlight>
                <a:latin typeface="Arial"/>
                <a:ea typeface="Arial"/>
                <a:cs typeface="Arial"/>
                <a:sym typeface="Arial"/>
              </a:rPr>
              <a:t>       ... </a:t>
            </a:r>
            <a:r>
              <a:rPr lang="de-DE" sz="1100" b="0" i="0" u="none" strike="noStrike" cap="none" dirty="0" err="1">
                <a:solidFill>
                  <a:srgbClr val="000000"/>
                </a:solidFill>
                <a:effectLst/>
                <a:highlight>
                  <a:srgbClr val="FFFFFF"/>
                </a:highlight>
                <a:latin typeface="Arial"/>
                <a:ea typeface="Arial"/>
                <a:cs typeface="Arial"/>
                <a:sym typeface="Arial"/>
              </a:rPr>
              <a:t>What</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would</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you</a:t>
            </a:r>
            <a:r>
              <a:rPr lang="de-DE" sz="1100" b="0" i="0" u="none" strike="noStrike" cap="none" dirty="0">
                <a:solidFill>
                  <a:srgbClr val="000000"/>
                </a:solidFill>
                <a:effectLst/>
                <a:highlight>
                  <a:srgbClr val="FFFFFF"/>
                </a:highlight>
                <a:latin typeface="Arial"/>
                <a:ea typeface="Arial"/>
                <a:cs typeface="Arial"/>
                <a:sym typeface="Arial"/>
              </a:rPr>
              <a:t> like </a:t>
            </a:r>
            <a:r>
              <a:rPr lang="de-DE" sz="1100" b="0" i="0" u="none" strike="noStrike" cap="none" dirty="0" err="1">
                <a:solidFill>
                  <a:srgbClr val="000000"/>
                </a:solidFill>
                <a:effectLst/>
                <a:highlight>
                  <a:srgbClr val="FFFFFF"/>
                </a:highlight>
                <a:latin typeface="Arial"/>
                <a:ea typeface="Arial"/>
                <a:cs typeface="Arial"/>
                <a:sym typeface="Arial"/>
              </a:rPr>
              <a:t>to</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incorporate</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into</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your</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work</a:t>
            </a:r>
            <a:r>
              <a:rPr lang="de-DE" sz="1100" b="0" i="0" u="none" strike="noStrike" cap="none" dirty="0">
                <a:solidFill>
                  <a:srgbClr val="000000"/>
                </a:solidFill>
                <a:effectLst/>
                <a:highlight>
                  <a:srgbClr val="FFFFFF"/>
                </a:highlight>
                <a:latin typeface="Arial"/>
                <a:ea typeface="Arial"/>
                <a:cs typeface="Arial"/>
                <a:sym typeface="Arial"/>
              </a:rPr>
              <a:t> </a:t>
            </a:r>
            <a:r>
              <a:rPr lang="de-DE" sz="1100" b="0" i="0" u="none" strike="noStrike" cap="none" dirty="0" err="1">
                <a:solidFill>
                  <a:srgbClr val="000000"/>
                </a:solidFill>
                <a:effectLst/>
                <a:highlight>
                  <a:srgbClr val="FFFFFF"/>
                </a:highlight>
                <a:latin typeface="Arial"/>
                <a:ea typeface="Arial"/>
                <a:cs typeface="Arial"/>
                <a:sym typeface="Arial"/>
              </a:rPr>
              <a:t>today</a:t>
            </a:r>
            <a:r>
              <a:rPr lang="de-DE" sz="1100" b="0" i="0" u="none" strike="noStrike" cap="none" dirty="0">
                <a:solidFill>
                  <a:srgbClr val="000000"/>
                </a:solidFill>
                <a:effectLst/>
                <a:highlight>
                  <a:srgbClr val="FFFFFF"/>
                </a:highlight>
                <a:latin typeface="Arial"/>
                <a:ea typeface="Arial"/>
                <a:cs typeface="Arial"/>
                <a:sym typeface="Arial"/>
              </a:rPr>
              <a:t>? </a:t>
            </a:r>
            <a:br>
              <a:rPr lang="de-DE" sz="1100" b="0" i="0" u="none" strike="noStrike" cap="none" dirty="0">
                <a:solidFill>
                  <a:srgbClr val="000000"/>
                </a:solidFill>
                <a:effectLst/>
                <a:highlight>
                  <a:srgbClr val="FFFFFF"/>
                </a:highlight>
                <a:latin typeface="Arial"/>
                <a:ea typeface="Arial"/>
                <a:cs typeface="Arial"/>
                <a:sym typeface="Arial"/>
              </a:rPr>
            </a:br>
            <a:br>
              <a:rPr lang="de-DE" sz="1100" b="0" i="0" u="none" strike="noStrike" cap="none" dirty="0">
                <a:solidFill>
                  <a:srgbClr val="000000"/>
                </a:solidFill>
                <a:effectLst/>
                <a:highlight>
                  <a:srgbClr val="FFFFFF"/>
                </a:highlight>
                <a:latin typeface="Arial"/>
                <a:ea typeface="Arial"/>
                <a:cs typeface="Arial"/>
                <a:sym typeface="Arial"/>
              </a:rPr>
            </a:br>
            <a:r>
              <a:rPr lang="de-DE" sz="1100" b="0" i="0" u="none" strike="noStrike" cap="none" dirty="0">
                <a:solidFill>
                  <a:srgbClr val="000000"/>
                </a:solidFill>
                <a:effectLst/>
                <a:highlight>
                  <a:srgbClr val="FFFFFF"/>
                </a:highlight>
                <a:latin typeface="Arial"/>
                <a:ea typeface="Arial"/>
                <a:cs typeface="Arial"/>
                <a:sym typeface="Arial"/>
              </a:rPr>
              <a:t>All </a:t>
            </a:r>
            <a:r>
              <a:rPr lang="de-DE" sz="1100" b="0" i="0" u="none" strike="noStrike" cap="none" dirty="0" err="1">
                <a:solidFill>
                  <a:srgbClr val="000000"/>
                </a:solidFill>
                <a:effectLst/>
                <a:highlight>
                  <a:srgbClr val="FFFFFF"/>
                </a:highlight>
                <a:latin typeface="Arial"/>
                <a:ea typeface="Arial"/>
                <a:cs typeface="Arial"/>
                <a:sym typeface="Arial"/>
              </a:rPr>
              <a:t>good</a:t>
            </a:r>
            <a:r>
              <a:rPr lang="de-DE" sz="1100" b="0" i="0" u="none" strike="noStrike" cap="none" dirty="0">
                <a:solidFill>
                  <a:srgbClr val="000000"/>
                </a:solidFill>
                <a:effectLst/>
                <a:highlight>
                  <a:srgbClr val="FFFFFF"/>
                </a:highligh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i="0" u="none" strike="noStrike" cap="none" dirty="0">
                <a:solidFill>
                  <a:srgbClr val="000000"/>
                </a:solidFill>
                <a:effectLst/>
                <a:highlight>
                  <a:srgbClr val="FFFFFF"/>
                </a:highlight>
                <a:latin typeface="Arial"/>
                <a:cs typeface="Arial"/>
                <a:sym typeface="Arial"/>
              </a:rPr>
              <a:t>Okay, </a:t>
            </a:r>
            <a:r>
              <a:rPr lang="de-DE" sz="1100" b="0" i="0" u="none" strike="noStrike" cap="none" dirty="0" err="1">
                <a:solidFill>
                  <a:srgbClr val="000000"/>
                </a:solidFill>
                <a:effectLst/>
                <a:highlight>
                  <a:srgbClr val="FFFFFF"/>
                </a:highlight>
                <a:latin typeface="Arial"/>
                <a:cs typeface="Arial"/>
                <a:sym typeface="Arial"/>
              </a:rPr>
              <a:t>then</a:t>
            </a:r>
            <a:r>
              <a:rPr lang="de-DE" sz="1100" b="0" i="0" u="none" strike="noStrike" cap="none" dirty="0">
                <a:solidFill>
                  <a:srgbClr val="000000"/>
                </a:solidFill>
                <a:effectLst/>
                <a:highlight>
                  <a:srgbClr val="FFFFFF"/>
                </a:highlight>
                <a:latin typeface="Arial"/>
                <a:cs typeface="Arial"/>
                <a:sym typeface="Arial"/>
              </a:rPr>
              <a:t> </a:t>
            </a:r>
            <a:r>
              <a:rPr lang="de-DE" sz="1100" b="0" i="0" u="none" strike="noStrike" cap="none" dirty="0" err="1">
                <a:solidFill>
                  <a:srgbClr val="000000"/>
                </a:solidFill>
                <a:effectLst/>
                <a:highlight>
                  <a:srgbClr val="FFFFFF"/>
                </a:highlight>
                <a:latin typeface="Arial"/>
                <a:cs typeface="Arial"/>
                <a:sym typeface="Arial"/>
              </a:rPr>
              <a:t>enjoy</a:t>
            </a:r>
            <a:r>
              <a:rPr lang="de-DE" sz="1100" b="0" i="0" u="none" strike="noStrike" cap="none" dirty="0">
                <a:solidFill>
                  <a:srgbClr val="000000"/>
                </a:solidFill>
                <a:effectLst/>
                <a:highlight>
                  <a:srgbClr val="FFFFFF"/>
                </a:highlight>
                <a:latin typeface="Arial"/>
                <a:cs typeface="Arial"/>
                <a:sym typeface="Arial"/>
              </a:rPr>
              <a:t> </a:t>
            </a:r>
            <a:r>
              <a:rPr lang="de-DE" sz="1100" b="0" i="0" u="none" strike="noStrike" cap="none" dirty="0" err="1">
                <a:solidFill>
                  <a:srgbClr val="000000"/>
                </a:solidFill>
                <a:effectLst/>
                <a:highlight>
                  <a:srgbClr val="FFFFFF"/>
                </a:highlight>
                <a:latin typeface="Arial"/>
                <a:cs typeface="Arial"/>
                <a:sym typeface="Arial"/>
              </a:rPr>
              <a:t>checkin</a:t>
            </a:r>
            <a:r>
              <a:rPr lang="de-DE" sz="1100" b="0" i="0" u="none" strike="noStrike" cap="none" dirty="0">
                <a:solidFill>
                  <a:srgbClr val="000000"/>
                </a:solidFill>
                <a:effectLst/>
                <a:highlight>
                  <a:srgbClr val="FFFFFF"/>
                </a:highlight>
                <a:latin typeface="Arial"/>
                <a:cs typeface="Arial"/>
                <a:sym typeface="Arial"/>
              </a:rPr>
              <a:t>-in </a:t>
            </a:r>
            <a:r>
              <a:rPr lang="de-DE" sz="1100" b="0" i="0" u="none" strike="noStrike" cap="none" dirty="0" err="1">
                <a:solidFill>
                  <a:srgbClr val="000000"/>
                </a:solidFill>
                <a:effectLst/>
                <a:highlight>
                  <a:srgbClr val="FFFFFF"/>
                </a:highlight>
                <a:latin typeface="Arial"/>
                <a:cs typeface="Arial"/>
                <a:sym typeface="Arial"/>
              </a:rPr>
              <a:t>together</a:t>
            </a:r>
            <a:r>
              <a:rPr lang="de-DE" sz="1100" b="0" i="0" u="none" strike="noStrike" cap="none" dirty="0">
                <a:solidFill>
                  <a:srgbClr val="000000"/>
                </a:solidFill>
                <a:effectLst/>
                <a:highlight>
                  <a:srgbClr val="FFFFFF"/>
                </a:highlight>
                <a:latin typeface="Arial"/>
                <a:cs typeface="Arial"/>
                <a:sym typeface="Arial"/>
              </a:rPr>
              <a:t> and </a:t>
            </a:r>
            <a:r>
              <a:rPr lang="de-DE" sz="1100" b="0" i="0" u="none" strike="noStrike" cap="none" dirty="0" err="1">
                <a:solidFill>
                  <a:srgbClr val="000000"/>
                </a:solidFill>
                <a:effectLst/>
                <a:highlight>
                  <a:srgbClr val="FFFFFF"/>
                </a:highlight>
                <a:latin typeface="Arial"/>
                <a:cs typeface="Arial"/>
                <a:sym typeface="Arial"/>
              </a:rPr>
              <a:t>we</a:t>
            </a:r>
            <a:r>
              <a:rPr lang="de-DE" sz="1100" b="0" i="0" u="none" strike="noStrike" cap="none" dirty="0">
                <a:solidFill>
                  <a:srgbClr val="000000"/>
                </a:solidFill>
                <a:effectLst/>
                <a:highlight>
                  <a:srgbClr val="FFFFFF"/>
                </a:highlight>
                <a:latin typeface="Arial"/>
                <a:cs typeface="Arial"/>
                <a:sym typeface="Arial"/>
              </a:rPr>
              <a:t> will </a:t>
            </a:r>
            <a:r>
              <a:rPr lang="de-DE" sz="1100" b="0" i="0" u="none" strike="noStrike" cap="none" dirty="0" err="1">
                <a:solidFill>
                  <a:srgbClr val="000000"/>
                </a:solidFill>
                <a:effectLst/>
                <a:highlight>
                  <a:srgbClr val="FFFFFF"/>
                </a:highlight>
                <a:latin typeface="Arial"/>
                <a:cs typeface="Arial"/>
                <a:sym typeface="Arial"/>
              </a:rPr>
              <a:t>meet</a:t>
            </a:r>
            <a:r>
              <a:rPr lang="de-DE" sz="1100" b="0" i="0" u="none" strike="noStrike" cap="none" dirty="0">
                <a:solidFill>
                  <a:srgbClr val="000000"/>
                </a:solidFill>
                <a:effectLst/>
                <a:highlight>
                  <a:srgbClr val="FFFFFF"/>
                </a:highlight>
                <a:latin typeface="Arial"/>
                <a:cs typeface="Arial"/>
                <a:sym typeface="Arial"/>
              </a:rPr>
              <a:t> back </a:t>
            </a:r>
            <a:r>
              <a:rPr lang="de-DE" sz="1100" b="0" i="0" u="none" strike="noStrike" cap="none" dirty="0" err="1">
                <a:solidFill>
                  <a:srgbClr val="000000"/>
                </a:solidFill>
                <a:effectLst/>
                <a:highlight>
                  <a:srgbClr val="FFFFFF"/>
                </a:highlight>
                <a:latin typeface="Arial"/>
                <a:cs typeface="Arial"/>
                <a:sym typeface="Arial"/>
              </a:rPr>
              <a:t>here</a:t>
            </a:r>
            <a:r>
              <a:rPr lang="de-DE" sz="1100" b="0" i="0" u="none" strike="noStrike" cap="none" dirty="0">
                <a:solidFill>
                  <a:srgbClr val="000000"/>
                </a:solidFill>
                <a:effectLst/>
                <a:highlight>
                  <a:srgbClr val="FFFFFF"/>
                </a:highlight>
                <a:latin typeface="Arial"/>
                <a:cs typeface="Arial"/>
                <a:sym typeface="Arial"/>
              </a:rPr>
              <a:t> in 15!</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b="0" i="0" u="none" strike="noStrike" cap="none" dirty="0">
              <a:solidFill>
                <a:srgbClr val="000000"/>
              </a:solidFill>
              <a:effectLst/>
              <a:highlight>
                <a:srgbClr val="FFFFFF"/>
              </a:highligh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b="0" dirty="0">
              <a:solidFill>
                <a:schemeClr val="tx1"/>
              </a:solidFill>
              <a:highlight>
                <a:srgbClr val="FFFFFF"/>
              </a:highlight>
              <a:latin typeface="DINOT-Bold" panose="020B0504020101020102" pitchFamily="34" charset="77"/>
            </a:endParaRPr>
          </a:p>
        </p:txBody>
      </p:sp>
    </p:spTree>
    <p:extLst>
      <p:ext uri="{BB962C8B-B14F-4D97-AF65-F5344CB8AC3E}">
        <p14:creationId xmlns:p14="http://schemas.microsoft.com/office/powerpoint/2010/main" val="2308259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Lastly</a:t>
            </a:r>
            <a:r>
              <a:rPr lang="de-DE" dirty="0">
                <a:latin typeface="Aptos" panose="020B0004020202020204" pitchFamily="34" charset="0"/>
              </a:rPr>
              <a:t>, but </a:t>
            </a:r>
            <a:r>
              <a:rPr lang="de-DE" dirty="0" err="1">
                <a:latin typeface="Aptos" panose="020B0004020202020204" pitchFamily="34" charset="0"/>
              </a:rPr>
              <a:t>very</a:t>
            </a:r>
            <a:r>
              <a:rPr lang="de-DE" dirty="0">
                <a:latin typeface="Aptos" panose="020B0004020202020204" pitchFamily="34" charset="0"/>
              </a:rPr>
              <a:t> </a:t>
            </a:r>
            <a:r>
              <a:rPr lang="de-DE" dirty="0" err="1">
                <a:latin typeface="Aptos" panose="020B0004020202020204" pitchFamily="34" charset="0"/>
              </a:rPr>
              <a:t>imporant</a:t>
            </a:r>
            <a:r>
              <a:rPr lang="de-DE" dirty="0">
                <a:latin typeface="Aptos" panose="020B0004020202020204" pitchFamily="34" charset="0"/>
              </a:rPr>
              <a:t>: </a:t>
            </a:r>
            <a:r>
              <a:rPr lang="de-DE" dirty="0" err="1">
                <a:latin typeface="Aptos" panose="020B0004020202020204" pitchFamily="34" charset="0"/>
              </a:rPr>
              <a:t>Defer</a:t>
            </a:r>
            <a:r>
              <a:rPr lang="de-DE" dirty="0">
                <a:latin typeface="Aptos" panose="020B0004020202020204" pitchFamily="34" charset="0"/>
              </a:rPr>
              <a:t> </a:t>
            </a:r>
            <a:r>
              <a:rPr lang="de-DE" dirty="0" err="1">
                <a:latin typeface="Aptos" panose="020B0004020202020204" pitchFamily="34" charset="0"/>
              </a:rPr>
              <a:t>judgement</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Ideation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about</a:t>
            </a:r>
            <a:r>
              <a:rPr lang="de-DE" dirty="0">
                <a:latin typeface="Aptos" panose="020B0004020202020204" pitchFamily="34" charset="0"/>
              </a:rPr>
              <a:t> </a:t>
            </a:r>
            <a:r>
              <a:rPr lang="de-DE" dirty="0" err="1">
                <a:latin typeface="Aptos" panose="020B0004020202020204" pitchFamily="34" charset="0"/>
              </a:rPr>
              <a:t>opening</a:t>
            </a:r>
            <a:r>
              <a:rPr lang="de-DE" dirty="0">
                <a:latin typeface="Aptos" panose="020B0004020202020204" pitchFamily="34" charset="0"/>
              </a:rPr>
              <a:t> </a:t>
            </a:r>
            <a:r>
              <a:rPr lang="de-DE" dirty="0" err="1">
                <a:latin typeface="Aptos" panose="020B0004020202020204" pitchFamily="34" charset="0"/>
              </a:rPr>
              <a:t>up</a:t>
            </a:r>
            <a:r>
              <a:rPr lang="de-DE" dirty="0">
                <a:latin typeface="Aptos" panose="020B0004020202020204" pitchFamily="34" charset="0"/>
              </a:rPr>
              <a:t>, </a:t>
            </a:r>
            <a:r>
              <a:rPr lang="de-DE" dirty="0" err="1">
                <a:latin typeface="Aptos" panose="020B0004020202020204" pitchFamily="34" charset="0"/>
              </a:rPr>
              <a:t>going</a:t>
            </a:r>
            <a:r>
              <a:rPr lang="de-DE" dirty="0">
                <a:latin typeface="Aptos" panose="020B0004020202020204" pitchFamily="34" charset="0"/>
              </a:rPr>
              <a:t> wild, </a:t>
            </a:r>
            <a:r>
              <a:rPr lang="de-DE" dirty="0" err="1">
                <a:latin typeface="Aptos" panose="020B0004020202020204" pitchFamily="34" charset="0"/>
              </a:rPr>
              <a:t>daring</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think</a:t>
            </a:r>
            <a:r>
              <a:rPr lang="de-DE" dirty="0">
                <a:latin typeface="Aptos" panose="020B0004020202020204" pitchFamily="34" charset="0"/>
              </a:rPr>
              <a:t> outside </a:t>
            </a:r>
            <a:r>
              <a:rPr lang="de-DE" dirty="0" err="1">
                <a:latin typeface="Aptos" panose="020B0004020202020204" pitchFamily="34" charset="0"/>
              </a:rPr>
              <a:t>the</a:t>
            </a:r>
            <a:r>
              <a:rPr lang="de-DE" dirty="0">
                <a:latin typeface="Aptos" panose="020B0004020202020204" pitchFamily="34" charset="0"/>
              </a:rPr>
              <a:t> box.</a:t>
            </a:r>
          </a:p>
          <a:p>
            <a:pPr marL="457200" lvl="0" indent="-228600" algn="l" rtl="0">
              <a:lnSpc>
                <a:spcPct val="100000"/>
              </a:lnSpc>
              <a:spcBef>
                <a:spcPts val="0"/>
              </a:spcBef>
              <a:spcAft>
                <a:spcPts val="0"/>
              </a:spcAft>
              <a:buSzPts val="1100"/>
              <a:buNone/>
            </a:pPr>
            <a:r>
              <a:rPr lang="de-DE" dirty="0" err="1">
                <a:latin typeface="Aptos" panose="020B0004020202020204" pitchFamily="34" charset="0"/>
              </a:rPr>
              <a:t>Being</a:t>
            </a:r>
            <a:r>
              <a:rPr lang="de-DE" dirty="0">
                <a:latin typeface="Aptos" panose="020B0004020202020204" pitchFamily="34" charset="0"/>
              </a:rPr>
              <a:t> </a:t>
            </a:r>
            <a:r>
              <a:rPr lang="de-DE" dirty="0" err="1">
                <a:latin typeface="Aptos" panose="020B0004020202020204" pitchFamily="34" charset="0"/>
              </a:rPr>
              <a:t>judgemental</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a:t>
            </a:r>
            <a:r>
              <a:rPr lang="de-DE" dirty="0" err="1">
                <a:latin typeface="Aptos" panose="020B0004020202020204" pitchFamily="34" charset="0"/>
              </a:rPr>
              <a:t>yourself</a:t>
            </a:r>
            <a:r>
              <a:rPr lang="de-DE" dirty="0">
                <a:latin typeface="Aptos" panose="020B0004020202020204" pitchFamily="34" charset="0"/>
              </a:rPr>
              <a:t> </a:t>
            </a:r>
            <a:r>
              <a:rPr lang="de-DE" dirty="0" err="1">
                <a:latin typeface="Aptos" panose="020B0004020202020204" pitchFamily="34" charset="0"/>
              </a:rPr>
              <a:t>or</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mates</a:t>
            </a:r>
            <a:r>
              <a:rPr lang="de-DE" dirty="0">
                <a:latin typeface="Aptos" panose="020B0004020202020204" pitchFamily="34" charset="0"/>
              </a:rPr>
              <a:t> </a:t>
            </a:r>
            <a:r>
              <a:rPr lang="de-DE" dirty="0" err="1">
                <a:latin typeface="Aptos" panose="020B0004020202020204" pitchFamily="34" charset="0"/>
              </a:rPr>
              <a:t>doesn‘t</a:t>
            </a:r>
            <a:r>
              <a:rPr lang="de-DE" dirty="0">
                <a:latin typeface="Aptos" panose="020B0004020202020204" pitchFamily="34" charset="0"/>
              </a:rPr>
              <a:t> </a:t>
            </a:r>
            <a:r>
              <a:rPr lang="de-DE" dirty="0" err="1">
                <a:latin typeface="Aptos" panose="020B0004020202020204" pitchFamily="34" charset="0"/>
              </a:rPr>
              <a:t>help</a:t>
            </a:r>
            <a:r>
              <a:rPr lang="de-DE" dirty="0">
                <a:latin typeface="Aptos" panose="020B0004020202020204" pitchFamily="34" charset="0"/>
              </a:rPr>
              <a:t> </a:t>
            </a:r>
            <a:r>
              <a:rPr lang="de-DE" dirty="0" err="1">
                <a:latin typeface="Aptos" panose="020B0004020202020204" pitchFamily="34" charset="0"/>
              </a:rPr>
              <a:t>here</a:t>
            </a:r>
            <a:r>
              <a:rPr lang="de-DE" dirty="0">
                <a:latin typeface="Aptos" panose="020B0004020202020204" pitchFamily="34" charset="0"/>
              </a:rPr>
              <a:t>!</a:t>
            </a:r>
          </a:p>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ideas</a:t>
            </a:r>
            <a:r>
              <a:rPr lang="de-DE" dirty="0">
                <a:latin typeface="Aptos" panose="020B0004020202020204" pitchFamily="34" charset="0"/>
              </a:rPr>
              <a:t> will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evaluated</a:t>
            </a:r>
            <a:r>
              <a:rPr lang="de-DE" dirty="0">
                <a:latin typeface="Aptos" panose="020B0004020202020204" pitchFamily="34" charset="0"/>
              </a:rPr>
              <a:t>, but NOT </a:t>
            </a:r>
            <a:r>
              <a:rPr lang="de-DE" dirty="0" err="1">
                <a:latin typeface="Aptos" panose="020B0004020202020204" pitchFamily="34" charset="0"/>
              </a:rPr>
              <a:t>while</a:t>
            </a:r>
            <a:r>
              <a:rPr lang="de-DE" dirty="0">
                <a:latin typeface="Aptos" panose="020B0004020202020204" pitchFamily="34" charset="0"/>
              </a:rPr>
              <a:t> </a:t>
            </a:r>
            <a:r>
              <a:rPr lang="de-DE" dirty="0" err="1">
                <a:latin typeface="Aptos" panose="020B0004020202020204" pitchFamily="34" charset="0"/>
              </a:rPr>
              <a:t>brainstorming</a:t>
            </a:r>
            <a:r>
              <a:rPr lang="de-DE" dirty="0">
                <a:latin typeface="Aptos" panose="020B0004020202020204" pitchFamily="34" charset="0"/>
              </a:rPr>
              <a:t> but AFTER!</a:t>
            </a:r>
            <a:endParaRPr dirty="0">
              <a:latin typeface="Aptos" panose="020B00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Okay, </a:t>
            </a:r>
            <a:r>
              <a:rPr lang="de-DE" b="0" dirty="0" err="1">
                <a:latin typeface="DINOT-Bold" panose="020B0504020101020102" pitchFamily="34" charset="77"/>
              </a:rPr>
              <a:t>with</a:t>
            </a:r>
            <a:r>
              <a:rPr lang="de-DE" b="0" dirty="0">
                <a:latin typeface="DINOT-Bold" panose="020B0504020101020102" pitchFamily="34" charset="77"/>
              </a:rPr>
              <a:t> all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being</a:t>
            </a:r>
            <a:r>
              <a:rPr lang="de-DE" b="0" dirty="0">
                <a:latin typeface="DINOT-Bold" panose="020B0504020101020102" pitchFamily="34" charset="77"/>
              </a:rPr>
              <a:t> </a:t>
            </a:r>
            <a:r>
              <a:rPr lang="de-DE" b="0" dirty="0" err="1">
                <a:latin typeface="DINOT-Bold" panose="020B0504020101020102" pitchFamily="34" charset="77"/>
              </a:rPr>
              <a:t>said</a:t>
            </a:r>
            <a:r>
              <a:rPr lang="de-DE" b="0" dirty="0">
                <a:latin typeface="DINOT-Bold" panose="020B0504020101020102" pitchFamily="34" charset="77"/>
              </a:rPr>
              <a:t>: Next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prepared</a:t>
            </a:r>
            <a:r>
              <a:rPr lang="de-DE" b="0" dirty="0">
                <a:latin typeface="DINOT-Bold" panose="020B0504020101020102" pitchFamily="34" charset="77"/>
              </a:rPr>
              <a:t> different </a:t>
            </a:r>
            <a:r>
              <a:rPr lang="de-DE" b="0" dirty="0" err="1">
                <a:latin typeface="DINOT-Bold" panose="020B0504020101020102" pitchFamily="34" charset="77"/>
              </a:rPr>
              <a:t>brainstomring</a:t>
            </a:r>
            <a:r>
              <a:rPr lang="de-DE" b="0" dirty="0">
                <a:latin typeface="DINOT-Bold" panose="020B0504020101020102" pitchFamily="34" charset="77"/>
              </a:rPr>
              <a:t> </a:t>
            </a:r>
            <a:r>
              <a:rPr lang="de-DE" b="0" dirty="0" err="1">
                <a:latin typeface="DINOT-Bold" panose="020B0504020101020102" pitchFamily="34" charset="77"/>
              </a:rPr>
              <a:t>methods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you</a:t>
            </a:r>
            <a:endParaRPr b="0" dirty="0">
              <a:latin typeface="DINOT-Bold" panose="020B0504020101020102" pitchFamily="34" charset="77"/>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Firstly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can</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take</a:t>
            </a:r>
            <a:r>
              <a:rPr lang="de-DE" sz="1100" b="0" dirty="0">
                <a:solidFill>
                  <a:schemeClr val="dk1"/>
                </a:solidFill>
                <a:highlight>
                  <a:schemeClr val="lt1"/>
                </a:highlight>
                <a:latin typeface="DINOT-Bold" panose="020B0504020101020102" pitchFamily="34" charset="77"/>
                <a:sym typeface="Arial"/>
              </a:rPr>
              <a:t> a </a:t>
            </a:r>
            <a:r>
              <a:rPr lang="de-DE" sz="1100" b="0" dirty="0" err="1">
                <a:solidFill>
                  <a:schemeClr val="dk1"/>
                </a:solidFill>
                <a:highlight>
                  <a:schemeClr val="lt1"/>
                </a:highlight>
                <a:latin typeface="DINOT-Bold" panose="020B0504020101020102" pitchFamily="34" charset="77"/>
                <a:sym typeface="Arial"/>
              </a:rPr>
              <a:t>moment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pick on </a:t>
            </a:r>
            <a:r>
              <a:rPr lang="de-DE" sz="1100" b="0" dirty="0" err="1">
                <a:solidFill>
                  <a:schemeClr val="dk1"/>
                </a:solidFill>
                <a:highlight>
                  <a:schemeClr val="lt1"/>
                </a:highlight>
                <a:latin typeface="DINOT-Bold" panose="020B0504020101020102" pitchFamily="34" charset="77"/>
                <a:sym typeface="Arial"/>
              </a:rPr>
              <a:t>of</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HMW-Q.</a:t>
            </a:r>
          </a:p>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With </a:t>
            </a:r>
            <a:r>
              <a:rPr lang="de-DE" sz="1100" b="0" dirty="0" err="1">
                <a:solidFill>
                  <a:schemeClr val="dk1"/>
                </a:solidFill>
                <a:highlight>
                  <a:schemeClr val="lt1"/>
                </a:highlight>
                <a:latin typeface="DINOT-Bold" panose="020B0504020101020102" pitchFamily="34" charset="77"/>
                <a:sym typeface="Arial"/>
              </a:rPr>
              <a:t>this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will </a:t>
            </a:r>
            <a:r>
              <a:rPr lang="de-DE" sz="1100" b="0" dirty="0" err="1">
                <a:solidFill>
                  <a:schemeClr val="dk1"/>
                </a:solidFill>
                <a:highlight>
                  <a:schemeClr val="lt1"/>
                </a:highlight>
                <a:latin typeface="DINOT-Bold" panose="020B0504020101020102" pitchFamily="34" charset="77"/>
                <a:sym typeface="Arial"/>
              </a:rPr>
              <a:t>guide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through</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methods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step</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by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step</a:t>
            </a:r>
            <a:r>
              <a:rPr lang="de-DE" sz="1100" b="0" dirty="0">
                <a:solidFill>
                  <a:schemeClr val="dk1"/>
                </a:solidFill>
                <a:highlight>
                  <a:schemeClr val="lt1"/>
                </a:highlight>
                <a:latin typeface="DINOT-Bold" panose="020B0504020101020102" pitchFamily="34" charset="77"/>
                <a:sym typeface="Arial"/>
              </a:rPr>
              <a:t>.</a:t>
            </a: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Make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sure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that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have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something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write</a:t>
            </a:r>
            <a:r>
              <a:rPr lang="de-DE" sz="1100" b="0" dirty="0">
                <a:solidFill>
                  <a:schemeClr val="dk1"/>
                </a:solidFill>
                <a:highlight>
                  <a:schemeClr val="lt1"/>
                </a:highlight>
                <a:latin typeface="DINOT-Bold" panose="020B0504020101020102" pitchFamily="34" charset="77"/>
                <a:sym typeface="Arial"/>
              </a:rPr>
              <a:t> and </a:t>
            </a:r>
            <a:r>
              <a:rPr lang="de-DE" sz="1100" b="0" dirty="0" err="1">
                <a:solidFill>
                  <a:schemeClr val="dk1"/>
                </a:solidFill>
                <a:highlight>
                  <a:schemeClr val="lt1"/>
                </a:highlight>
                <a:latin typeface="DINOT-Bold" panose="020B0504020101020102" pitchFamily="34" charset="77"/>
                <a:sym typeface="Arial"/>
              </a:rPr>
              <a:t>ideally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draw</a:t>
            </a:r>
            <a:r>
              <a:rPr lang="de-DE" sz="1100" b="0" dirty="0">
                <a:solidFill>
                  <a:schemeClr val="dk1"/>
                </a:solidFill>
                <a:highlight>
                  <a:schemeClr val="lt1"/>
                </a:highlight>
                <a:latin typeface="DINOT-Bold" panose="020B0504020101020102" pitchFamily="34" charset="77"/>
                <a:sym typeface="Arial"/>
              </a:rPr>
              <a:t> at </a:t>
            </a:r>
            <a:r>
              <a:rPr lang="de-DE" sz="1100" b="0" dirty="0" err="1">
                <a:solidFill>
                  <a:schemeClr val="dk1"/>
                </a:solidFill>
                <a:highlight>
                  <a:schemeClr val="lt1"/>
                </a:highlight>
                <a:latin typeface="DINOT-Bold" panose="020B0504020101020102" pitchFamily="34" charset="77"/>
                <a:sym typeface="Arial"/>
              </a:rPr>
              <a:t>hand</a:t>
            </a:r>
            <a:r>
              <a:rPr lang="de-DE" sz="1100" b="0" dirty="0">
                <a:solidFill>
                  <a:schemeClr val="dk1"/>
                </a:solidFill>
                <a:highlight>
                  <a:schemeClr val="lt1"/>
                </a:highlight>
                <a:latin typeface="DINOT-Bold" panose="020B0504020101020102" pitchFamily="34" charset="77"/>
                <a:sym typeface="Arial"/>
              </a:rPr>
              <a:t>.</a:t>
            </a:r>
          </a:p>
          <a:p>
            <a:pPr marL="0" marR="0" lvl="0" indent="0" algn="l" rtl="0">
              <a:lnSpc>
                <a:spcPct val="100000"/>
              </a:lnSpc>
              <a:spcBef>
                <a:spcPts val="0"/>
              </a:spcBef>
              <a:spcAft>
                <a:spcPts val="0"/>
              </a:spcAft>
              <a:buClr>
                <a:srgbClr val="000000"/>
              </a:buClr>
              <a:buSzPts val="1100"/>
              <a:buFont typeface="Arial"/>
              <a:buNone/>
            </a:pPr>
            <a:endParaRPr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if</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you‘re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working</a:t>
            </a:r>
            <a:r>
              <a:rPr lang="de-DE" sz="1100" b="0" dirty="0">
                <a:solidFill>
                  <a:schemeClr val="dk1"/>
                </a:solidFill>
                <a:highlight>
                  <a:schemeClr val="lt1"/>
                </a:highlight>
                <a:latin typeface="DINOT-Bold" panose="020B0504020101020102" pitchFamily="34" charset="77"/>
                <a:sym typeface="Arial"/>
              </a:rPr>
              <a:t> on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own PhD </a:t>
            </a:r>
            <a:r>
              <a:rPr lang="de-DE" sz="1100" b="0" dirty="0" err="1">
                <a:solidFill>
                  <a:schemeClr val="dk1"/>
                </a:solidFill>
                <a:highlight>
                  <a:schemeClr val="lt1"/>
                </a:highlight>
                <a:latin typeface="DINOT-Bold" panose="020B0504020101020102" pitchFamily="34" charset="77"/>
                <a:sym typeface="Arial"/>
              </a:rPr>
              <a:t>topic</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may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already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have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ideas</a:t>
            </a:r>
            <a:r>
              <a:rPr lang="de-DE" sz="1100" b="0" dirty="0">
                <a:solidFill>
                  <a:schemeClr val="dk1"/>
                </a:solidFill>
                <a:highlight>
                  <a:schemeClr val="lt1"/>
                </a:highlight>
                <a:latin typeface="DINOT-Bold" panose="020B0504020101020102" pitchFamily="34" charset="77"/>
                <a:sym typeface="Arial"/>
              </a:rPr>
              <a:t> – </a:t>
            </a:r>
            <a:r>
              <a:rPr lang="de-DE" sz="1100" b="0" dirty="0" err="1">
                <a:solidFill>
                  <a:schemeClr val="dk1"/>
                </a:solidFill>
                <a:highlight>
                  <a:schemeClr val="lt1"/>
                </a:highlight>
                <a:latin typeface="DINOT-Bold" panose="020B0504020101020102" pitchFamily="34" charset="77"/>
                <a:sym typeface="Arial"/>
              </a:rPr>
              <a:t>nevertheless</a:t>
            </a:r>
            <a:r>
              <a:rPr lang="de-DE" sz="1100" b="0" dirty="0">
                <a:solidFill>
                  <a:schemeClr val="dk1"/>
                </a:solidFill>
                <a:highlight>
                  <a:schemeClr val="lt1"/>
                </a:highlight>
                <a:latin typeface="DINOT-Bold" panose="020B0504020101020102" pitchFamily="34" charset="77"/>
                <a:sym typeface="Arial"/>
              </a:rPr>
              <a:t>! </a:t>
            </a:r>
            <a:endParaRPr b="0" dirty="0">
              <a:latin typeface="DINOT-Bold" panose="020B0504020101020102" pitchFamily="34" charset="77"/>
            </a:endParaRP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Join</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us</a:t>
            </a:r>
            <a:r>
              <a:rPr lang="de-DE" sz="1100" b="0" dirty="0">
                <a:solidFill>
                  <a:schemeClr val="dk1"/>
                </a:solidFill>
                <a:highlight>
                  <a:schemeClr val="lt1"/>
                </a:highlight>
                <a:latin typeface="DINOT-Bold" panose="020B0504020101020102" pitchFamily="34" charset="77"/>
                <a:sym typeface="Arial"/>
              </a:rPr>
              <a:t> in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brainstorming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methods</a:t>
            </a:r>
            <a:r>
              <a:rPr lang="de-DE" sz="1100" b="0" dirty="0">
                <a:solidFill>
                  <a:schemeClr val="dk1"/>
                </a:solidFill>
                <a:highlight>
                  <a:schemeClr val="lt1"/>
                </a:highlight>
                <a:latin typeface="DINOT-Bold" panose="020B0504020101020102" pitchFamily="34" charset="77"/>
                <a:sym typeface="Arial"/>
              </a:rPr>
              <a:t> and </a:t>
            </a:r>
            <a:r>
              <a:rPr lang="de-DE" sz="1100" b="0" dirty="0" err="1">
                <a:solidFill>
                  <a:schemeClr val="dk1"/>
                </a:solidFill>
                <a:highlight>
                  <a:schemeClr val="lt1"/>
                </a:highlight>
                <a:latin typeface="DINOT-Bold" panose="020B0504020101020102" pitchFamily="34" charset="77"/>
                <a:sym typeface="Arial"/>
              </a:rPr>
              <a:t>maybe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you‘ll</a:t>
            </a:r>
            <a:r>
              <a:rPr lang="de-DE" sz="1100" b="0" dirty="0">
                <a:solidFill>
                  <a:schemeClr val="dk1"/>
                </a:solidFill>
                <a:highlight>
                  <a:schemeClr val="lt1"/>
                </a:highlight>
                <a:latin typeface="DINOT-Bold" panose="020B0504020101020102" pitchFamily="34" charset="77"/>
                <a:sym typeface="Arial"/>
              </a:rPr>
              <a:t> find </a:t>
            </a:r>
            <a:r>
              <a:rPr lang="de-DE" sz="1100" b="0" dirty="0" err="1">
                <a:solidFill>
                  <a:schemeClr val="dk1"/>
                </a:solidFill>
                <a:highlight>
                  <a:schemeClr val="lt1"/>
                </a:highlight>
                <a:latin typeface="DINOT-Bold" panose="020B0504020101020102" pitchFamily="34" charset="77"/>
                <a:sym typeface="Arial"/>
              </a:rPr>
              <a:t>new</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approaches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possible </a:t>
            </a:r>
            <a:r>
              <a:rPr lang="de-DE" sz="1100" b="0" dirty="0" err="1">
                <a:solidFill>
                  <a:schemeClr val="dk1"/>
                </a:solidFill>
                <a:highlight>
                  <a:schemeClr val="lt1"/>
                </a:highlight>
                <a:latin typeface="DINOT-Bold" panose="020B0504020101020102" pitchFamily="34" charset="77"/>
                <a:sym typeface="Arial"/>
              </a:rPr>
              <a:t>solutions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maybe</a:t>
            </a:r>
            <a:r>
              <a:rPr lang="de-DE" sz="1100" b="0" dirty="0">
                <a:solidFill>
                  <a:schemeClr val="dk1"/>
                </a:solidFill>
                <a:highlight>
                  <a:schemeClr val="lt1"/>
                </a:highlight>
                <a:latin typeface="DINOT-Bold" panose="020B0504020101020102" pitchFamily="34" charset="77"/>
                <a:sym typeface="Arial"/>
              </a:rPr>
              <a:t> innovative </a:t>
            </a:r>
            <a:r>
              <a:rPr lang="de-DE" sz="1100" b="0" dirty="0" err="1">
                <a:solidFill>
                  <a:schemeClr val="dk1"/>
                </a:solidFill>
                <a:highlight>
                  <a:schemeClr val="lt1"/>
                </a:highlight>
                <a:latin typeface="DINOT-Bold" panose="020B0504020101020102" pitchFamily="34" charset="77"/>
                <a:sym typeface="Arial"/>
              </a:rPr>
              <a:t>add-ons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excisting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idea</a:t>
            </a: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Now</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please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take</a:t>
            </a:r>
            <a:r>
              <a:rPr lang="de-DE" sz="1100" b="0" dirty="0">
                <a:solidFill>
                  <a:schemeClr val="dk1"/>
                </a:solidFill>
                <a:highlight>
                  <a:schemeClr val="lt1"/>
                </a:highlight>
                <a:latin typeface="DINOT-Bold" panose="020B0504020101020102" pitchFamily="34" charset="77"/>
                <a:sym typeface="Arial"/>
              </a:rPr>
              <a:t> 30 </a:t>
            </a:r>
            <a:r>
              <a:rPr lang="de-DE" sz="1100" b="0" dirty="0" err="1">
                <a:solidFill>
                  <a:schemeClr val="dk1"/>
                </a:solidFill>
                <a:highlight>
                  <a:schemeClr val="lt1"/>
                </a:highlight>
                <a:latin typeface="DINOT-Bold" panose="020B0504020101020102" pitchFamily="34" charset="77"/>
                <a:sym typeface="Arial"/>
              </a:rPr>
              <a:t>seconds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pick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HMW-Q </a:t>
            </a:r>
            <a:r>
              <a:rPr lang="de-DE" sz="1100" b="0" dirty="0" err="1">
                <a:solidFill>
                  <a:schemeClr val="dk1"/>
                </a:solidFill>
                <a:highlight>
                  <a:schemeClr val="lt1"/>
                </a:highlight>
                <a:latin typeface="DINOT-Bold" panose="020B0504020101020102" pitchFamily="34" charset="77"/>
                <a:sym typeface="Arial"/>
              </a:rPr>
              <a:t>starting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now</a:t>
            </a:r>
            <a:r>
              <a:rPr lang="de-DE" sz="1100" b="0" dirty="0">
                <a:solidFill>
                  <a:schemeClr val="dk1"/>
                </a:solidFill>
                <a:highlight>
                  <a:schemeClr val="lt1"/>
                </a:highlight>
                <a:latin typeface="DINOT-Bold" panose="020B0504020101020102" pitchFamily="34" charset="77"/>
                <a:sym typeface="Arial"/>
              </a:rPr>
              <a:t>! </a:t>
            </a:r>
            <a:endParaRPr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endParaRPr sz="1100" b="0" dirty="0">
              <a:solidFill>
                <a:schemeClr val="dk1"/>
              </a:solidFill>
              <a:highlight>
                <a:schemeClr val="lt1"/>
              </a:highlight>
              <a:latin typeface="DINOT-Bold" panose="020B0504020101020102" pitchFamily="34" charset="77"/>
              <a:sym typeface="Arial"/>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(Jede </a:t>
            </a:r>
            <a:r>
              <a:rPr lang="de-DE" b="0" dirty="0" err="1">
                <a:latin typeface="DINOT-Bold" panose="020B0504020101020102" pitchFamily="34" charset="77"/>
              </a:rPr>
              <a:t>Brainstormmethode</a:t>
            </a:r>
            <a:r>
              <a:rPr lang="de-DE" b="0" dirty="0">
                <a:latin typeface="DINOT-Bold" panose="020B0504020101020102" pitchFamily="34" charset="77"/>
              </a:rPr>
              <a:t> live anmoderieren! Pro Methode haben die Teilnehmer 2 Minuten Zeit, dann geht es gemeinsam und moderiert weiter)</a:t>
            </a:r>
            <a:endParaRPr b="0" dirty="0">
              <a:latin typeface="DINOT-Bold" panose="020B0504020101020102" pitchFamily="34" charset="77"/>
            </a:endParaRPr>
          </a:p>
          <a:p>
            <a:pPr marL="0" marR="0" lvl="0" indent="0" algn="l" rtl="0">
              <a:lnSpc>
                <a:spcPct val="100000"/>
              </a:lnSpc>
              <a:spcBef>
                <a:spcPts val="0"/>
              </a:spcBef>
              <a:spcAft>
                <a:spcPts val="0"/>
              </a:spcAft>
              <a:buClr>
                <a:srgbClr val="000000"/>
              </a:buClr>
              <a:buSzPts val="1100"/>
              <a:buFont typeface="Arial"/>
              <a:buNone/>
            </a:pPr>
            <a:endParaRPr sz="1100" b="1" dirty="0">
              <a:solidFill>
                <a:schemeClr val="dk1"/>
              </a:solidFill>
              <a:highlight>
                <a:schemeClr val="lt1"/>
              </a:highlight>
              <a:latin typeface="DINOT-Bold" panose="020B0504020101020102" pitchFamily="34" charset="77"/>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Everyone</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 HMW-Q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work</a:t>
            </a:r>
            <a:r>
              <a:rPr lang="de-DE" b="0" dirty="0">
                <a:latin typeface="DINOT-Bold" panose="020B0504020101020102" pitchFamily="34" charset="77"/>
              </a:rPr>
              <a:t> on?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Great, so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de-DE" sz="1100" b="0" dirty="0" err="1">
                <a:latin typeface="DINOT-Bold" panose="020B0504020101020102" pitchFamily="34" charset="77"/>
                <a:sym typeface="Arial"/>
              </a:rPr>
              <a:t>We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always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start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with</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so </a:t>
            </a:r>
            <a:r>
              <a:rPr lang="de-DE" sz="1100" b="0" dirty="0" err="1">
                <a:latin typeface="DINOT-Bold" panose="020B0504020101020102" pitchFamily="34" charset="77"/>
                <a:sym typeface="Arial"/>
              </a:rPr>
              <a:t>called</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silent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brainstorming</a:t>
            </a:r>
            <a:r>
              <a:rPr lang="de-DE" sz="1100" b="0" dirty="0">
                <a:latin typeface="DINOT-Bold" panose="020B0504020101020102" pitchFamily="34" charset="77"/>
                <a:sym typeface="Arial"/>
              </a:rPr>
              <a:t>. </a:t>
            </a:r>
          </a:p>
          <a:p>
            <a:pPr marL="0" lvl="0" indent="0" algn="l" rtl="0">
              <a:lnSpc>
                <a:spcPct val="100000"/>
              </a:lnSpc>
              <a:spcBef>
                <a:spcPts val="0"/>
              </a:spcBef>
              <a:spcAft>
                <a:spcPts val="0"/>
              </a:spcAft>
              <a:buSzPts val="1100"/>
              <a:buFont typeface="Arial"/>
              <a:buNone/>
            </a:pPr>
            <a:endParaRPr lang="de-DE" sz="1100" b="0" dirty="0">
              <a:latin typeface="DINOT-Bold" panose="020B0504020101020102" pitchFamily="34" charset="77"/>
              <a:sym typeface="Arial"/>
            </a:endParaRPr>
          </a:p>
          <a:p>
            <a:pPr marL="171450" lvl="0" indent="-171450" algn="l" rtl="0">
              <a:lnSpc>
                <a:spcPct val="100000"/>
              </a:lnSpc>
              <a:spcBef>
                <a:spcPts val="0"/>
              </a:spcBef>
              <a:spcAft>
                <a:spcPts val="0"/>
              </a:spcAft>
              <a:buSzPts val="1100"/>
              <a:buFont typeface="Arial" panose="020B0604020202020204" pitchFamily="34" charset="0"/>
              <a:buChar char="•"/>
            </a:pPr>
            <a:r>
              <a:rPr lang="de-DE" sz="1100" b="0" dirty="0">
                <a:latin typeface="DINOT-Bold" panose="020B0504020101020102" pitchFamily="34" charset="77"/>
                <a:sym typeface="Arial"/>
              </a:rPr>
              <a:t>Here, </a:t>
            </a:r>
            <a:r>
              <a:rPr lang="de-DE" sz="1100" b="0" dirty="0" err="1">
                <a:latin typeface="DINOT-Bold" panose="020B0504020101020102" pitchFamily="34" charset="77"/>
                <a:sym typeface="Arial"/>
              </a:rPr>
              <a:t>you</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write</a:t>
            </a:r>
            <a:r>
              <a:rPr lang="de-DE" sz="1100" b="0" dirty="0">
                <a:latin typeface="DINOT-Bold" panose="020B0504020101020102" pitchFamily="34" charset="77"/>
                <a:sym typeface="Arial"/>
              </a:rPr>
              <a:t> down (in </a:t>
            </a:r>
            <a:r>
              <a:rPr lang="de-DE" sz="1100" b="0" dirty="0" err="1">
                <a:latin typeface="DINOT-Bold" panose="020B0504020101020102" pitchFamily="34" charset="77"/>
                <a:sym typeface="Arial"/>
              </a:rPr>
              <a:t>silence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many</a:t>
            </a:r>
            <a:r>
              <a:rPr lang="de-DE" sz="1100" b="0" dirty="0">
                <a:latin typeface="DINOT-Bold" panose="020B0504020101020102" pitchFamily="34" charset="77"/>
                <a:sym typeface="Arial"/>
              </a:rPr>
              <a:t> different </a:t>
            </a:r>
            <a:r>
              <a:rPr lang="de-DE" sz="1100" b="0" dirty="0" err="1">
                <a:latin typeface="DINOT-Bold" panose="020B0504020101020102" pitchFamily="34" charset="77"/>
                <a:sym typeface="Arial"/>
              </a:rPr>
              <a:t>solutions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problem</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you</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can</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within</a:t>
            </a:r>
            <a:r>
              <a:rPr lang="de-DE" sz="1100" b="0" dirty="0">
                <a:latin typeface="DINOT-Bold" panose="020B0504020101020102" pitchFamily="34" charset="77"/>
                <a:sym typeface="Arial"/>
              </a:rPr>
              <a:t> 2 </a:t>
            </a:r>
            <a:r>
              <a:rPr lang="de-DE" sz="1100" b="0" dirty="0" err="1">
                <a:latin typeface="DINOT-Bold" panose="020B0504020101020102" pitchFamily="34" charset="77"/>
                <a:sym typeface="Arial"/>
              </a:rPr>
              <a:t>minutes</a:t>
            </a:r>
            <a:r>
              <a:rPr lang="de-DE" sz="1100" b="0" dirty="0">
                <a:latin typeface="DINOT-Bold" panose="020B0504020101020102" pitchFamily="34" charset="77"/>
                <a:sym typeface="Arial"/>
              </a:rPr>
              <a:t>.</a:t>
            </a:r>
          </a:p>
          <a:p>
            <a:pPr marL="171450" lvl="0" indent="-171450" algn="l" rtl="0">
              <a:lnSpc>
                <a:spcPct val="100000"/>
              </a:lnSpc>
              <a:spcBef>
                <a:spcPts val="0"/>
              </a:spcBef>
              <a:spcAft>
                <a:spcPts val="0"/>
              </a:spcAft>
              <a:buSzPts val="1100"/>
              <a:buFont typeface="Arial" panose="020B0604020202020204" pitchFamily="34" charset="0"/>
              <a:buChar char="•"/>
            </a:pPr>
            <a:r>
              <a:rPr lang="de-DE" sz="1100" b="0" dirty="0" err="1">
                <a:latin typeface="DINOT-Bold" panose="020B0504020101020102" pitchFamily="34" charset="77"/>
                <a:sym typeface="Arial"/>
              </a:rPr>
              <a:t>Remember</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There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are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no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bad</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ideas</a:t>
            </a:r>
            <a:r>
              <a:rPr lang="de-DE" sz="1100" b="0" dirty="0">
                <a:latin typeface="DINOT-Bold" panose="020B0504020101020102" pitchFamily="34" charset="77"/>
                <a:sym typeface="Arial"/>
              </a:rPr>
              <a:t>! Just </a:t>
            </a:r>
            <a:r>
              <a:rPr lang="de-DE" sz="1100" b="0" dirty="0" err="1">
                <a:latin typeface="DINOT-Bold" panose="020B0504020101020102" pitchFamily="34" charset="77"/>
                <a:sym typeface="Arial"/>
              </a:rPr>
              <a:t>get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into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flow</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write</a:t>
            </a:r>
            <a:r>
              <a:rPr lang="de-DE" sz="1100" b="0" dirty="0">
                <a:latin typeface="DINOT-Bold" panose="020B0504020101020102" pitchFamily="34" charset="77"/>
                <a:sym typeface="Arial"/>
              </a:rPr>
              <a:t> down all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ideas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that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come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into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your</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mind</a:t>
            </a:r>
            <a:r>
              <a:rPr lang="de-DE" sz="1100" b="0" dirty="0">
                <a:latin typeface="DINOT-Bold" panose="020B0504020101020102" pitchFamily="34" charset="77"/>
                <a:sym typeface="Arial"/>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sz="1100" b="0" dirty="0">
                <a:latin typeface="DINOT-Bold" panose="020B0504020101020102" pitchFamily="34" charset="77"/>
                <a:sym typeface="Arial"/>
              </a:rPr>
              <a:t>Okay, so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2 min </a:t>
            </a:r>
            <a:r>
              <a:rPr lang="de-DE" sz="1100" b="0" dirty="0" err="1">
                <a:latin typeface="DINOT-Bold" panose="020B0504020101020102" pitchFamily="34" charset="77"/>
                <a:sym typeface="Arial"/>
              </a:rPr>
              <a:t>start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now</a:t>
            </a:r>
            <a:r>
              <a:rPr lang="de-DE" sz="1100" b="0" dirty="0">
                <a:latin typeface="DINOT-Bold" panose="020B0504020101020102" pitchFamily="34" charset="77"/>
                <a:sym typeface="Arial"/>
              </a:rPr>
              <a:t>! </a:t>
            </a:r>
          </a:p>
          <a:p>
            <a:pPr marL="0" lvl="0" indent="0" algn="l" rtl="0">
              <a:lnSpc>
                <a:spcPct val="100000"/>
              </a:lnSpc>
              <a:spcBef>
                <a:spcPts val="0"/>
              </a:spcBef>
              <a:spcAft>
                <a:spcPts val="0"/>
              </a:spcAft>
              <a:buSzPts val="1100"/>
              <a:buNone/>
            </a:pPr>
            <a:endParaRPr b="1" dirty="0">
              <a:latin typeface="DINOT-Bold" panose="020B0504020101020102" pitchFamily="34" charset="77"/>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method</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called</a:t>
            </a:r>
            <a:r>
              <a:rPr lang="de-DE" b="0" dirty="0">
                <a:latin typeface="DINOT-Bold" panose="020B0504020101020102" pitchFamily="34" charset="77"/>
              </a:rPr>
              <a:t> „Reverse Brainstorming"</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works</a:t>
            </a:r>
            <a:r>
              <a:rPr lang="de-DE" b="0" dirty="0">
                <a:latin typeface="DINOT-Bold" panose="020B0504020101020102" pitchFamily="34" charset="77"/>
              </a:rPr>
              <a:t>: </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a:latin typeface="DINOT-Bold" panose="020B0504020101020102" pitchFamily="34" charset="77"/>
              </a:rPr>
              <a:t>Reverse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challenge</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asking</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I </a:t>
            </a:r>
            <a:r>
              <a:rPr lang="de-DE" b="0" dirty="0" err="1">
                <a:latin typeface="DINOT-Bold" panose="020B0504020101020102" pitchFamily="34" charset="77"/>
              </a:rPr>
              <a:t>possibly</a:t>
            </a:r>
            <a:r>
              <a:rPr lang="de-DE" b="0" dirty="0">
                <a:latin typeface="DINOT-Bold" panose="020B0504020101020102" pitchFamily="34" charset="77"/>
              </a:rPr>
              <a:t> </a:t>
            </a:r>
            <a:r>
              <a:rPr lang="de-DE" b="0" dirty="0" err="1">
                <a:latin typeface="DINOT-Bold" panose="020B0504020101020102" pitchFamily="34" charset="77"/>
              </a:rPr>
              <a:t>worsen</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I </a:t>
            </a:r>
            <a:r>
              <a:rPr lang="de-DE" b="0" dirty="0" err="1">
                <a:latin typeface="DINOT-Bold" panose="020B0504020101020102" pitchFamily="34" charset="77"/>
              </a:rPr>
              <a:t>possibly</a:t>
            </a:r>
            <a:r>
              <a:rPr lang="de-DE" b="0" dirty="0">
                <a:latin typeface="DINOT-Bold" panose="020B0504020101020102" pitchFamily="34" charset="77"/>
              </a:rPr>
              <a:t> </a:t>
            </a:r>
            <a:r>
              <a:rPr lang="de-DE" b="0" dirty="0" err="1">
                <a:latin typeface="DINOT-Bold" panose="020B0504020101020102" pitchFamily="34" charset="77"/>
              </a:rPr>
              <a:t>achieve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opposite</a:t>
            </a:r>
            <a:r>
              <a:rPr lang="de-DE" b="0" dirty="0">
                <a:latin typeface="DINOT-Bold" panose="020B0504020101020102" pitchFamily="34" charset="77"/>
              </a:rPr>
              <a:t> </a:t>
            </a:r>
            <a:r>
              <a:rPr lang="de-DE" b="0" dirty="0" err="1">
                <a:latin typeface="DINOT-Bold" panose="020B0504020101020102" pitchFamily="34" charset="77"/>
              </a:rPr>
              <a:t>effect</a:t>
            </a:r>
            <a:r>
              <a:rPr lang="de-DE" b="0" dirty="0">
                <a:latin typeface="DINOT-Bold" panose="020B0504020101020102" pitchFamily="34" charset="77"/>
              </a:rPr>
              <a:t>?”</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err="1">
                <a:latin typeface="DINOT-Bold" panose="020B0504020101020102" pitchFamily="34" charset="77"/>
              </a:rPr>
              <a:t>Brainstorm</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generate</a:t>
            </a:r>
            <a:r>
              <a:rPr lang="de-DE" b="0" dirty="0">
                <a:latin typeface="DINOT-Bold" panose="020B0504020101020102" pitchFamily="34" charset="77"/>
              </a:rPr>
              <a:t> „Anti-</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Allow</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brainstorm</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flow</a:t>
            </a:r>
            <a:r>
              <a:rPr lang="de-DE" b="0" dirty="0">
                <a:latin typeface="DINOT-Bold" panose="020B0504020101020102" pitchFamily="34" charset="77"/>
              </a:rPr>
              <a:t> </a:t>
            </a:r>
            <a:r>
              <a:rPr lang="de-DE" b="0" dirty="0" err="1">
                <a:latin typeface="DINOT-Bold" panose="020B0504020101020102" pitchFamily="34" charset="77"/>
              </a:rPr>
              <a:t>freely</a:t>
            </a:r>
            <a:r>
              <a:rPr lang="de-DE" b="0" dirty="0">
                <a:latin typeface="DINOT-Bold" panose="020B0504020101020102" pitchFamily="34" charset="77"/>
              </a:rPr>
              <a:t>. Do not </a:t>
            </a:r>
            <a:r>
              <a:rPr lang="de-DE" b="0" dirty="0" err="1">
                <a:latin typeface="DINOT-Bold" panose="020B0504020101020102" pitchFamily="34" charset="77"/>
              </a:rPr>
              <a:t>reject</a:t>
            </a:r>
            <a:r>
              <a:rPr lang="de-DE" b="0" dirty="0">
                <a:latin typeface="DINOT-Bold" panose="020B0504020101020102" pitchFamily="34" charset="77"/>
              </a:rPr>
              <a:t> </a:t>
            </a:r>
            <a:r>
              <a:rPr lang="de-DE" b="0" dirty="0" err="1">
                <a:latin typeface="DINOT-Bold" panose="020B0504020101020102" pitchFamily="34" charset="77"/>
              </a:rPr>
              <a:t>anything</a:t>
            </a:r>
            <a:r>
              <a:rPr lang="de-DE" b="0" dirty="0">
                <a:latin typeface="DINOT-Bold" panose="020B0504020101020102" pitchFamily="34" charset="77"/>
              </a:rPr>
              <a:t>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stage</a:t>
            </a:r>
            <a:r>
              <a:rPr lang="de-DE" b="0" dirty="0">
                <a:latin typeface="DINOT-Bold" panose="020B0504020101020102" pitchFamily="34" charset="77"/>
              </a:rPr>
              <a:t>. Do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1 min </a:t>
            </a:r>
            <a:r>
              <a:rPr lang="de-DE" b="0" dirty="0" err="1">
                <a:latin typeface="DINOT-Bold" panose="020B0504020101020102" pitchFamily="34" charset="77"/>
              </a:rPr>
              <a:t>starting</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err="1">
                <a:latin typeface="DINOT-Bold" panose="020B0504020101020102" pitchFamily="34" charset="77"/>
              </a:rPr>
              <a:t>Now</a:t>
            </a:r>
            <a:r>
              <a:rPr lang="de-DE" b="0" dirty="0">
                <a:latin typeface="DINOT-Bold" panose="020B0504020101020102" pitchFamily="34" charset="77"/>
              </a:rPr>
              <a:t> reverse </a:t>
            </a:r>
            <a:r>
              <a:rPr lang="de-DE" b="0" dirty="0" err="1">
                <a:latin typeface="DINOT-Bold" panose="020B0504020101020102" pitchFamily="34" charset="77"/>
              </a:rPr>
              <a:t>these</a:t>
            </a:r>
            <a:r>
              <a:rPr lang="de-DE" b="0" dirty="0">
                <a:latin typeface="DINOT-Bold" panose="020B0504020101020102" pitchFamily="34" charset="77"/>
              </a:rPr>
              <a:t> anti-</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something</a:t>
            </a:r>
            <a:r>
              <a:rPr lang="de-DE" b="0" dirty="0">
                <a:latin typeface="DINOT-Bold" panose="020B0504020101020102" pitchFamily="34" charset="77"/>
              </a:rPr>
              <a:t> positive and </a:t>
            </a:r>
            <a:r>
              <a:rPr lang="de-DE" b="0" dirty="0" err="1">
                <a:latin typeface="DINOT-Bold" panose="020B0504020101020102" pitchFamily="34" charset="77"/>
              </a:rPr>
              <a:t>constructive</a:t>
            </a:r>
            <a:r>
              <a:rPr lang="de-DE" b="0" dirty="0">
                <a:latin typeface="DINOT-Bold" panose="020B0504020101020102" pitchFamily="34" charset="77"/>
              </a:rPr>
              <a:t> </a:t>
            </a:r>
            <a:r>
              <a:rPr lang="de-DE" b="0" dirty="0" err="1">
                <a:latin typeface="DINOT-Bold" panose="020B0504020101020102" pitchFamily="34" charset="77"/>
              </a:rPr>
              <a:t>again</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minute</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do so </a:t>
            </a:r>
            <a:r>
              <a:rPr lang="de-DE" b="0" dirty="0" err="1">
                <a:latin typeface="DINOT-Bold" panose="020B0504020101020102" pitchFamily="34" charset="77"/>
              </a:rPr>
              <a:t>starting</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endParaRPr b="1" dirty="0">
              <a:latin typeface="DINOT-Bold" panose="020B0504020101020102" pitchFamily="34" charset="77"/>
            </a:endParaRPr>
          </a:p>
          <a:p>
            <a:pPr marL="914400" lvl="1" indent="-228600" algn="l" rtl="0">
              <a:lnSpc>
                <a:spcPct val="100000"/>
              </a:lnSpc>
              <a:spcBef>
                <a:spcPts val="0"/>
              </a:spcBef>
              <a:spcAft>
                <a:spcPts val="0"/>
              </a:spcAft>
              <a:buSzPts val="1100"/>
              <a:buNone/>
            </a:pPr>
            <a:endParaRPr b="1" dirty="0">
              <a:latin typeface="DINOT-Bold" panose="020B0504020101020102" pitchFamily="34" charset="77"/>
            </a:endParaRPr>
          </a:p>
          <a:p>
            <a:pPr marL="457200" lvl="0" indent="-22860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last </a:t>
            </a:r>
            <a:r>
              <a:rPr lang="de-DE" b="0" dirty="0" err="1">
                <a:latin typeface="DINOT-Bold" panose="020B0504020101020102" pitchFamily="34" charset="77"/>
              </a:rPr>
              <a:t>method</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prepared</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called</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brainstorming</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Here,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put</a:t>
            </a:r>
            <a:r>
              <a:rPr lang="de-DE" b="0" dirty="0">
                <a:latin typeface="DINOT-Bold" panose="020B0504020101020102" pitchFamily="34" charset="77"/>
              </a:rPr>
              <a:t> </a:t>
            </a:r>
            <a:r>
              <a:rPr lang="de-DE" b="0" dirty="0" err="1">
                <a:latin typeface="DINOT-Bold" panose="020B0504020101020102" pitchFamily="34" charset="77"/>
              </a:rPr>
              <a:t>yourself</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shoes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 super </a:t>
            </a:r>
            <a:r>
              <a:rPr lang="de-DE" b="0" dirty="0" err="1">
                <a:latin typeface="DINOT-Bold" panose="020B0504020101020102" pitchFamily="34" charset="77"/>
              </a:rPr>
              <a:t>hero</a:t>
            </a:r>
            <a:r>
              <a:rPr lang="de-DE" b="0" dirty="0">
                <a:latin typeface="DINOT-Bold" panose="020B0504020101020102" pitchFamily="34" charset="77"/>
              </a:rPr>
              <a:t>.</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a:latin typeface="DINOT-Bold" panose="020B0504020101020102" pitchFamily="34" charset="77"/>
              </a:rPr>
              <a:t>Imagine: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would</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their</a:t>
            </a:r>
            <a:r>
              <a:rPr lang="de-DE" b="0" dirty="0">
                <a:latin typeface="DINOT-Bold" panose="020B0504020101020102" pitchFamily="34" charset="77"/>
              </a:rPr>
              <a:t> super </a:t>
            </a:r>
            <a:r>
              <a:rPr lang="de-DE" b="0" dirty="0" err="1">
                <a:latin typeface="DINOT-Bold" panose="020B0504020101020102" pitchFamily="34" charset="77"/>
              </a:rPr>
              <a:t>powers</a:t>
            </a:r>
            <a:r>
              <a:rPr lang="de-DE" b="0" dirty="0">
                <a:latin typeface="DINOT-Bold" panose="020B0504020101020102" pitchFamily="34" charset="77"/>
              </a:rPr>
              <a:t> </a:t>
            </a:r>
            <a:r>
              <a:rPr lang="de-DE" b="0" dirty="0" err="1">
                <a:latin typeface="DINOT-Bold" panose="020B0504020101020102" pitchFamily="34" charset="77"/>
              </a:rPr>
              <a:t>solve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t>
            </a:r>
            <a:r>
              <a:rPr lang="de-DE" b="0" dirty="0" err="1">
                <a:latin typeface="DINOT-Bold" panose="020B0504020101020102" pitchFamily="34" charset="77"/>
              </a:rPr>
              <a:t>hand</a:t>
            </a:r>
            <a:r>
              <a:rPr lang="de-DE" b="0" dirty="0">
                <a:latin typeface="DINOT-Bold" panose="020B0504020101020102" pitchFamily="34" charset="77"/>
              </a:rPr>
              <a:t>?</a:t>
            </a:r>
          </a:p>
          <a:p>
            <a:pPr marL="342900" lvl="1" indent="-342900" algn="l" rtl="0">
              <a:lnSpc>
                <a:spcPct val="100000"/>
              </a:lnSpc>
              <a:spcBef>
                <a:spcPts val="0"/>
              </a:spcBef>
              <a:spcAft>
                <a:spcPts val="0"/>
              </a:spcAft>
              <a:buSzPts val="1100"/>
              <a:buChar char="○"/>
            </a:pP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course</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doesn‘t</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 </a:t>
            </a:r>
            <a:r>
              <a:rPr lang="de-DE" b="0" dirty="0" err="1">
                <a:latin typeface="DINOT-Bold" panose="020B0504020101020102" pitchFamily="34" charset="77"/>
              </a:rPr>
              <a:t>marvel</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but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any</a:t>
            </a:r>
            <a:r>
              <a:rPr lang="de-DE" b="0" dirty="0">
                <a:latin typeface="DINOT-Bold" panose="020B0504020101020102" pitchFamily="34" charset="77"/>
              </a:rPr>
              <a:t> </a:t>
            </a:r>
            <a:r>
              <a:rPr lang="de-DE" b="0" dirty="0" err="1">
                <a:latin typeface="DINOT-Bold" panose="020B0504020101020102" pitchFamily="34" charset="77"/>
              </a:rPr>
              <a:t>inspiring</a:t>
            </a:r>
            <a:r>
              <a:rPr lang="de-DE" b="0" dirty="0">
                <a:latin typeface="DINOT-Bold" panose="020B0504020101020102" pitchFamily="34" charset="77"/>
              </a:rPr>
              <a:t> </a:t>
            </a:r>
            <a:r>
              <a:rPr lang="de-DE" b="0" dirty="0" err="1">
                <a:latin typeface="DINOT-Bold" panose="020B0504020101020102" pitchFamily="34" charset="77"/>
              </a:rPr>
              <a:t>figure</a:t>
            </a:r>
            <a:r>
              <a:rPr lang="de-DE" b="0" dirty="0">
                <a:latin typeface="DINOT-Bold" panose="020B0504020101020102" pitchFamily="34" charset="77"/>
              </a:rPr>
              <a:t>. </a:t>
            </a: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 </a:t>
            </a:r>
            <a:r>
              <a:rPr lang="de-DE" b="0" dirty="0" err="1">
                <a:latin typeface="DINOT-Bold" panose="020B0504020101020102" pitchFamily="34" charset="77"/>
              </a:rPr>
              <a:t>moment</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decide</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such a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p>
          <a:p>
            <a:pPr marL="342900" lvl="1" indent="-342900" algn="l" rtl="0">
              <a:lnSpc>
                <a:spcPct val="100000"/>
              </a:lnSpc>
              <a:spcBef>
                <a:spcPts val="0"/>
              </a:spcBef>
              <a:spcAft>
                <a:spcPts val="0"/>
              </a:spcAft>
              <a:buSzPts val="1100"/>
              <a:buChar char="○"/>
            </a:pPr>
            <a:r>
              <a:rPr lang="de-DE" b="0" dirty="0">
                <a:latin typeface="DINOT-Bold" panose="020B0504020101020102" pitchFamily="34" charset="77"/>
              </a:rPr>
              <a:t>All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all </a:t>
            </a:r>
            <a:r>
              <a:rPr lang="de-DE" b="0" dirty="0" err="1">
                <a:latin typeface="DINOT-Bold" panose="020B0504020101020102" pitchFamily="34" charset="77"/>
              </a:rPr>
              <a:t>came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Good</a:t>
            </a:r>
            <a:r>
              <a:rPr lang="de-DE" b="0" dirty="0">
                <a:latin typeface="DINOT-Bold" panose="020B0504020101020102" pitchFamily="34" charset="77"/>
              </a:rPr>
              <a:t>!</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would</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their</a:t>
            </a:r>
            <a:r>
              <a:rPr lang="de-DE" b="0" dirty="0">
                <a:latin typeface="DINOT-Bold" panose="020B0504020101020102" pitchFamily="34" charset="77"/>
              </a:rPr>
              <a:t> super </a:t>
            </a:r>
            <a:r>
              <a:rPr lang="de-DE" b="0" dirty="0" err="1">
                <a:latin typeface="DINOT-Bold" panose="020B0504020101020102" pitchFamily="34" charset="77"/>
              </a:rPr>
              <a:t>powers</a:t>
            </a:r>
            <a:r>
              <a:rPr lang="de-DE" b="0" dirty="0">
                <a:latin typeface="DINOT-Bold" panose="020B0504020101020102" pitchFamily="34" charset="77"/>
              </a:rPr>
              <a:t> </a:t>
            </a:r>
            <a:r>
              <a:rPr lang="de-DE" b="0" dirty="0" err="1">
                <a:latin typeface="DINOT-Bold" panose="020B0504020101020102" pitchFamily="34" charset="77"/>
              </a:rPr>
              <a:t>solve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t>
            </a:r>
            <a:r>
              <a:rPr lang="de-DE" b="0" dirty="0" err="1">
                <a:latin typeface="DINOT-Bold" panose="020B0504020101020102" pitchFamily="34" charset="77"/>
              </a:rPr>
              <a:t>hand</a:t>
            </a:r>
            <a:r>
              <a:rPr lang="de-DE" b="0" dirty="0">
                <a:latin typeface="DINOT-Bold" panose="020B0504020101020102" pitchFamily="34" charset="77"/>
              </a:rPr>
              <a:t>? </a:t>
            </a:r>
            <a:r>
              <a:rPr lang="de-DE" b="0" dirty="0" err="1">
                <a:latin typeface="DINOT-Bold" panose="020B0504020101020102" pitchFamily="34" charset="77"/>
              </a:rPr>
              <a:t>Brainstorm</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2 </a:t>
            </a:r>
            <a:r>
              <a:rPr lang="de-DE" b="0" dirty="0" err="1">
                <a:latin typeface="DINOT-Bold" panose="020B0504020101020102" pitchFamily="34" charset="77"/>
              </a:rPr>
              <a:t>minutes</a:t>
            </a:r>
            <a:r>
              <a:rPr lang="de-DE" b="0" dirty="0">
                <a:latin typeface="DINOT-Bold" panose="020B0504020101020102" pitchFamily="34" charset="77"/>
              </a:rPr>
              <a:t> </a:t>
            </a:r>
            <a:r>
              <a:rPr lang="de-DE" b="0" dirty="0" err="1">
                <a:latin typeface="DINOT-Bold" panose="020B0504020101020102" pitchFamily="34" charset="77"/>
              </a:rPr>
              <a:t>starting</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endParaRPr lang="de-DE" b="0" dirty="0">
              <a:latin typeface="DINOT-Bold" panose="020B0504020101020102" pitchFamily="34" charset="77"/>
            </a:endParaRP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a:latin typeface="DINOT-Bold" panose="020B0504020101020102" pitchFamily="34" charset="77"/>
              </a:rPr>
              <a:t>Okay, </a:t>
            </a:r>
            <a:r>
              <a:rPr lang="de-DE" b="0" dirty="0" err="1">
                <a:latin typeface="DINOT-Bold" panose="020B0504020101020102" pitchFamily="34" charset="77"/>
              </a:rPr>
              <a:t>welcome</a:t>
            </a:r>
            <a:r>
              <a:rPr lang="de-DE" b="0" dirty="0">
                <a:latin typeface="DINOT-Bold" panose="020B0504020101020102" pitchFamily="34" charset="77"/>
              </a:rPr>
              <a:t> back! I am </a:t>
            </a:r>
            <a:r>
              <a:rPr lang="de-DE" b="0" dirty="0" err="1">
                <a:latin typeface="DINOT-Bold" panose="020B0504020101020102" pitchFamily="34" charset="77"/>
              </a:rPr>
              <a:t>curious</a:t>
            </a:r>
            <a:r>
              <a:rPr lang="de-DE" b="0" dirty="0">
                <a:latin typeface="DINOT-Bold" panose="020B0504020101020102" pitchFamily="34" charset="77"/>
              </a:rPr>
              <a:t>, </a:t>
            </a:r>
            <a:r>
              <a:rPr lang="de-DE" b="0" dirty="0" err="1">
                <a:latin typeface="DINOT-Bold" panose="020B0504020101020102" pitchFamily="34" charset="77"/>
              </a:rPr>
              <a:t>who</a:t>
            </a:r>
            <a:r>
              <a:rPr lang="de-DE" b="0" dirty="0">
                <a:latin typeface="DINOT-Bold" panose="020B0504020101020102" pitchFamily="34" charset="77"/>
              </a:rPr>
              <a:t> </a:t>
            </a:r>
            <a:r>
              <a:rPr lang="de-DE" b="0" dirty="0" err="1">
                <a:latin typeface="DINOT-Bold" panose="020B0504020101020102" pitchFamily="34" charset="77"/>
              </a:rPr>
              <a:t>found</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2 </a:t>
            </a:r>
            <a:r>
              <a:rPr lang="de-DE" b="0" dirty="0" err="1">
                <a:latin typeface="DINOT-Bold" panose="020B0504020101020102" pitchFamily="34" charset="77"/>
              </a:rPr>
              <a:t>ideas</a:t>
            </a:r>
            <a:r>
              <a:rPr lang="de-DE" b="0" dirty="0">
                <a:latin typeface="DINOT-Bold" panose="020B0504020101020102" pitchFamily="34" charset="77"/>
              </a:rPr>
              <a:t> in total? Who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than</a:t>
            </a:r>
            <a:r>
              <a:rPr lang="de-DE" b="0" dirty="0">
                <a:latin typeface="DINOT-Bold" panose="020B0504020101020102" pitchFamily="34" charset="77"/>
              </a:rPr>
              <a:t> 5? 10?</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share</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chat</a:t>
            </a:r>
            <a:r>
              <a:rPr lang="de-DE" b="0" dirty="0">
                <a:latin typeface="DINOT-Bold" panose="020B0504020101020102" pitchFamily="34" charset="77"/>
              </a:rPr>
              <a:t> </a:t>
            </a:r>
            <a:r>
              <a:rPr lang="de-DE" b="0" dirty="0" err="1">
                <a:latin typeface="DINOT-Bold" panose="020B0504020101020102" pitchFamily="34" charset="77"/>
              </a:rPr>
              <a:t>which</a:t>
            </a:r>
            <a:r>
              <a:rPr lang="de-DE" b="0" dirty="0">
                <a:latin typeface="DINOT-Bold" panose="020B0504020101020102" pitchFamily="34" charset="77"/>
              </a:rPr>
              <a:t> </a:t>
            </a:r>
            <a:r>
              <a:rPr lang="de-DE" b="0" dirty="0" err="1">
                <a:latin typeface="DINOT-Bold" panose="020B0504020101020102" pitchFamily="34" charset="77"/>
              </a:rPr>
              <a:t>method</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liked</a:t>
            </a:r>
            <a:r>
              <a:rPr lang="de-DE" b="0" dirty="0">
                <a:latin typeface="DINOT-Bold" panose="020B0504020101020102" pitchFamily="34" charset="77"/>
              </a:rPr>
              <a:t> </a:t>
            </a:r>
            <a:r>
              <a:rPr lang="de-DE" b="0" dirty="0" err="1">
                <a:latin typeface="DINOT-Bold" panose="020B0504020101020102" pitchFamily="34" charset="77"/>
              </a:rPr>
              <a:t>best</a:t>
            </a:r>
            <a:r>
              <a:rPr lang="de-DE" b="0" dirty="0">
                <a:latin typeface="DINOT-Bold" panose="020B0504020101020102" pitchFamily="34" charset="77"/>
              </a:rPr>
              <a:t>: Silent, reverse </a:t>
            </a:r>
            <a:r>
              <a:rPr lang="de-DE" b="0" dirty="0" err="1">
                <a:latin typeface="DINOT-Bold" panose="020B0504020101020102" pitchFamily="34" charset="77"/>
              </a:rPr>
              <a:t>or</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see</a:t>
            </a:r>
            <a:r>
              <a:rPr lang="de-DE" b="0" dirty="0">
                <a:latin typeface="DINOT-Bold" panose="020B0504020101020102" pitchFamily="34" charset="77"/>
              </a:rPr>
              <a:t>…. (</a:t>
            </a:r>
            <a:r>
              <a:rPr lang="de-DE" b="0" dirty="0" err="1">
                <a:latin typeface="DINOT-Bold" panose="020B0504020101020102" pitchFamily="34" charset="77"/>
              </a:rPr>
              <a:t>comment</a:t>
            </a:r>
            <a:r>
              <a:rPr lang="de-DE" b="0" dirty="0">
                <a:latin typeface="DINOT-Bold" panose="020B0504020101020102" pitchFamily="34" charset="77"/>
              </a:rPr>
              <a:t> on </a:t>
            </a:r>
            <a:r>
              <a:rPr lang="de-DE" b="0" dirty="0" err="1">
                <a:latin typeface="DINOT-Bold" panose="020B0504020101020102" pitchFamily="34" charset="77"/>
              </a:rPr>
              <a:t>chat</a:t>
            </a:r>
            <a:r>
              <a:rPr lang="de-DE" b="0" dirty="0">
                <a:latin typeface="DINOT-Bold" panose="020B0504020101020102" pitchFamily="34" charset="77"/>
              </a:rPr>
              <a:t>)</a:t>
            </a:r>
          </a:p>
          <a:p>
            <a:pPr marL="342900" lvl="1" indent="-342900" algn="l" rtl="0">
              <a:lnSpc>
                <a:spcPct val="100000"/>
              </a:lnSpc>
              <a:spcBef>
                <a:spcPts val="0"/>
              </a:spcBef>
              <a:spcAft>
                <a:spcPts val="0"/>
              </a:spcAft>
              <a:buSzPts val="1100"/>
              <a:buChar char="○"/>
            </a:pPr>
            <a:endParaRPr b="1" dirty="0">
              <a:latin typeface="DINOT-Bold" panose="020B0504020101020102" pitchFamily="34" charset="77"/>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approaching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last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evaluation</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many</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But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makes</a:t>
            </a:r>
            <a:r>
              <a:rPr lang="de-DE" b="0" dirty="0">
                <a:latin typeface="DINOT-Bold" panose="020B0504020101020102" pitchFamily="34" charset="77"/>
              </a:rPr>
              <a:t> an </a:t>
            </a:r>
            <a:r>
              <a:rPr lang="de-DE" b="0" dirty="0" err="1">
                <a:latin typeface="DINOT-Bold" panose="020B0504020101020102" pitchFamily="34" charset="77"/>
              </a:rPr>
              <a:t>idea</a:t>
            </a:r>
            <a:r>
              <a:rPr lang="de-DE" b="0" dirty="0">
                <a:latin typeface="DINOT-Bold" panose="020B0504020101020102" pitchFamily="34" charset="77"/>
              </a:rPr>
              <a:t> a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This </a:t>
            </a:r>
            <a:r>
              <a:rPr lang="de-DE" b="0" dirty="0" err="1">
                <a:latin typeface="DINOT-Bold" panose="020B0504020101020102" pitchFamily="34" charset="77"/>
              </a:rPr>
              <a:t>highly</a:t>
            </a:r>
            <a:r>
              <a:rPr lang="de-DE" b="0" dirty="0">
                <a:latin typeface="DINOT-Bold" panose="020B0504020101020102" pitchFamily="34" charset="77"/>
              </a:rPr>
              <a:t> </a:t>
            </a:r>
            <a:r>
              <a:rPr lang="de-DE" b="0" dirty="0" err="1">
                <a:latin typeface="DINOT-Bold" panose="020B0504020101020102" pitchFamily="34" charset="77"/>
              </a:rPr>
              <a:t>depend</a:t>
            </a:r>
            <a:r>
              <a:rPr lang="de-DE" b="0" dirty="0">
                <a:latin typeface="DINOT-Bold" panose="020B0504020101020102" pitchFamily="34" charset="77"/>
              </a:rPr>
              <a:t> on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project</a:t>
            </a:r>
            <a:r>
              <a:rPr lang="de-DE" b="0" dirty="0">
                <a:latin typeface="DINOT-Bold" panose="020B0504020101020102" pitchFamily="34" charset="77"/>
              </a:rPr>
              <a:t> and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goals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project</a:t>
            </a:r>
            <a:r>
              <a:rPr lang="de-DE" b="0" dirty="0">
                <a:latin typeface="DINOT-Bold" panose="020B0504020101020102" pitchFamily="34" charset="77"/>
              </a:rPr>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 </a:t>
            </a:r>
            <a:r>
              <a:rPr lang="de-DE" b="0" dirty="0" err="1">
                <a:latin typeface="DINOT-Bold" panose="020B0504020101020102" pitchFamily="34" charset="77"/>
              </a:rPr>
              <a:t>tool</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helps</a:t>
            </a:r>
            <a:r>
              <a:rPr lang="de-DE" b="0" dirty="0">
                <a:latin typeface="DINOT-Bold" panose="020B0504020101020102" pitchFamily="34" charset="77"/>
              </a:rPr>
              <a:t> </a:t>
            </a:r>
            <a:r>
              <a:rPr lang="de-DE" b="0" dirty="0" err="1">
                <a:latin typeface="DINOT-Bold" panose="020B0504020101020102" pitchFamily="34" charset="77"/>
              </a:rPr>
              <a:t>filter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filter</a:t>
            </a:r>
            <a:r>
              <a:rPr lang="de-DE" b="0" dirty="0">
                <a:latin typeface="DINOT-Bold" panose="020B0504020101020102" pitchFamily="34" charset="77"/>
              </a:rPr>
              <a:t> ☺</a:t>
            </a:r>
            <a:endParaRPr b="0" dirty="0">
              <a:latin typeface="DINOT-Bold" panose="020B0504020101020102" pitchFamily="34" charset="77"/>
            </a:endParaRP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filter</a:t>
            </a:r>
            <a:r>
              <a:rPr lang="de-DE" b="0" dirty="0">
                <a:latin typeface="DINOT-Bold" panose="020B0504020101020102" pitchFamily="34" charset="77"/>
              </a:rPr>
              <a:t> </a:t>
            </a:r>
            <a:r>
              <a:rPr lang="de-DE" b="0" dirty="0" err="1">
                <a:latin typeface="DINOT-Bold" panose="020B0504020101020102" pitchFamily="34" charset="77"/>
              </a:rPr>
              <a:t>criterass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out)</a:t>
            </a:r>
            <a:endParaRPr b="0" dirty="0">
              <a:latin typeface="DINOT-Bold" panose="020B0504020101020102" pitchFamily="34" charset="77"/>
            </a:endParaRP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excactly</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will do </a:t>
            </a:r>
            <a:r>
              <a:rPr lang="de-DE" b="0" dirty="0" err="1">
                <a:latin typeface="DINOT-Bold" panose="020B0504020101020102" pitchFamily="34" charset="77"/>
              </a:rPr>
              <a:t>next</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0" dirty="0">
                <a:latin typeface="DINOT-Bold" panose="020B0504020101020102" pitchFamily="34" charset="77"/>
              </a:rPr>
              <a:t>Welcome back </a:t>
            </a:r>
            <a:r>
              <a:rPr lang="de-DE" b="0" dirty="0" err="1">
                <a:latin typeface="DINOT-Bold" panose="020B0504020101020102" pitchFamily="34" charset="77"/>
              </a:rPr>
              <a:t>everyone</a:t>
            </a:r>
            <a:r>
              <a:rPr lang="de-DE" b="0" dirty="0">
                <a:latin typeface="DINOT-Bold" panose="020B0504020101020102" pitchFamily="34" charset="77"/>
              </a:rPr>
              <a:t>! </a:t>
            </a:r>
          </a:p>
          <a:p>
            <a:pPr marL="0" lvl="0" indent="0" algn="l" rtl="0">
              <a:spcBef>
                <a:spcPts val="0"/>
              </a:spcBef>
              <a:spcAft>
                <a:spcPts val="0"/>
              </a:spcAft>
              <a:buNone/>
            </a:pPr>
            <a:r>
              <a:rPr lang="de-DE" b="0" dirty="0">
                <a:latin typeface="DINOT-Bold" panose="020B0504020101020102" pitchFamily="34" charset="77"/>
              </a:rPr>
              <a:t>I </a:t>
            </a:r>
            <a:r>
              <a:rPr lang="de-DE" b="0" dirty="0" err="1">
                <a:latin typeface="DINOT-Bold" panose="020B0504020101020102" pitchFamily="34" charset="77"/>
              </a:rPr>
              <a:t>hope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had</a:t>
            </a:r>
            <a:r>
              <a:rPr lang="de-DE" b="0" dirty="0">
                <a:latin typeface="DINOT-Bold" panose="020B0504020101020102" pitchFamily="34" charset="77"/>
              </a:rPr>
              <a:t> a nice </a:t>
            </a:r>
            <a:r>
              <a:rPr lang="de-DE" b="0" dirty="0" err="1">
                <a:latin typeface="DINOT-Bold" panose="020B0504020101020102" pitchFamily="34" charset="77"/>
              </a:rPr>
              <a:t>conversation</a:t>
            </a:r>
            <a:r>
              <a:rPr lang="de-DE" b="0" dirty="0">
                <a:latin typeface="DINOT-Bold" panose="020B0504020101020102" pitchFamily="34" charset="77"/>
              </a:rPr>
              <a:t> and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ready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a:t>
            </a:r>
          </a:p>
          <a:p>
            <a:pPr marL="0" lvl="0" indent="0" algn="l" rtl="0">
              <a:spcBef>
                <a:spcPts val="0"/>
              </a:spcBef>
              <a:spcAft>
                <a:spcPts val="0"/>
              </a:spcAft>
              <a:buNone/>
            </a:pPr>
            <a:r>
              <a:rPr lang="de-DE" b="0" dirty="0">
                <a:latin typeface="DINOT-Bold" panose="020B0504020101020102" pitchFamily="34" charset="77"/>
              </a:rPr>
              <a:t>So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topic</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 name="Google Shape;69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You</a:t>
            </a:r>
            <a:r>
              <a:rPr lang="de-DE" b="0" dirty="0">
                <a:latin typeface="DINOT-Bold" panose="020B0504020101020102" pitchFamily="34" charset="77"/>
              </a:rPr>
              <a:t> will </a:t>
            </a: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opportunity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all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again</a:t>
            </a:r>
            <a:r>
              <a:rPr lang="de-DE" b="0" dirty="0">
                <a:latin typeface="DINOT-Bold" panose="020B0504020101020102" pitchFamily="34" charset="77"/>
              </a:rPr>
              <a:t> and </a:t>
            </a:r>
            <a:r>
              <a:rPr lang="de-DE" b="0" dirty="0" err="1">
                <a:latin typeface="DINOT-Bold" panose="020B0504020101020102" pitchFamily="34" charset="77"/>
              </a:rPr>
              <a:t>filter</a:t>
            </a:r>
            <a:r>
              <a:rPr lang="de-DE" b="0" dirty="0">
                <a:latin typeface="DINOT-Bold" panose="020B0504020101020102" pitchFamily="34" charset="77"/>
              </a:rPr>
              <a:t> out </a:t>
            </a:r>
            <a:r>
              <a:rPr lang="de-DE" b="0" dirty="0" err="1">
                <a:latin typeface="DINOT-Bold" panose="020B0504020101020102" pitchFamily="34" charset="77"/>
              </a:rPr>
              <a:t>the</a:t>
            </a:r>
            <a:r>
              <a:rPr lang="de-DE" b="0" dirty="0">
                <a:latin typeface="DINOT-Bold" panose="020B0504020101020102" pitchFamily="34" charset="77"/>
              </a:rPr>
              <a:t> best. </a:t>
            </a:r>
            <a:endParaRPr b="0" dirty="0">
              <a:latin typeface="DINOT-Bold" panose="020B0504020101020102" pitchFamily="34" charset="77"/>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lnSpc>
                <a:spcPct val="227272"/>
              </a:lnSpc>
              <a:spcBef>
                <a:spcPts val="0"/>
              </a:spcBef>
              <a:spcAft>
                <a:spcPts val="0"/>
              </a:spcAft>
              <a:buSzPts val="1100"/>
              <a:buFont typeface="Arial"/>
              <a:buChar char="•"/>
            </a:pPr>
            <a:r>
              <a:rPr lang="de-DE" sz="1100" dirty="0" err="1">
                <a:solidFill>
                  <a:schemeClr val="dk1"/>
                </a:solidFill>
                <a:highlight>
                  <a:srgbClr val="FFFFFF"/>
                </a:highlight>
                <a:latin typeface="Noticia Text"/>
                <a:ea typeface="Noticia Text"/>
                <a:cs typeface="Noticia Text"/>
                <a:sym typeface="Noticia Text"/>
              </a:rPr>
              <a:t>Again</a:t>
            </a:r>
            <a:r>
              <a:rPr lang="de-DE" sz="1100" dirty="0">
                <a:solidFill>
                  <a:schemeClr val="dk1"/>
                </a:solidFill>
                <a:highlight>
                  <a:srgbClr val="FFFFFF"/>
                </a:highlight>
                <a:latin typeface="Noticia Text"/>
                <a:ea typeface="Noticia Text"/>
                <a:cs typeface="Noticia Text"/>
                <a:sym typeface="Noticia Text"/>
              </a:rPr>
              <a:t>, </a:t>
            </a:r>
            <a:r>
              <a:rPr lang="de-DE" sz="1100" dirty="0" err="1">
                <a:solidFill>
                  <a:schemeClr val="dk1"/>
                </a:solidFill>
                <a:highlight>
                  <a:srgbClr val="FFFFFF"/>
                </a:highlight>
                <a:latin typeface="Noticia Text"/>
                <a:ea typeface="Noticia Text"/>
                <a:cs typeface="Noticia Text"/>
                <a:sym typeface="Noticia Text"/>
              </a:rPr>
              <a:t>this</a:t>
            </a:r>
            <a:r>
              <a:rPr lang="de-DE" sz="1100" dirty="0">
                <a:solidFill>
                  <a:schemeClr val="dk1"/>
                </a:solidFill>
                <a:highlight>
                  <a:srgbClr val="FFFFFF"/>
                </a:highlight>
                <a:latin typeface="Noticia Text"/>
                <a:ea typeface="Noticia Text"/>
                <a:cs typeface="Noticia Text"/>
                <a:sym typeface="Noticia Text"/>
              </a:rPr>
              <a:t> </a:t>
            </a:r>
            <a:r>
              <a:rPr lang="de-DE" sz="1100" dirty="0" err="1">
                <a:solidFill>
                  <a:schemeClr val="dk1"/>
                </a:solidFill>
                <a:highlight>
                  <a:srgbClr val="FFFFFF"/>
                </a:highlight>
                <a:latin typeface="Noticia Text"/>
                <a:ea typeface="Noticia Text"/>
                <a:cs typeface="Noticia Text"/>
                <a:sym typeface="Noticia Text"/>
              </a:rPr>
              <a:t>is</a:t>
            </a:r>
            <a:r>
              <a:rPr lang="de-DE" sz="1100" dirty="0">
                <a:solidFill>
                  <a:schemeClr val="dk1"/>
                </a:solidFill>
                <a:highlight>
                  <a:srgbClr val="FFFFFF"/>
                </a:highlight>
                <a:latin typeface="Noticia Text"/>
                <a:ea typeface="Noticia Text"/>
                <a:cs typeface="Noticia Text"/>
                <a:sym typeface="Noticia Text"/>
              </a:rPr>
              <a:t> solo </a:t>
            </a:r>
            <a:r>
              <a:rPr lang="de-DE" sz="1100" dirty="0" err="1">
                <a:solidFill>
                  <a:schemeClr val="dk1"/>
                </a:solidFill>
                <a:highlight>
                  <a:srgbClr val="FFFFFF"/>
                </a:highlight>
                <a:latin typeface="Noticia Text"/>
                <a:ea typeface="Noticia Text"/>
                <a:cs typeface="Noticia Text"/>
                <a:sym typeface="Noticia Text"/>
              </a:rPr>
              <a:t>work</a:t>
            </a:r>
            <a:endParaRPr lang="de-DE" sz="1100" dirty="0">
              <a:solidFill>
                <a:schemeClr val="dk1"/>
              </a:solidFill>
              <a:highlight>
                <a:srgbClr val="FFFFFF"/>
              </a:highlight>
              <a:latin typeface="Noticia Text"/>
              <a:ea typeface="Noticia Text"/>
              <a:cs typeface="Noticia Text"/>
              <a:sym typeface="Noticia Text"/>
            </a:endParaRPr>
          </a:p>
          <a:p>
            <a:pPr marL="285750" lvl="0" indent="-285750" algn="l" rtl="0">
              <a:lnSpc>
                <a:spcPct val="227272"/>
              </a:lnSpc>
              <a:spcBef>
                <a:spcPts val="0"/>
              </a:spcBef>
              <a:spcAft>
                <a:spcPts val="0"/>
              </a:spcAft>
              <a:buSzPts val="1100"/>
              <a:buFont typeface="Arial"/>
              <a:buChar char="•"/>
            </a:pPr>
            <a:r>
              <a:rPr lang="de-DE" sz="1100" b="0" dirty="0" err="1">
                <a:solidFill>
                  <a:schemeClr val="dk1"/>
                </a:solidFill>
                <a:highlight>
                  <a:srgbClr val="FFFFFF"/>
                </a:highlight>
                <a:latin typeface="Noticia Text"/>
                <a:sym typeface="Noticia Text"/>
              </a:rPr>
              <a:t>We</a:t>
            </a:r>
            <a:r>
              <a:rPr lang="de-DE" sz="1100" b="0" dirty="0">
                <a:solidFill>
                  <a:schemeClr val="dk1"/>
                </a:solidFill>
                <a:highlight>
                  <a:srgbClr val="FFFFFF"/>
                </a:highlight>
                <a:latin typeface="Noticia Text"/>
                <a:sym typeface="Noticia Text"/>
              </a:rPr>
              <a:t> will </a:t>
            </a:r>
            <a:r>
              <a:rPr lang="de-DE" sz="1100" b="0" dirty="0" err="1">
                <a:solidFill>
                  <a:schemeClr val="dk1"/>
                </a:solidFill>
                <a:highlight>
                  <a:srgbClr val="FFFFFF"/>
                </a:highlight>
                <a:latin typeface="Noticia Text"/>
                <a:sym typeface="Noticia Text"/>
              </a:rPr>
              <a:t>apply</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the</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three</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filters</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that</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you</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can</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see</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here</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one</a:t>
            </a:r>
            <a:r>
              <a:rPr lang="de-DE" sz="1100" b="0" dirty="0">
                <a:solidFill>
                  <a:schemeClr val="dk1"/>
                </a:solidFill>
                <a:highlight>
                  <a:srgbClr val="FFFFFF"/>
                </a:highlight>
                <a:latin typeface="Noticia Text"/>
                <a:sym typeface="Noticia Text"/>
              </a:rPr>
              <a:t> after </a:t>
            </a:r>
            <a:r>
              <a:rPr lang="de-DE" sz="1100" b="0" dirty="0" err="1">
                <a:solidFill>
                  <a:schemeClr val="dk1"/>
                </a:solidFill>
                <a:highlight>
                  <a:srgbClr val="FFFFFF"/>
                </a:highlight>
                <a:latin typeface="Noticia Text"/>
                <a:sym typeface="Noticia Text"/>
              </a:rPr>
              <a:t>the</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other</a:t>
            </a:r>
            <a:r>
              <a:rPr lang="de-DE" sz="1100" b="0" dirty="0">
                <a:solidFill>
                  <a:schemeClr val="dk1"/>
                </a:solidFill>
                <a:highlight>
                  <a:srgbClr val="FFFFFF"/>
                </a:highlight>
                <a:latin typeface="Noticia Text"/>
                <a:sym typeface="Noticia Text"/>
              </a:rPr>
              <a:t>. </a:t>
            </a:r>
          </a:p>
          <a:p>
            <a:pPr marL="285750" lvl="0" indent="-285750" algn="l" rtl="0">
              <a:lnSpc>
                <a:spcPct val="227272"/>
              </a:lnSpc>
              <a:spcBef>
                <a:spcPts val="0"/>
              </a:spcBef>
              <a:spcAft>
                <a:spcPts val="0"/>
              </a:spcAft>
              <a:buSzPts val="1100"/>
              <a:buFont typeface="Arial"/>
              <a:buChar char="•"/>
            </a:pPr>
            <a:r>
              <a:rPr lang="de-DE" sz="1100" b="0" dirty="0">
                <a:solidFill>
                  <a:schemeClr val="dk1"/>
                </a:solidFill>
                <a:highlight>
                  <a:srgbClr val="FFFFFF"/>
                </a:highlight>
                <a:latin typeface="Noticia Text"/>
                <a:sym typeface="Noticia Text"/>
              </a:rPr>
              <a:t>I will </a:t>
            </a:r>
            <a:r>
              <a:rPr lang="de-DE" sz="1100" b="0" dirty="0" err="1">
                <a:solidFill>
                  <a:schemeClr val="dk1"/>
                </a:solidFill>
                <a:highlight>
                  <a:srgbClr val="FFFFFF"/>
                </a:highlight>
                <a:latin typeface="Noticia Text"/>
                <a:sym typeface="Noticia Text"/>
              </a:rPr>
              <a:t>guide</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you</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through</a:t>
            </a:r>
            <a:r>
              <a:rPr lang="de-DE" sz="1100" b="0" dirty="0">
                <a:solidFill>
                  <a:schemeClr val="dk1"/>
                </a:solidFill>
                <a:highlight>
                  <a:srgbClr val="FFFFFF"/>
                </a:highlight>
                <a:latin typeface="Noticia Text"/>
                <a:sym typeface="Noticia Text"/>
              </a:rPr>
              <a:t> </a:t>
            </a:r>
            <a:r>
              <a:rPr lang="de-DE" sz="1100" b="0" dirty="0" err="1">
                <a:solidFill>
                  <a:schemeClr val="dk1"/>
                </a:solidFill>
                <a:highlight>
                  <a:srgbClr val="FFFFFF"/>
                </a:highlight>
                <a:latin typeface="Noticia Text"/>
                <a:sym typeface="Noticia Text"/>
              </a:rPr>
              <a:t>this</a:t>
            </a:r>
            <a:r>
              <a:rPr lang="de-DE" sz="1100" b="0" dirty="0">
                <a:solidFill>
                  <a:schemeClr val="dk1"/>
                </a:solidFill>
                <a:highlight>
                  <a:srgbClr val="FFFFFF"/>
                </a:highlight>
                <a:latin typeface="Noticia Text"/>
                <a:sym typeface="Noticia Text"/>
              </a:rPr>
              <a:t>. </a:t>
            </a:r>
            <a:endParaRPr b="0" dirty="0">
              <a:latin typeface="DINOT-Bold" panose="020B0504020101020102" pitchFamily="34" charset="77"/>
            </a:endParaRPr>
          </a:p>
          <a:p>
            <a:pPr marL="0" marR="0" lvl="0" indent="0" algn="l" rtl="0">
              <a:lnSpc>
                <a:spcPct val="100000"/>
              </a:lnSpc>
              <a:spcBef>
                <a:spcPts val="0"/>
              </a:spcBef>
              <a:spcAft>
                <a:spcPts val="0"/>
              </a:spcAft>
              <a:buClr>
                <a:srgbClr val="000000"/>
              </a:buClr>
              <a:buSzPts val="1100"/>
              <a:buFont typeface="Arial"/>
              <a:buNone/>
            </a:pPr>
            <a:endParaRPr sz="1100" b="1" dirty="0">
              <a:solidFill>
                <a:schemeClr val="dk1"/>
              </a:solidFill>
              <a:highlight>
                <a:schemeClr val="lt1"/>
              </a:highlight>
              <a:latin typeface="DINOT-Bold" panose="020B0504020101020102" pitchFamily="34" charset="77"/>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1 Minute and </a:t>
            </a:r>
            <a:r>
              <a:rPr lang="de-DE" b="0" dirty="0" err="1">
                <a:latin typeface="DINOT-Bold" panose="020B0504020101020102" pitchFamily="34" charset="77"/>
              </a:rPr>
              <a:t>circle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most</a:t>
            </a:r>
            <a:r>
              <a:rPr lang="de-DE" b="0" dirty="0">
                <a:latin typeface="DINOT-Bold" panose="020B0504020101020102" pitchFamily="34" charset="77"/>
              </a:rPr>
              <a:t> innovative </a:t>
            </a:r>
            <a:r>
              <a:rPr lang="de-DE" b="0" dirty="0" err="1">
                <a:latin typeface="DINOT-Bold" panose="020B0504020101020102" pitchFamily="34" charset="77"/>
              </a:rPr>
              <a:t>ideas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out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circled</a:t>
            </a:r>
            <a:r>
              <a:rPr lang="de-DE" b="0" dirty="0">
                <a:latin typeface="DINOT-Bold" panose="020B0504020101020102" pitchFamily="34" charset="77"/>
              </a:rPr>
              <a:t> </a:t>
            </a:r>
            <a:r>
              <a:rPr lang="de-DE" b="0" dirty="0" err="1">
                <a:latin typeface="DINOT-Bold" panose="020B0504020101020102" pitchFamily="34" charset="77"/>
              </a:rPr>
              <a:t>ones</a:t>
            </a:r>
            <a:r>
              <a:rPr lang="de-DE" b="0" dirty="0">
                <a:latin typeface="DINOT-Bold" panose="020B0504020101020102" pitchFamily="34" charset="77"/>
              </a:rPr>
              <a:t>: Mark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easiest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implement</a:t>
            </a:r>
            <a:endParaRPr b="0" dirty="0">
              <a:latin typeface="DINOT-Bold" panose="020B0504020101020102" pitchFamily="34" charset="77"/>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now</a:t>
            </a:r>
            <a:r>
              <a:rPr lang="de-DE" b="0" dirty="0">
                <a:latin typeface="DINOT-Bold" panose="020B0504020101020102" pitchFamily="34" charset="77"/>
              </a:rPr>
              <a:t>: Out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circled</a:t>
            </a:r>
            <a:r>
              <a:rPr lang="de-DE" b="0" dirty="0">
                <a:latin typeface="DINOT-Bold" panose="020B0504020101020102" pitchFamily="34" charset="77"/>
              </a:rPr>
              <a:t> and </a:t>
            </a:r>
            <a:r>
              <a:rPr lang="de-DE" b="0" dirty="0" err="1">
                <a:latin typeface="DINOT-Bold" panose="020B0504020101020102" pitchFamily="34" charset="77"/>
              </a:rPr>
              <a:t>marked</a:t>
            </a:r>
            <a:r>
              <a:rPr lang="de-DE" b="0" dirty="0">
                <a:latin typeface="DINOT-Bold" panose="020B0504020101020102" pitchFamily="34" charset="77"/>
              </a:rPr>
              <a:t>: </a:t>
            </a:r>
            <a:r>
              <a:rPr lang="de-DE" b="0" dirty="0" err="1">
                <a:latin typeface="DINOT-Bold" panose="020B0504020101020102" pitchFamily="34" charset="77"/>
              </a:rPr>
              <a:t>Choose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favorite</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Hurray</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successfully</a:t>
            </a:r>
            <a:r>
              <a:rPr lang="de-DE" b="0" dirty="0">
                <a:latin typeface="DINOT-Bold" panose="020B0504020101020102" pitchFamily="34" charset="77"/>
              </a:rPr>
              <a:t> </a:t>
            </a:r>
            <a:r>
              <a:rPr lang="de-DE" b="0" dirty="0" err="1">
                <a:latin typeface="DINOT-Bold" panose="020B0504020101020102" pitchFamily="34" charset="77"/>
              </a:rPr>
              <a:t>made</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entire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Congrats</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 </a:t>
            </a:r>
            <a:r>
              <a:rPr lang="de-DE" b="0" dirty="0" err="1">
                <a:latin typeface="DINOT-Bold" panose="020B0504020101020102" pitchFamily="34" charset="77"/>
              </a:rPr>
              <a:t>look</a:t>
            </a:r>
            <a:r>
              <a:rPr lang="de-DE" b="0" dirty="0">
                <a:latin typeface="DINOT-Bold" panose="020B0504020101020102" pitchFamily="34" charset="77"/>
              </a:rPr>
              <a:t>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invite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share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And in </a:t>
            </a:r>
            <a:r>
              <a:rPr lang="de-DE" b="0" dirty="0" err="1">
                <a:latin typeface="DINOT-Bold" panose="020B0504020101020102" pitchFamily="34" charset="77"/>
              </a:rPr>
              <a:t>order</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able</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follow </a:t>
            </a:r>
            <a:r>
              <a:rPr lang="de-DE" b="0" dirty="0" err="1">
                <a:latin typeface="DINOT-Bold" panose="020B0504020101020102" pitchFamily="34" charset="77"/>
              </a:rPr>
              <a:t>along</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would</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great</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 </a:t>
            </a:r>
            <a:r>
              <a:rPr lang="de-DE" b="0" dirty="0" err="1">
                <a:latin typeface="DINOT-Bold" panose="020B0504020101020102" pitchFamily="34" charset="77"/>
              </a:rPr>
              <a:t>share</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us</a:t>
            </a:r>
            <a:r>
              <a:rPr lang="de-DE" b="0" dirty="0">
                <a:latin typeface="DINOT-Bold" panose="020B0504020101020102" pitchFamily="34" charset="77"/>
              </a:rPr>
              <a:t> not </a:t>
            </a:r>
            <a:r>
              <a:rPr lang="de-DE" b="0" dirty="0" err="1">
                <a:latin typeface="DINOT-Bold" panose="020B0504020101020102" pitchFamily="34" charset="77"/>
              </a:rPr>
              <a:t>only</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but (</a:t>
            </a:r>
            <a:r>
              <a:rPr lang="de-DE" b="0" dirty="0" err="1">
                <a:latin typeface="DINOT-Bold" panose="020B0504020101020102" pitchFamily="34" charset="77"/>
              </a:rPr>
              <a:t>read</a:t>
            </a:r>
            <a:r>
              <a:rPr lang="de-DE" b="0" dirty="0">
                <a:latin typeface="DINOT-Bold" panose="020B0504020101020102" pitchFamily="34" charset="77"/>
              </a:rPr>
              <a:t> out)</a:t>
            </a:r>
            <a:endParaRPr b="0" dirty="0">
              <a:latin typeface="DINOT-Bold" panose="020B0504020101020102" pitchFamily="34" charset="77"/>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Unfortunaltey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cannot</a:t>
            </a:r>
            <a:r>
              <a:rPr lang="de-DE" sz="1100" b="0" dirty="0">
                <a:solidFill>
                  <a:schemeClr val="dk1"/>
                </a:solidFill>
                <a:highlight>
                  <a:schemeClr val="lt1"/>
                </a:highlight>
                <a:latin typeface="DINOT-Bold" panose="020B0504020101020102" pitchFamily="34" charset="77"/>
                <a:sym typeface="Arial"/>
              </a:rPr>
              <a:t> listen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everyone</a:t>
            </a:r>
            <a:r>
              <a:rPr lang="de-DE" sz="1100" b="0" dirty="0">
                <a:solidFill>
                  <a:schemeClr val="dk1"/>
                </a:solidFill>
                <a:highlight>
                  <a:schemeClr val="lt1"/>
                </a:highlight>
                <a:latin typeface="DINOT-Bold" panose="020B0504020101020102" pitchFamily="34" charset="77"/>
                <a:sym typeface="Arial"/>
              </a:rPr>
              <a:t> but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do </a:t>
            </a:r>
            <a:r>
              <a:rPr lang="de-DE" sz="1100" b="0" dirty="0" err="1">
                <a:solidFill>
                  <a:schemeClr val="dk1"/>
                </a:solidFill>
                <a:highlight>
                  <a:schemeClr val="lt1"/>
                </a:highlight>
                <a:latin typeface="DINOT-Bold" panose="020B0504020101020102" pitchFamily="34" charset="77"/>
                <a:sym typeface="Arial"/>
              </a:rPr>
              <a:t>have</a:t>
            </a:r>
            <a:r>
              <a:rPr lang="de-DE" sz="1100" b="0" dirty="0">
                <a:solidFill>
                  <a:schemeClr val="dk1"/>
                </a:solidFill>
                <a:highlight>
                  <a:schemeClr val="lt1"/>
                </a:highlight>
                <a:latin typeface="DINOT-Bold" panose="020B0504020101020102" pitchFamily="34" charset="77"/>
                <a:sym typeface="Arial"/>
              </a:rPr>
              <a:t> time </a:t>
            </a: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3 </a:t>
            </a:r>
            <a:r>
              <a:rPr lang="de-DE" sz="1100" b="0" dirty="0" err="1">
                <a:solidFill>
                  <a:schemeClr val="dk1"/>
                </a:solidFill>
                <a:highlight>
                  <a:schemeClr val="lt1"/>
                </a:highlight>
                <a:latin typeface="DINOT-Bold" panose="020B0504020101020102" pitchFamily="34" charset="77"/>
                <a:sym typeface="Arial"/>
              </a:rPr>
              <a:t>presentations</a:t>
            </a:r>
            <a:r>
              <a:rPr lang="de-DE" sz="1100" b="0" dirty="0">
                <a:solidFill>
                  <a:schemeClr val="dk1"/>
                </a:solidFill>
                <a:highlight>
                  <a:schemeClr val="lt1"/>
                </a:highlight>
                <a:latin typeface="DINOT-Bold" panose="020B0504020101020102" pitchFamily="34" charset="77"/>
                <a:sym typeface="Arial"/>
              </a:rPr>
              <a:t>. </a:t>
            </a:r>
          </a:p>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a:t>
            </a:r>
            <a:r>
              <a:rPr lang="de-DE" sz="1100" b="0" dirty="0" err="1">
                <a:solidFill>
                  <a:schemeClr val="dk1"/>
                </a:solidFill>
                <a:highlight>
                  <a:schemeClr val="lt1"/>
                </a:highlight>
                <a:latin typeface="DINOT-Bold" panose="020B0504020101020102" pitchFamily="34" charset="77"/>
                <a:sym typeface="Arial"/>
              </a:rPr>
              <a:t>read</a:t>
            </a:r>
            <a:r>
              <a:rPr lang="de-DE" sz="1100" b="0" dirty="0">
                <a:solidFill>
                  <a:schemeClr val="dk1"/>
                </a:solidFill>
                <a:highlight>
                  <a:schemeClr val="lt1"/>
                </a:highlight>
                <a:latin typeface="DINOT-Bold" panose="020B0504020101020102" pitchFamily="34" charset="77"/>
                <a:sym typeface="Arial"/>
              </a:rPr>
              <a:t> out)</a:t>
            </a:r>
            <a:endParaRPr b="0" dirty="0">
              <a:latin typeface="DINOT-Bold" panose="020B0504020101020102" pitchFamily="34" charset="77"/>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Alright</a:t>
            </a:r>
            <a:r>
              <a:rPr lang="de-DE" b="0" dirty="0">
                <a:latin typeface="DINOT-Bold" panose="020B0504020101020102" pitchFamily="34" charset="77"/>
              </a:rPr>
              <a:t>, so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running</a:t>
            </a:r>
            <a:r>
              <a:rPr lang="de-DE" b="0" dirty="0">
                <a:latin typeface="DINOT-Bold" panose="020B0504020101020102" pitchFamily="34" charset="77"/>
              </a:rPr>
              <a:t> </a:t>
            </a:r>
            <a:r>
              <a:rPr lang="de-DE" b="0" dirty="0" err="1">
                <a:latin typeface="DINOT-Bold" panose="020B0504020101020102" pitchFamily="34" charset="77"/>
              </a:rPr>
              <a:t>order</a:t>
            </a:r>
            <a:r>
              <a:rPr lang="de-DE" b="0" dirty="0">
                <a:latin typeface="DINOT-Bold" panose="020B0504020101020102" pitchFamily="34" charset="77"/>
              </a:rPr>
              <a:t> and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The </a:t>
            </a:r>
            <a:r>
              <a:rPr lang="de-DE" b="0" dirty="0" err="1">
                <a:latin typeface="DINOT-Bold" panose="020B0504020101020102" pitchFamily="34" charset="77"/>
              </a:rPr>
              <a:t>stage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yours</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Fantastic! </a:t>
            </a:r>
            <a:r>
              <a:rPr lang="de-DE" b="0" dirty="0" err="1">
                <a:latin typeface="DINOT-Bold" panose="020B0504020101020102" pitchFamily="34" charset="77"/>
              </a:rPr>
              <a:t>Thank</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so </a:t>
            </a:r>
            <a:r>
              <a:rPr lang="de-DE" b="0" dirty="0" err="1">
                <a:latin typeface="DINOT-Bold" panose="020B0504020101020102" pitchFamily="34" charset="77"/>
              </a:rPr>
              <a:t>much</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sharing</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and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hope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will </a:t>
            </a:r>
            <a:r>
              <a:rPr lang="de-DE" b="0" dirty="0" err="1">
                <a:latin typeface="DINOT-Bold" panose="020B0504020101020102" pitchFamily="34" charset="77"/>
              </a:rPr>
              <a:t>help</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not </a:t>
            </a:r>
            <a:r>
              <a:rPr lang="de-DE" b="0" dirty="0" err="1">
                <a:latin typeface="DINOT-Bold" panose="020B0504020101020102" pitchFamily="34" charset="77"/>
              </a:rPr>
              <a:t>only</a:t>
            </a:r>
            <a:r>
              <a:rPr lang="de-DE" b="0" dirty="0">
                <a:latin typeface="DINOT-Bold" panose="020B0504020101020102" pitchFamily="34" charset="77"/>
              </a:rPr>
              <a:t> in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workshop</a:t>
            </a:r>
            <a:r>
              <a:rPr lang="de-DE" b="0" dirty="0">
                <a:latin typeface="DINOT-Bold" panose="020B0504020101020102" pitchFamily="34" charset="77"/>
              </a:rPr>
              <a:t> but also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future</a:t>
            </a:r>
            <a:r>
              <a:rPr lang="de-DE" b="0" dirty="0">
                <a:latin typeface="DINOT-Bold" panose="020B0504020101020102" pitchFamily="34" charset="77"/>
              </a:rPr>
              <a:t> </a:t>
            </a:r>
            <a:r>
              <a:rPr lang="de-DE" b="0" dirty="0" err="1">
                <a:latin typeface="DINOT-Bold" panose="020B0504020101020102" pitchFamily="34" charset="77"/>
              </a:rPr>
              <a:t>projects</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afterwards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will </a:t>
            </a:r>
            <a:r>
              <a:rPr lang="de-DE" b="0" dirty="0" err="1">
                <a:latin typeface="DINOT-Bold" panose="020B0504020101020102" pitchFamily="34" charset="77"/>
              </a:rPr>
              <a:t>receive</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template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future</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Here </a:t>
            </a:r>
            <a:r>
              <a:rPr lang="de-DE" b="0" dirty="0" err="1">
                <a:latin typeface="DINOT-Bold" panose="020B0504020101020102" pitchFamily="34" charset="77"/>
              </a:rPr>
              <a:t>you</a:t>
            </a:r>
            <a:r>
              <a:rPr lang="de-DE" b="0" dirty="0">
                <a:latin typeface="DINOT-Bold" panose="020B0504020101020102" pitchFamily="34" charset="77"/>
              </a:rPr>
              <a:t> do find </a:t>
            </a:r>
            <a:r>
              <a:rPr lang="de-DE" b="0" dirty="0" err="1">
                <a:latin typeface="DINOT-Bold" panose="020B0504020101020102" pitchFamily="34" charset="77"/>
              </a:rPr>
              <a:t>the</a:t>
            </a:r>
            <a:r>
              <a:rPr lang="de-DE" b="0" dirty="0">
                <a:latin typeface="DINOT-Bold" panose="020B0504020101020102" pitchFamily="34" charset="77"/>
              </a:rPr>
              <a:t> 4 </a:t>
            </a:r>
            <a:r>
              <a:rPr lang="de-DE" b="0" dirty="0" err="1">
                <a:latin typeface="DINOT-Bold" panose="020B0504020101020102" pitchFamily="34" charset="77"/>
              </a:rPr>
              <a:t>steps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and 2 </a:t>
            </a:r>
            <a:r>
              <a:rPr lang="de-DE" b="0" dirty="0" err="1">
                <a:latin typeface="DINOT-Bold" panose="020B0504020101020102" pitchFamily="34" charset="77"/>
              </a:rPr>
              <a:t>covered</a:t>
            </a:r>
            <a:r>
              <a:rPr lang="de-DE" b="0" dirty="0">
                <a:latin typeface="DINOT-Bold" panose="020B0504020101020102" pitchFamily="34" charset="77"/>
              </a:rPr>
              <a:t> on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page</a:t>
            </a:r>
            <a:r>
              <a:rPr lang="de-DE" b="0" dirty="0">
                <a:latin typeface="DINOT-Bold" panose="020B0504020101020102" pitchFamily="34" charset="77"/>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learning</a:t>
            </a:r>
            <a:r>
              <a:rPr lang="de-DE" b="0" dirty="0">
                <a:latin typeface="DINOT-Bold" panose="020B0504020101020102" pitchFamily="34" charset="77"/>
              </a:rPr>
              <a:t> </a:t>
            </a:r>
            <a:r>
              <a:rPr lang="de-DE" b="0" dirty="0" err="1">
                <a:latin typeface="DINOT-Bold" panose="020B0504020101020102" pitchFamily="34" charset="77"/>
              </a:rPr>
              <a:t>goals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module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p>
          <a:p>
            <a:pPr marL="15875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171450" indent="-171450">
              <a:lnSpc>
                <a:spcPct val="137500"/>
              </a:lnSpc>
              <a:spcAft>
                <a:spcPts val="0"/>
              </a:spcAft>
              <a:buClr>
                <a:srgbClr val="000000"/>
              </a:buClr>
              <a:buSzPts val="1600"/>
              <a:buFont typeface="Arial" panose="020B0604020202020204" pitchFamily="34" charset="0"/>
              <a:buChar char="•"/>
            </a:pPr>
            <a:r>
              <a:rPr lang="de-DE" b="1" dirty="0" err="1"/>
              <a:t>Getting</a:t>
            </a:r>
            <a:r>
              <a:rPr lang="de-DE" b="1" dirty="0"/>
              <a:t> </a:t>
            </a:r>
            <a:r>
              <a:rPr lang="de-DE" b="1" dirty="0" err="1"/>
              <a:t>to</a:t>
            </a:r>
            <a:r>
              <a:rPr lang="de-DE" b="1" dirty="0"/>
              <a:t> </a:t>
            </a:r>
            <a:r>
              <a:rPr lang="de-DE" b="1" dirty="0" err="1"/>
              <a:t>know</a:t>
            </a:r>
            <a:r>
              <a:rPr lang="de-DE" b="1" dirty="0"/>
              <a:t> </a:t>
            </a:r>
            <a:r>
              <a:rPr lang="de-DE" b="1" dirty="0" err="1"/>
              <a:t>the</a:t>
            </a:r>
            <a:r>
              <a:rPr lang="de-DE" b="1" dirty="0"/>
              <a:t> different </a:t>
            </a:r>
            <a:r>
              <a:rPr lang="de-DE" b="1" dirty="0" err="1"/>
              <a:t>elements</a:t>
            </a:r>
            <a:r>
              <a:rPr lang="de-DE" b="1" dirty="0"/>
              <a:t> </a:t>
            </a:r>
            <a:r>
              <a:rPr lang="de-DE" b="1" dirty="0" err="1"/>
              <a:t>of</a:t>
            </a:r>
            <a:r>
              <a:rPr lang="de-DE" b="1" dirty="0"/>
              <a:t> an </a:t>
            </a:r>
            <a:r>
              <a:rPr lang="de-DE" b="1" dirty="0" err="1"/>
              <a:t>ideation</a:t>
            </a:r>
            <a:r>
              <a:rPr lang="de-DE" b="1" dirty="0"/>
              <a:t> </a:t>
            </a:r>
            <a:r>
              <a:rPr lang="de-DE" b="1" dirty="0" err="1"/>
              <a:t>process</a:t>
            </a:r>
            <a:r>
              <a:rPr lang="de-DE" b="1" dirty="0"/>
              <a:t> </a:t>
            </a:r>
            <a:r>
              <a:rPr lang="de-DE" b="0" dirty="0"/>
              <a:t>- </a:t>
            </a:r>
            <a:r>
              <a:rPr lang="de-DE" b="0" dirty="0" err="1"/>
              <a:t>we</a:t>
            </a:r>
            <a:r>
              <a:rPr lang="de-DE" b="0" dirty="0"/>
              <a:t> will </a:t>
            </a:r>
            <a:r>
              <a:rPr lang="de-DE" b="0" dirty="0" err="1"/>
              <a:t>guide</a:t>
            </a:r>
            <a:r>
              <a:rPr lang="de-DE" b="0" dirty="0"/>
              <a:t> </a:t>
            </a:r>
            <a:r>
              <a:rPr lang="de-DE" b="0" dirty="0" err="1"/>
              <a:t>you</a:t>
            </a:r>
            <a:r>
              <a:rPr lang="de-DE" b="0" dirty="0"/>
              <a:t> </a:t>
            </a:r>
            <a:r>
              <a:rPr lang="de-DE" b="0" dirty="0" err="1"/>
              <a:t>through</a:t>
            </a:r>
            <a:r>
              <a:rPr lang="de-DE" b="0" dirty="0"/>
              <a:t> </a:t>
            </a:r>
            <a:r>
              <a:rPr lang="de-DE" b="0" dirty="0" err="1"/>
              <a:t>this</a:t>
            </a:r>
            <a:r>
              <a:rPr lang="de-DE" b="0" dirty="0"/>
              <a:t> </a:t>
            </a:r>
            <a:r>
              <a:rPr lang="de-DE" b="0" dirty="0" err="1"/>
              <a:t>step</a:t>
            </a:r>
            <a:r>
              <a:rPr lang="de-DE" b="0" dirty="0"/>
              <a:t> </a:t>
            </a:r>
            <a:r>
              <a:rPr lang="de-DE" b="0" dirty="0" err="1"/>
              <a:t>by</a:t>
            </a:r>
            <a:r>
              <a:rPr lang="de-DE" b="0" dirty="0"/>
              <a:t> </a:t>
            </a:r>
            <a:r>
              <a:rPr lang="de-DE" b="0" dirty="0" err="1"/>
              <a:t>step</a:t>
            </a:r>
            <a:r>
              <a:rPr lang="de-DE" b="0" dirty="0"/>
              <a:t>. </a:t>
            </a:r>
          </a:p>
          <a:p>
            <a:pPr marL="171450" indent="-171450">
              <a:lnSpc>
                <a:spcPct val="137500"/>
              </a:lnSpc>
              <a:spcBef>
                <a:spcPts val="1200"/>
              </a:spcBef>
              <a:spcAft>
                <a:spcPts val="0"/>
              </a:spcAft>
              <a:buClr>
                <a:srgbClr val="000000"/>
              </a:buClr>
              <a:buSzPts val="1600"/>
              <a:buFont typeface="Arial" panose="020B0604020202020204" pitchFamily="34" charset="0"/>
              <a:buChar char="•"/>
            </a:pPr>
            <a:r>
              <a:rPr lang="de-DE" b="1" dirty="0" err="1"/>
              <a:t>Applying</a:t>
            </a:r>
            <a:r>
              <a:rPr lang="de-DE" b="1" dirty="0"/>
              <a:t> </a:t>
            </a:r>
            <a:r>
              <a:rPr lang="de-DE" b="1" dirty="0" err="1"/>
              <a:t>the</a:t>
            </a:r>
            <a:r>
              <a:rPr lang="de-DE" b="1" dirty="0"/>
              <a:t> </a:t>
            </a:r>
            <a:r>
              <a:rPr lang="de-DE" b="1" dirty="0" err="1"/>
              <a:t>concept</a:t>
            </a:r>
            <a:r>
              <a:rPr lang="de-DE" b="1" dirty="0"/>
              <a:t> </a:t>
            </a:r>
            <a:r>
              <a:rPr lang="de-DE" b="1" dirty="0" err="1"/>
              <a:t>of</a:t>
            </a:r>
            <a:r>
              <a:rPr lang="de-DE" b="1" dirty="0"/>
              <a:t> </a:t>
            </a:r>
            <a:r>
              <a:rPr lang="de-DE" b="1" dirty="0" err="1"/>
              <a:t>the</a:t>
            </a:r>
            <a:r>
              <a:rPr lang="de-DE" b="1" dirty="0"/>
              <a:t> problem-solution fit.</a:t>
            </a:r>
            <a:r>
              <a:rPr lang="de-DE" b="0" dirty="0"/>
              <a:t> </a:t>
            </a:r>
            <a:r>
              <a:rPr lang="de-DE" b="0" dirty="0" err="1"/>
              <a:t>For</a:t>
            </a:r>
            <a:r>
              <a:rPr lang="de-DE" b="0" dirty="0"/>
              <a:t> </a:t>
            </a:r>
            <a:r>
              <a:rPr lang="de-DE" b="0" dirty="0" err="1"/>
              <a:t>those</a:t>
            </a:r>
            <a:r>
              <a:rPr lang="de-DE" b="0" dirty="0"/>
              <a:t> </a:t>
            </a:r>
            <a:r>
              <a:rPr lang="de-DE" b="0" dirty="0" err="1"/>
              <a:t>of</a:t>
            </a:r>
            <a:r>
              <a:rPr lang="de-DE" b="0" dirty="0"/>
              <a:t> </a:t>
            </a:r>
            <a:r>
              <a:rPr lang="de-DE" b="0" dirty="0" err="1"/>
              <a:t>you</a:t>
            </a:r>
            <a:r>
              <a:rPr lang="de-DE" b="0" dirty="0"/>
              <a:t>, </a:t>
            </a:r>
            <a:r>
              <a:rPr lang="de-DE" b="0" dirty="0" err="1"/>
              <a:t>who</a:t>
            </a:r>
            <a:r>
              <a:rPr lang="de-DE" b="0" dirty="0"/>
              <a:t> </a:t>
            </a:r>
            <a:r>
              <a:rPr lang="de-DE" b="0" dirty="0" err="1"/>
              <a:t>are</a:t>
            </a:r>
            <a:r>
              <a:rPr lang="de-DE" b="0" dirty="0"/>
              <a:t> </a:t>
            </a:r>
            <a:r>
              <a:rPr lang="de-DE" b="0" dirty="0" err="1"/>
              <a:t>wondering</a:t>
            </a:r>
            <a:r>
              <a:rPr lang="de-DE" b="0" dirty="0"/>
              <a:t> </a:t>
            </a:r>
            <a:r>
              <a:rPr lang="de-DE" b="0" dirty="0" err="1"/>
              <a:t>now</a:t>
            </a:r>
            <a:r>
              <a:rPr lang="de-DE" b="0" dirty="0"/>
              <a:t>, </a:t>
            </a:r>
            <a:r>
              <a:rPr lang="de-DE" b="0" dirty="0" err="1"/>
              <a:t>what</a:t>
            </a:r>
            <a:r>
              <a:rPr lang="de-DE" b="0" dirty="0"/>
              <a:t> </a:t>
            </a:r>
            <a:r>
              <a:rPr lang="de-DE" b="0" dirty="0" err="1"/>
              <a:t>this</a:t>
            </a:r>
            <a:r>
              <a:rPr lang="de-DE" b="0" dirty="0"/>
              <a:t> problem-solution-fit </a:t>
            </a:r>
            <a:r>
              <a:rPr lang="de-DE" b="0" dirty="0" err="1"/>
              <a:t>is</a:t>
            </a:r>
            <a:r>
              <a:rPr lang="de-DE" b="0" dirty="0"/>
              <a:t>: </a:t>
            </a:r>
            <a:r>
              <a:rPr lang="de-DE" b="0" dirty="0" err="1"/>
              <a:t>don‘t</a:t>
            </a:r>
            <a:r>
              <a:rPr lang="de-DE" b="0" dirty="0"/>
              <a:t> </a:t>
            </a:r>
            <a:r>
              <a:rPr lang="de-DE" b="0" dirty="0" err="1"/>
              <a:t>worry</a:t>
            </a:r>
            <a:r>
              <a:rPr lang="de-DE" b="0" dirty="0"/>
              <a:t> – </a:t>
            </a:r>
            <a:r>
              <a:rPr lang="de-DE" b="0" dirty="0" err="1"/>
              <a:t>we</a:t>
            </a:r>
            <a:r>
              <a:rPr lang="de-DE" b="0" dirty="0"/>
              <a:t> will </a:t>
            </a:r>
            <a:r>
              <a:rPr lang="de-DE" b="0" dirty="0" err="1"/>
              <a:t>explain</a:t>
            </a:r>
            <a:r>
              <a:rPr lang="de-DE" b="0" dirty="0"/>
              <a:t> </a:t>
            </a:r>
            <a:r>
              <a:rPr lang="de-DE" b="0" dirty="0" err="1"/>
              <a:t>this</a:t>
            </a:r>
            <a:r>
              <a:rPr lang="de-DE" b="0" dirty="0"/>
              <a:t> </a:t>
            </a:r>
            <a:r>
              <a:rPr lang="de-DE" b="0" dirty="0" err="1"/>
              <a:t>concept</a:t>
            </a:r>
            <a:r>
              <a:rPr lang="de-DE" b="0" dirty="0"/>
              <a:t> </a:t>
            </a:r>
            <a:r>
              <a:rPr lang="de-DE" b="0" dirty="0" err="1"/>
              <a:t>to</a:t>
            </a:r>
            <a:r>
              <a:rPr lang="de-DE" b="0" dirty="0"/>
              <a:t> </a:t>
            </a:r>
            <a:r>
              <a:rPr lang="de-DE" b="0" dirty="0" err="1"/>
              <a:t>you</a:t>
            </a:r>
            <a:r>
              <a:rPr lang="de-DE" b="0" dirty="0"/>
              <a:t>!</a:t>
            </a:r>
          </a:p>
          <a:p>
            <a:pPr marL="171450" indent="-171450">
              <a:lnSpc>
                <a:spcPct val="137500"/>
              </a:lnSpc>
              <a:spcBef>
                <a:spcPts val="1200"/>
              </a:spcBef>
              <a:spcAft>
                <a:spcPts val="0"/>
              </a:spcAft>
              <a:buClr>
                <a:srgbClr val="000000"/>
              </a:buClr>
              <a:buSzPts val="1600"/>
              <a:buFont typeface="Arial" panose="020B0604020202020204" pitchFamily="34" charset="0"/>
              <a:buChar char="•"/>
            </a:pPr>
            <a:r>
              <a:rPr lang="de-DE" b="1" dirty="0" err="1"/>
              <a:t>Finding</a:t>
            </a:r>
            <a:r>
              <a:rPr lang="de-DE" b="1" dirty="0"/>
              <a:t> </a:t>
            </a:r>
            <a:r>
              <a:rPr lang="de-DE" b="1" dirty="0" err="1"/>
              <a:t>solutions</a:t>
            </a:r>
            <a:r>
              <a:rPr lang="de-DE" b="1" dirty="0"/>
              <a:t> </a:t>
            </a:r>
            <a:r>
              <a:rPr lang="de-DE" b="1" dirty="0" err="1"/>
              <a:t>with</a:t>
            </a:r>
            <a:r>
              <a:rPr lang="de-DE" b="1" dirty="0"/>
              <a:t> </a:t>
            </a:r>
            <a:r>
              <a:rPr lang="de-DE" b="1" dirty="0" err="1"/>
              <a:t>the</a:t>
            </a:r>
            <a:r>
              <a:rPr lang="de-DE" b="1" dirty="0"/>
              <a:t> </a:t>
            </a:r>
            <a:r>
              <a:rPr lang="de-DE" b="1" dirty="0" err="1"/>
              <a:t>help</a:t>
            </a:r>
            <a:r>
              <a:rPr lang="de-DE" b="1" dirty="0"/>
              <a:t> </a:t>
            </a:r>
            <a:r>
              <a:rPr lang="de-DE" b="1" dirty="0" err="1"/>
              <a:t>of</a:t>
            </a:r>
            <a:r>
              <a:rPr lang="de-DE" b="1" dirty="0"/>
              <a:t> </a:t>
            </a:r>
            <a:r>
              <a:rPr lang="de-DE" b="1" dirty="0" err="1"/>
              <a:t>innovation</a:t>
            </a:r>
            <a:r>
              <a:rPr lang="de-DE" b="1" dirty="0"/>
              <a:t> </a:t>
            </a:r>
            <a:r>
              <a:rPr lang="de-DE" b="1" dirty="0" err="1"/>
              <a:t>guidelines</a:t>
            </a:r>
            <a:r>
              <a:rPr lang="de-DE" b="1" dirty="0"/>
              <a:t> </a:t>
            </a:r>
            <a:r>
              <a:rPr lang="de-DE" b="0" dirty="0"/>
              <a:t>and</a:t>
            </a:r>
          </a:p>
          <a:p>
            <a:pPr marL="171450" indent="-171450">
              <a:lnSpc>
                <a:spcPct val="137500"/>
              </a:lnSpc>
              <a:spcBef>
                <a:spcPts val="1200"/>
              </a:spcBef>
              <a:spcAft>
                <a:spcPts val="0"/>
              </a:spcAft>
              <a:buClr>
                <a:srgbClr val="000000"/>
              </a:buClr>
              <a:buSzPts val="1600"/>
              <a:buFont typeface="Arial" panose="020B0604020202020204" pitchFamily="34" charset="0"/>
              <a:buChar char="•"/>
            </a:pPr>
            <a:r>
              <a:rPr lang="de-DE" b="1" dirty="0"/>
              <a:t>Learning </a:t>
            </a:r>
            <a:r>
              <a:rPr lang="de-DE" b="1" dirty="0" err="1"/>
              <a:t>how</a:t>
            </a:r>
            <a:r>
              <a:rPr lang="de-DE" b="1" dirty="0"/>
              <a:t> </a:t>
            </a:r>
            <a:r>
              <a:rPr lang="de-DE" b="1" dirty="0" err="1"/>
              <a:t>to</a:t>
            </a:r>
            <a:r>
              <a:rPr lang="de-DE" b="1" dirty="0"/>
              <a:t> </a:t>
            </a:r>
            <a:r>
              <a:rPr lang="de-DE" b="1" dirty="0" err="1"/>
              <a:t>structure</a:t>
            </a:r>
            <a:r>
              <a:rPr lang="de-DE" b="1" dirty="0"/>
              <a:t> </a:t>
            </a:r>
            <a:r>
              <a:rPr lang="de-DE" b="1" dirty="0" err="1"/>
              <a:t>ideas</a:t>
            </a:r>
            <a:r>
              <a:rPr lang="de-DE" b="1" dirty="0"/>
              <a:t> </a:t>
            </a:r>
            <a:r>
              <a:rPr lang="de-DE" b="0" dirty="0"/>
              <a:t>and </a:t>
            </a:r>
            <a:r>
              <a:rPr lang="de-DE" b="0" dirty="0" err="1"/>
              <a:t>how</a:t>
            </a:r>
            <a:r>
              <a:rPr lang="de-DE" b="0" dirty="0"/>
              <a:t> </a:t>
            </a:r>
            <a:r>
              <a:rPr lang="de-DE" b="0" dirty="0" err="1"/>
              <a:t>to</a:t>
            </a:r>
            <a:r>
              <a:rPr lang="de-DE" b="0" dirty="0"/>
              <a:t> </a:t>
            </a:r>
            <a:r>
              <a:rPr lang="de-DE" b="0" dirty="0" err="1"/>
              <a:t>select</a:t>
            </a:r>
            <a:r>
              <a:rPr lang="de-DE" b="0" dirty="0"/>
              <a:t> </a:t>
            </a:r>
            <a:r>
              <a:rPr lang="de-DE" b="0" dirty="0" err="1"/>
              <a:t>ideas</a:t>
            </a:r>
            <a:r>
              <a:rPr lang="de-DE" b="0" dirty="0"/>
              <a:t> in </a:t>
            </a:r>
            <a:r>
              <a:rPr lang="de-DE" b="0" dirty="0" err="1"/>
              <a:t>the</a:t>
            </a:r>
            <a:r>
              <a:rPr lang="de-DE" b="0" dirty="0"/>
              <a:t> end </a:t>
            </a:r>
            <a:r>
              <a:rPr lang="de-DE" b="0" dirty="0" err="1"/>
              <a:t>of</a:t>
            </a:r>
            <a:r>
              <a:rPr lang="de-DE" b="0" dirty="0"/>
              <a:t> an </a:t>
            </a:r>
            <a:r>
              <a:rPr lang="de-DE" b="0" dirty="0" err="1"/>
              <a:t>ideation</a:t>
            </a:r>
            <a:r>
              <a:rPr lang="de-DE" b="0" dirty="0"/>
              <a:t> </a:t>
            </a:r>
            <a:r>
              <a:rPr lang="de-DE" b="0" dirty="0" err="1"/>
              <a:t>process</a:t>
            </a:r>
            <a:r>
              <a:rPr lang="de-DE" b="0" dirty="0"/>
              <a:t>. </a:t>
            </a:r>
            <a:endParaRPr b="0" dirty="0">
              <a:latin typeface="DINOT-Bold" panose="020B0504020101020102" pitchFamily="34" charset="77"/>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 and </a:t>
            </a:r>
            <a:r>
              <a:rPr lang="de-DE" b="0" dirty="0" err="1">
                <a:latin typeface="DINOT-Bold" panose="020B0504020101020102" pitchFamily="34" charset="77"/>
              </a:rPr>
              <a:t>step</a:t>
            </a:r>
            <a:r>
              <a:rPr lang="de-DE" b="0" dirty="0">
                <a:latin typeface="DINOT-Bold" panose="020B0504020101020102" pitchFamily="34" charset="77"/>
              </a:rPr>
              <a:t> 3 and 4 </a:t>
            </a:r>
            <a:r>
              <a:rPr lang="de-DE" b="0" dirty="0" err="1">
                <a:latin typeface="DINOT-Bold" panose="020B0504020101020102" pitchFamily="34" charset="77"/>
              </a:rPr>
              <a:t>covered</a:t>
            </a:r>
            <a:r>
              <a:rPr lang="de-DE" b="0" dirty="0">
                <a:latin typeface="DINOT-Bold" panose="020B0504020101020102" pitchFamily="34" charset="77"/>
              </a:rPr>
              <a:t> on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page</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simply</a:t>
            </a:r>
            <a:r>
              <a:rPr lang="de-DE" b="0" dirty="0">
                <a:latin typeface="DINOT-Bold" panose="020B0504020101020102" pitchFamily="34" charset="77"/>
              </a:rPr>
              <a:t> </a:t>
            </a:r>
            <a:r>
              <a:rPr lang="de-DE" b="0" dirty="0" err="1">
                <a:latin typeface="DINOT-Bold" panose="020B0504020101020102" pitchFamily="34" charset="77"/>
              </a:rPr>
              <a:t>adapt</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instance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filters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project</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not </a:t>
            </a:r>
            <a:r>
              <a:rPr lang="de-DE" b="0" dirty="0" err="1">
                <a:latin typeface="DINOT-Bold" panose="020B0504020101020102" pitchFamily="34" charset="77"/>
              </a:rPr>
              <a:t>applicable</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Wow, and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 well-</a:t>
            </a:r>
            <a:r>
              <a:rPr lang="de-DE" b="0" dirty="0" err="1">
                <a:latin typeface="DINOT-Bold" panose="020B0504020101020102" pitchFamily="34" charset="77"/>
              </a:rPr>
              <a:t>deversed</a:t>
            </a:r>
            <a:r>
              <a:rPr lang="de-DE" b="0" dirty="0">
                <a:latin typeface="DINOT-Bold" panose="020B0504020101020102" pitchFamily="34" charset="77"/>
              </a:rPr>
              <a:t> break. And </a:t>
            </a:r>
            <a:r>
              <a:rPr lang="de-DE" b="0" dirty="0" err="1">
                <a:latin typeface="DINOT-Bold" panose="020B0504020101020102" pitchFamily="34" charset="77"/>
              </a:rPr>
              <a:t>afterwards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will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pitch </a:t>
            </a:r>
            <a:r>
              <a:rPr lang="de-DE" b="0" dirty="0" err="1">
                <a:latin typeface="DINOT-Bold" panose="020B0504020101020102" pitchFamily="34" charset="77"/>
              </a:rPr>
              <a:t>training</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263be4a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263be4a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Welcome back </a:t>
            </a:r>
            <a:r>
              <a:rPr lang="de-DE" dirty="0" err="1"/>
              <a:t>to</a:t>
            </a:r>
            <a:r>
              <a:rPr lang="de-DE" dirty="0"/>
              <a:t> </a:t>
            </a:r>
            <a:r>
              <a:rPr lang="de-DE" dirty="0" err="1"/>
              <a:t>the</a:t>
            </a:r>
            <a:r>
              <a:rPr lang="de-DE" dirty="0"/>
              <a:t> last </a:t>
            </a:r>
            <a:r>
              <a:rPr lang="de-DE" dirty="0" err="1"/>
              <a:t>module</a:t>
            </a:r>
            <a:r>
              <a:rPr lang="de-DE" dirty="0"/>
              <a:t> </a:t>
            </a:r>
            <a:r>
              <a:rPr lang="de-DE" dirty="0" err="1"/>
              <a:t>of</a:t>
            </a:r>
            <a:r>
              <a:rPr lang="de-DE" dirty="0"/>
              <a:t> </a:t>
            </a:r>
            <a:r>
              <a:rPr lang="de-DE" dirty="0" err="1"/>
              <a:t>our</a:t>
            </a:r>
            <a:r>
              <a:rPr lang="de-DE" dirty="0"/>
              <a:t> </a:t>
            </a:r>
            <a:r>
              <a:rPr lang="de-DE" dirty="0" err="1"/>
              <a:t>workshop</a:t>
            </a:r>
            <a:r>
              <a:rPr lang="de-DE" dirty="0"/>
              <a:t> and </a:t>
            </a:r>
            <a:r>
              <a:rPr lang="de-DE" b="1" dirty="0" err="1"/>
              <a:t>welcome</a:t>
            </a:r>
            <a:r>
              <a:rPr lang="de-DE" b="1" dirty="0"/>
              <a:t> </a:t>
            </a:r>
            <a:r>
              <a:rPr lang="de-DE" b="1" dirty="0" err="1"/>
              <a:t>to</a:t>
            </a:r>
            <a:r>
              <a:rPr lang="de-DE" b="1" dirty="0"/>
              <a:t> </a:t>
            </a:r>
            <a:r>
              <a:rPr lang="de-DE" b="1" dirty="0" err="1"/>
              <a:t>the</a:t>
            </a:r>
            <a:r>
              <a:rPr lang="de-DE" b="1" dirty="0"/>
              <a:t> pitch </a:t>
            </a:r>
            <a:r>
              <a:rPr lang="de-DE" b="1" dirty="0" err="1"/>
              <a:t>training</a:t>
            </a:r>
            <a:r>
              <a:rPr lang="de-DE" dirty="0"/>
              <a:t>.</a:t>
            </a:r>
            <a:endParaRPr dirty="0"/>
          </a:p>
        </p:txBody>
      </p:sp>
    </p:spTree>
    <p:extLst>
      <p:ext uri="{BB962C8B-B14F-4D97-AF65-F5344CB8AC3E}">
        <p14:creationId xmlns:p14="http://schemas.microsoft.com/office/powerpoint/2010/main" val="7361443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330200" indent="-171450">
              <a:buFont typeface="Arial" panose="020B0604020202020204" pitchFamily="34" charset="0"/>
              <a:buChar char="•"/>
            </a:pPr>
            <a:r>
              <a:rPr lang="de-DE" dirty="0"/>
              <a:t>So </a:t>
            </a:r>
            <a:r>
              <a:rPr lang="de-DE" dirty="0" err="1"/>
              <a:t>far</a:t>
            </a:r>
            <a:r>
              <a:rPr lang="de-DE" dirty="0"/>
              <a:t> </a:t>
            </a:r>
            <a:r>
              <a:rPr lang="de-DE" dirty="0" err="1"/>
              <a:t>you</a:t>
            </a:r>
            <a:r>
              <a:rPr lang="de-DE" dirty="0"/>
              <a:t> </a:t>
            </a:r>
            <a:r>
              <a:rPr lang="de-DE" dirty="0" err="1"/>
              <a:t>have</a:t>
            </a:r>
            <a:r>
              <a:rPr lang="de-DE" dirty="0"/>
              <a:t> </a:t>
            </a:r>
            <a:r>
              <a:rPr lang="de-DE" dirty="0" err="1"/>
              <a:t>thought</a:t>
            </a:r>
            <a:r>
              <a:rPr lang="de-DE" dirty="0"/>
              <a:t> </a:t>
            </a:r>
            <a:r>
              <a:rPr lang="de-DE" dirty="0" err="1"/>
              <a:t>about</a:t>
            </a:r>
            <a:r>
              <a:rPr lang="de-DE" dirty="0"/>
              <a:t> </a:t>
            </a:r>
            <a:r>
              <a:rPr lang="de-DE" dirty="0" err="1"/>
              <a:t>how</a:t>
            </a:r>
            <a:r>
              <a:rPr lang="de-DE" dirty="0"/>
              <a:t> </a:t>
            </a:r>
            <a:r>
              <a:rPr lang="de-DE" dirty="0" err="1"/>
              <a:t>you</a:t>
            </a:r>
            <a:r>
              <a:rPr lang="de-DE" dirty="0"/>
              <a:t> </a:t>
            </a:r>
            <a:r>
              <a:rPr lang="de-DE" dirty="0" err="1"/>
              <a:t>might</a:t>
            </a:r>
            <a:r>
              <a:rPr lang="de-DE" dirty="0"/>
              <a:t> </a:t>
            </a:r>
            <a:r>
              <a:rPr lang="de-DE" dirty="0" err="1"/>
              <a:t>translate</a:t>
            </a:r>
            <a:r>
              <a:rPr lang="de-DE" dirty="0"/>
              <a:t> </a:t>
            </a:r>
            <a:r>
              <a:rPr lang="de-DE" dirty="0" err="1"/>
              <a:t>your</a:t>
            </a:r>
            <a:r>
              <a:rPr lang="de-DE" dirty="0"/>
              <a:t> </a:t>
            </a:r>
            <a:r>
              <a:rPr lang="de-DE" dirty="0" err="1"/>
              <a:t>redearch</a:t>
            </a:r>
            <a:r>
              <a:rPr lang="de-DE" dirty="0"/>
              <a:t> </a:t>
            </a:r>
            <a:r>
              <a:rPr lang="de-DE" dirty="0" err="1"/>
              <a:t>into</a:t>
            </a:r>
            <a:r>
              <a:rPr lang="de-DE" dirty="0"/>
              <a:t> a </a:t>
            </a:r>
            <a:r>
              <a:rPr lang="de-DE" dirty="0" err="1"/>
              <a:t>start-up</a:t>
            </a:r>
            <a:r>
              <a:rPr lang="de-DE" dirty="0"/>
              <a:t> </a:t>
            </a:r>
            <a:r>
              <a:rPr lang="de-DE" dirty="0" err="1"/>
              <a:t>use</a:t>
            </a:r>
            <a:r>
              <a:rPr lang="de-DE" dirty="0"/>
              <a:t> </a:t>
            </a:r>
            <a:r>
              <a:rPr lang="de-DE" dirty="0" err="1"/>
              <a:t>case</a:t>
            </a:r>
            <a:r>
              <a:rPr lang="de-DE" dirty="0"/>
              <a:t>.</a:t>
            </a:r>
          </a:p>
          <a:p>
            <a:pPr marL="330200" indent="-171450">
              <a:buFont typeface="Arial" panose="020B0604020202020204" pitchFamily="34" charset="0"/>
              <a:buChar char="•"/>
            </a:pPr>
            <a:r>
              <a:rPr lang="de-DE" dirty="0"/>
              <a:t>And </a:t>
            </a:r>
            <a:r>
              <a:rPr lang="de-DE" dirty="0" err="1"/>
              <a:t>this</a:t>
            </a:r>
            <a:r>
              <a:rPr lang="de-DE" dirty="0"/>
              <a:t> </a:t>
            </a:r>
            <a:r>
              <a:rPr lang="de-DE" dirty="0" err="1"/>
              <a:t>morning</a:t>
            </a:r>
            <a:r>
              <a:rPr lang="de-DE" dirty="0"/>
              <a:t> </a:t>
            </a:r>
            <a:r>
              <a:rPr lang="de-DE" dirty="0" err="1"/>
              <a:t>we</a:t>
            </a:r>
            <a:r>
              <a:rPr lang="de-DE" dirty="0"/>
              <a:t> </a:t>
            </a:r>
            <a:r>
              <a:rPr lang="de-DE" dirty="0" err="1"/>
              <a:t>have</a:t>
            </a:r>
            <a:r>
              <a:rPr lang="de-DE" dirty="0"/>
              <a:t> </a:t>
            </a:r>
            <a:r>
              <a:rPr lang="de-DE" dirty="0" err="1"/>
              <a:t>worked</a:t>
            </a:r>
            <a:r>
              <a:rPr lang="de-DE" dirty="0"/>
              <a:t> on </a:t>
            </a:r>
            <a:r>
              <a:rPr lang="de-DE" dirty="0" err="1"/>
              <a:t>developing</a:t>
            </a:r>
            <a:r>
              <a:rPr lang="de-DE" dirty="0"/>
              <a:t> an </a:t>
            </a:r>
            <a:r>
              <a:rPr lang="de-DE" dirty="0" err="1"/>
              <a:t>idea</a:t>
            </a:r>
            <a:r>
              <a:rPr lang="de-DE" dirty="0"/>
              <a:t> </a:t>
            </a:r>
            <a:r>
              <a:rPr lang="de-DE" dirty="0" err="1"/>
              <a:t>that</a:t>
            </a:r>
            <a:r>
              <a:rPr lang="de-DE" dirty="0"/>
              <a:t> </a:t>
            </a:r>
            <a:r>
              <a:rPr lang="de-DE" dirty="0" err="1"/>
              <a:t>is</a:t>
            </a:r>
            <a:r>
              <a:rPr lang="de-DE" dirty="0"/>
              <a:t> </a:t>
            </a:r>
            <a:r>
              <a:rPr lang="de-DE" dirty="0" err="1"/>
              <a:t>solving</a:t>
            </a:r>
            <a:r>
              <a:rPr lang="de-DE" dirty="0"/>
              <a:t> a </a:t>
            </a:r>
            <a:r>
              <a:rPr lang="de-DE" dirty="0" err="1"/>
              <a:t>user</a:t>
            </a:r>
            <a:r>
              <a:rPr lang="de-DE" dirty="0"/>
              <a:t> </a:t>
            </a:r>
            <a:r>
              <a:rPr lang="de-DE" dirty="0" err="1"/>
              <a:t>problem</a:t>
            </a:r>
            <a:r>
              <a:rPr lang="de-DE" dirty="0"/>
              <a:t>.</a:t>
            </a:r>
          </a:p>
          <a:p>
            <a:pPr marL="330200" indent="-171450">
              <a:buFont typeface="Arial" panose="020B0604020202020204" pitchFamily="34" charset="0"/>
              <a:buChar char="•"/>
            </a:pPr>
            <a:endParaRPr lang="de-DE" dirty="0"/>
          </a:p>
          <a:p>
            <a:pPr marL="330200" indent="-171450">
              <a:buFont typeface="Arial" panose="020B0604020202020204" pitchFamily="34" charset="0"/>
              <a:buChar char="•"/>
            </a:pPr>
            <a:r>
              <a:rPr lang="de-DE" dirty="0"/>
              <a:t>So </a:t>
            </a:r>
            <a:r>
              <a:rPr lang="de-DE" dirty="0" err="1"/>
              <a:t>now</a:t>
            </a:r>
            <a:r>
              <a:rPr lang="de-DE" dirty="0"/>
              <a:t> </a:t>
            </a:r>
            <a:r>
              <a:rPr lang="de-DE" dirty="0" err="1"/>
              <a:t>it‘s</a:t>
            </a:r>
            <a:r>
              <a:rPr lang="de-DE" dirty="0"/>
              <a:t> time </a:t>
            </a:r>
            <a:r>
              <a:rPr lang="de-DE" dirty="0" err="1"/>
              <a:t>to</a:t>
            </a:r>
            <a:r>
              <a:rPr lang="de-DE" dirty="0"/>
              <a:t> </a:t>
            </a:r>
            <a:r>
              <a:rPr lang="de-DE" dirty="0" err="1"/>
              <a:t>have</a:t>
            </a:r>
            <a:r>
              <a:rPr lang="de-DE" dirty="0"/>
              <a:t> a </a:t>
            </a:r>
            <a:r>
              <a:rPr lang="de-DE" dirty="0" err="1"/>
              <a:t>look</a:t>
            </a:r>
            <a:r>
              <a:rPr lang="de-DE" dirty="0"/>
              <a:t> at </a:t>
            </a:r>
            <a:r>
              <a:rPr lang="de-DE" dirty="0" err="1"/>
              <a:t>how</a:t>
            </a:r>
            <a:r>
              <a:rPr lang="de-DE" dirty="0"/>
              <a:t> </a:t>
            </a:r>
            <a:r>
              <a:rPr lang="de-DE" dirty="0" err="1"/>
              <a:t>to</a:t>
            </a:r>
            <a:r>
              <a:rPr lang="de-DE" dirty="0"/>
              <a:t> </a:t>
            </a:r>
            <a:r>
              <a:rPr lang="de-DE" dirty="0" err="1"/>
              <a:t>communicate</a:t>
            </a:r>
            <a:r>
              <a:rPr lang="de-DE" dirty="0"/>
              <a:t> </a:t>
            </a:r>
            <a:r>
              <a:rPr lang="de-DE" dirty="0" err="1"/>
              <a:t>this</a:t>
            </a:r>
            <a:r>
              <a:rPr lang="de-DE" dirty="0"/>
              <a:t> </a:t>
            </a:r>
            <a:r>
              <a:rPr lang="de-DE" dirty="0" err="1"/>
              <a:t>idea</a:t>
            </a:r>
            <a:r>
              <a:rPr lang="de-DE" dirty="0"/>
              <a:t> in a </a:t>
            </a:r>
            <a:r>
              <a:rPr lang="de-DE" dirty="0" err="1"/>
              <a:t>way</a:t>
            </a:r>
            <a:r>
              <a:rPr lang="de-DE" dirty="0"/>
              <a:t> </a:t>
            </a:r>
            <a:r>
              <a:rPr lang="de-DE" dirty="0" err="1"/>
              <a:t>that</a:t>
            </a:r>
            <a:r>
              <a:rPr lang="de-DE" dirty="0"/>
              <a:t> </a:t>
            </a:r>
            <a:r>
              <a:rPr lang="de-DE" dirty="0" err="1"/>
              <a:t>it</a:t>
            </a:r>
            <a:r>
              <a:rPr lang="de-DE" dirty="0"/>
              <a:t> </a:t>
            </a:r>
            <a:r>
              <a:rPr lang="de-DE" dirty="0" err="1"/>
              <a:t>is</a:t>
            </a:r>
            <a:r>
              <a:rPr lang="de-DE" dirty="0"/>
              <a:t> </a:t>
            </a:r>
            <a:r>
              <a:rPr lang="de-DE" dirty="0" err="1"/>
              <a:t>remembered</a:t>
            </a:r>
            <a:r>
              <a:rPr lang="de-DE" dirty="0"/>
              <a:t>!</a:t>
            </a:r>
          </a:p>
          <a:p>
            <a:pPr marL="330200" indent="-171450">
              <a:buFont typeface="Arial" panose="020B0604020202020204" pitchFamily="34" charset="0"/>
              <a:buChar char="•"/>
            </a:pPr>
            <a:endParaRPr lang="de-DE" dirty="0"/>
          </a:p>
          <a:p>
            <a:pPr marL="330200" indent="-171450">
              <a:buFont typeface="Arial" panose="020B0604020202020204" pitchFamily="34" charset="0"/>
              <a:buChar char="•"/>
            </a:pPr>
            <a:r>
              <a:rPr lang="de-DE" dirty="0" err="1"/>
              <a:t>Our</a:t>
            </a:r>
            <a:r>
              <a:rPr lang="de-DE" dirty="0"/>
              <a:t> </a:t>
            </a:r>
            <a:r>
              <a:rPr lang="de-DE" dirty="0" err="1"/>
              <a:t>learning</a:t>
            </a:r>
            <a:r>
              <a:rPr lang="de-DE" dirty="0"/>
              <a:t> </a:t>
            </a:r>
            <a:r>
              <a:rPr lang="de-DE" dirty="0" err="1"/>
              <a:t>goals</a:t>
            </a:r>
            <a:r>
              <a:rPr lang="de-DE" dirty="0"/>
              <a:t> </a:t>
            </a:r>
            <a:r>
              <a:rPr lang="de-DE" dirty="0" err="1"/>
              <a:t>for</a:t>
            </a:r>
            <a:r>
              <a:rPr lang="de-DE" dirty="0"/>
              <a:t> </a:t>
            </a:r>
            <a:r>
              <a:rPr lang="de-DE" dirty="0" err="1"/>
              <a:t>the</a:t>
            </a:r>
            <a:r>
              <a:rPr lang="de-DE" dirty="0"/>
              <a:t> </a:t>
            </a:r>
            <a:r>
              <a:rPr lang="de-DE" dirty="0" err="1"/>
              <a:t>next</a:t>
            </a:r>
            <a:r>
              <a:rPr lang="de-DE" dirty="0"/>
              <a:t> </a:t>
            </a:r>
            <a:r>
              <a:rPr lang="de-DE" dirty="0" err="1"/>
              <a:t>part</a:t>
            </a:r>
            <a:r>
              <a:rPr lang="de-DE" dirty="0"/>
              <a:t> </a:t>
            </a:r>
            <a:r>
              <a:rPr lang="de-DE" dirty="0" err="1"/>
              <a:t>are</a:t>
            </a:r>
            <a:r>
              <a:rPr lang="de-DE" dirty="0"/>
              <a:t> [</a:t>
            </a:r>
            <a:r>
              <a:rPr lang="de-DE" dirty="0" err="1"/>
              <a:t>read</a:t>
            </a:r>
            <a:r>
              <a:rPr lang="de-DE" dirty="0"/>
              <a:t> out </a:t>
            </a:r>
            <a:r>
              <a:rPr lang="de-DE" dirty="0" err="1"/>
              <a:t>loud</a:t>
            </a:r>
            <a:r>
              <a:rPr lang="de-DE" dirty="0"/>
              <a:t> and </a:t>
            </a:r>
            <a:r>
              <a:rPr lang="de-DE" dirty="0" err="1"/>
              <a:t>explain</a:t>
            </a:r>
            <a:r>
              <a:rPr lang="de-DE" dirty="0"/>
              <a:t>]</a:t>
            </a:r>
          </a:p>
          <a:p>
            <a:pPr marL="158750" indent="0">
              <a:buNone/>
            </a:pPr>
            <a:endParaRPr lang="de-DE" dirty="0"/>
          </a:p>
        </p:txBody>
      </p:sp>
    </p:spTree>
    <p:extLst>
      <p:ext uri="{BB962C8B-B14F-4D97-AF65-F5344CB8AC3E}">
        <p14:creationId xmlns:p14="http://schemas.microsoft.com/office/powerpoint/2010/main" val="1283061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26494fd4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26494fd4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go</a:t>
            </a:r>
            <a:r>
              <a:rPr lang="de-DE" dirty="0"/>
              <a:t>!</a:t>
            </a:r>
          </a:p>
          <a:p>
            <a:pPr marL="0" lvl="0" indent="0" algn="l" rtl="0">
              <a:spcBef>
                <a:spcPts val="0"/>
              </a:spcBef>
              <a:spcAft>
                <a:spcPts val="0"/>
              </a:spcAft>
              <a:buNone/>
            </a:pPr>
            <a:endParaRPr lang="de-DE"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dirty="0"/>
              <a:t>So, </a:t>
            </a:r>
            <a:r>
              <a:rPr lang="de-DE" dirty="0" err="1"/>
              <a:t>let‘s</a:t>
            </a:r>
            <a:r>
              <a:rPr lang="de-DE" dirty="0"/>
              <a:t> </a:t>
            </a:r>
            <a:r>
              <a:rPr lang="de-DE" dirty="0" err="1"/>
              <a:t>have</a:t>
            </a:r>
            <a:r>
              <a:rPr lang="de-DE" dirty="0"/>
              <a:t> a </a:t>
            </a:r>
            <a:r>
              <a:rPr lang="de-DE" dirty="0" err="1"/>
              <a:t>look</a:t>
            </a:r>
            <a:r>
              <a:rPr lang="de-DE" dirty="0"/>
              <a:t> at </a:t>
            </a:r>
            <a:r>
              <a:rPr lang="de-DE" dirty="0" err="1"/>
              <a:t>what</a:t>
            </a:r>
            <a:r>
              <a:rPr lang="de-DE" dirty="0"/>
              <a:t> a pitch </a:t>
            </a:r>
            <a:r>
              <a:rPr lang="de-DE" dirty="0" err="1"/>
              <a:t>actually</a:t>
            </a:r>
            <a:r>
              <a:rPr lang="de-DE" dirty="0"/>
              <a:t> </a:t>
            </a:r>
            <a:r>
              <a:rPr lang="de-DE" dirty="0" err="1"/>
              <a:t>is</a:t>
            </a:r>
            <a:r>
              <a:rPr lang="de-DE" dirty="0"/>
              <a:t>: [</a:t>
            </a:r>
            <a:r>
              <a:rPr lang="de-DE" dirty="0" err="1"/>
              <a:t>read</a:t>
            </a:r>
            <a:r>
              <a:rPr lang="de-DE" dirty="0"/>
              <a:t> out </a:t>
            </a:r>
            <a:r>
              <a:rPr lang="de-DE" dirty="0" err="1"/>
              <a:t>definition</a:t>
            </a:r>
            <a:r>
              <a:rPr lang="de-DE" dirty="0"/>
              <a:t>]</a:t>
            </a:r>
          </a:p>
          <a:p>
            <a:pPr marL="171450" lvl="0" indent="-171450" algn="l" rtl="0">
              <a:spcBef>
                <a:spcPts val="0"/>
              </a:spcBef>
              <a:spcAft>
                <a:spcPts val="0"/>
              </a:spcAft>
              <a:buFont typeface="Arial" panose="020B0604020202020204" pitchFamily="34" charset="0"/>
              <a:buChar char="•"/>
            </a:pPr>
            <a:r>
              <a:rPr lang="de-DE" dirty="0" err="1"/>
              <a:t>Why</a:t>
            </a:r>
            <a:r>
              <a:rPr lang="de-DE" dirty="0"/>
              <a:t> pitch? The </a:t>
            </a:r>
            <a:r>
              <a:rPr lang="de-DE" dirty="0" err="1"/>
              <a:t>goal</a:t>
            </a:r>
            <a:r>
              <a:rPr lang="de-DE" dirty="0"/>
              <a:t> ist </a:t>
            </a:r>
            <a:r>
              <a:rPr lang="de-DE" dirty="0" err="1"/>
              <a:t>to</a:t>
            </a:r>
            <a:r>
              <a:rPr lang="de-DE" dirty="0"/>
              <a:t> </a:t>
            </a:r>
            <a:r>
              <a:rPr lang="de-DE" dirty="0" err="1"/>
              <a:t>win</a:t>
            </a:r>
            <a:r>
              <a:rPr lang="de-DE" dirty="0"/>
              <a:t> </a:t>
            </a:r>
            <a:r>
              <a:rPr lang="de-DE" dirty="0" err="1"/>
              <a:t>new</a:t>
            </a:r>
            <a:r>
              <a:rPr lang="de-DE" dirty="0"/>
              <a:t> </a:t>
            </a:r>
            <a:r>
              <a:rPr lang="de-DE" dirty="0" err="1"/>
              <a:t>customers</a:t>
            </a:r>
            <a:r>
              <a:rPr lang="de-DE" dirty="0"/>
              <a:t>, </a:t>
            </a:r>
            <a:r>
              <a:rPr lang="de-DE" dirty="0" err="1"/>
              <a:t>investors</a:t>
            </a:r>
            <a:r>
              <a:rPr lang="de-DE" dirty="0"/>
              <a:t> </a:t>
            </a:r>
            <a:r>
              <a:rPr lang="de-DE" dirty="0" err="1"/>
              <a:t>ot</a:t>
            </a:r>
            <a:r>
              <a:rPr lang="de-DE" dirty="0"/>
              <a:t> </a:t>
            </a:r>
            <a:r>
              <a:rPr lang="de-DE" dirty="0" err="1"/>
              <a:t>other</a:t>
            </a:r>
            <a:r>
              <a:rPr lang="de-DE" dirty="0"/>
              <a:t> </a:t>
            </a:r>
            <a:r>
              <a:rPr lang="de-DE" dirty="0" err="1"/>
              <a:t>supporters</a:t>
            </a:r>
            <a:r>
              <a:rPr lang="de-DE" dirty="0"/>
              <a:t> </a:t>
            </a:r>
            <a:r>
              <a:rPr lang="de-DE" dirty="0" err="1"/>
              <a:t>for</a:t>
            </a:r>
            <a:r>
              <a:rPr lang="de-DE" dirty="0"/>
              <a:t> </a:t>
            </a:r>
            <a:r>
              <a:rPr lang="de-DE" dirty="0" err="1"/>
              <a:t>your</a:t>
            </a:r>
            <a:r>
              <a:rPr lang="de-DE" dirty="0"/>
              <a:t> </a:t>
            </a:r>
            <a:r>
              <a:rPr lang="de-DE" dirty="0" err="1"/>
              <a:t>business</a:t>
            </a:r>
            <a:r>
              <a:rPr lang="de-DE" dirty="0"/>
              <a:t>.</a:t>
            </a:r>
          </a:p>
          <a:p>
            <a:pPr marL="171450" lvl="0" indent="-171450" algn="l" rtl="0">
              <a:spcBef>
                <a:spcPts val="0"/>
              </a:spcBef>
              <a:spcAft>
                <a:spcPts val="0"/>
              </a:spcAft>
              <a:buFont typeface="Arial" panose="020B0604020202020204" pitchFamily="34" charset="0"/>
              <a:buChar char="•"/>
            </a:pPr>
            <a:r>
              <a:rPr lang="de-DE" dirty="0"/>
              <a:t>The </a:t>
            </a:r>
            <a:r>
              <a:rPr lang="de-DE" dirty="0" err="1"/>
              <a:t>question</a:t>
            </a:r>
            <a:r>
              <a:rPr lang="de-DE" dirty="0"/>
              <a:t> </a:t>
            </a:r>
            <a:r>
              <a:rPr lang="de-DE" dirty="0" err="1"/>
              <a:t>is</a:t>
            </a:r>
            <a:r>
              <a:rPr lang="de-DE" dirty="0"/>
              <a:t>: </a:t>
            </a:r>
            <a:r>
              <a:rPr lang="de-DE" b="1" dirty="0" err="1"/>
              <a:t>what</a:t>
            </a:r>
            <a:r>
              <a:rPr lang="de-DE" b="1" dirty="0"/>
              <a:t> </a:t>
            </a:r>
            <a:r>
              <a:rPr lang="de-DE" b="1" dirty="0" err="1"/>
              <a:t>needs</a:t>
            </a:r>
            <a:r>
              <a:rPr lang="de-DE" b="1" dirty="0"/>
              <a:t> </a:t>
            </a:r>
            <a:r>
              <a:rPr lang="de-DE" b="1" dirty="0" err="1"/>
              <a:t>to</a:t>
            </a:r>
            <a:r>
              <a:rPr lang="de-DE" b="1" dirty="0"/>
              <a:t> </a:t>
            </a:r>
            <a:r>
              <a:rPr lang="de-DE" b="1" dirty="0" err="1"/>
              <a:t>be</a:t>
            </a:r>
            <a:r>
              <a:rPr lang="de-DE" b="1" dirty="0"/>
              <a:t> in a pitch </a:t>
            </a:r>
            <a:r>
              <a:rPr lang="de-DE" b="1" dirty="0" err="1"/>
              <a:t>to</a:t>
            </a:r>
            <a:r>
              <a:rPr lang="de-DE" b="1" dirty="0"/>
              <a:t> </a:t>
            </a:r>
            <a:r>
              <a:rPr lang="de-DE" b="1" dirty="0" err="1"/>
              <a:t>make</a:t>
            </a:r>
            <a:r>
              <a:rPr lang="de-DE" b="1" dirty="0"/>
              <a:t> </a:t>
            </a:r>
            <a:r>
              <a:rPr lang="de-DE" b="1" dirty="0" err="1"/>
              <a:t>it</a:t>
            </a:r>
            <a:r>
              <a:rPr lang="de-DE" b="1" dirty="0"/>
              <a:t> on </a:t>
            </a:r>
            <a:r>
              <a:rPr lang="de-DE" b="1" dirty="0" err="1"/>
              <a:t>point</a:t>
            </a:r>
            <a:r>
              <a:rPr lang="de-DE" b="1" dirty="0"/>
              <a:t>?</a:t>
            </a:r>
          </a:p>
          <a:p>
            <a:pPr marL="171450" lvl="0" indent="-171450" algn="l" rtl="0">
              <a:spcBef>
                <a:spcPts val="0"/>
              </a:spcBef>
              <a:spcAft>
                <a:spcPts val="0"/>
              </a:spcAft>
              <a:buFont typeface="Arial" panose="020B0604020202020204" pitchFamily="34" charset="0"/>
              <a:buChar char="•"/>
            </a:pPr>
            <a:r>
              <a:rPr lang="de-DE" dirty="0" err="1"/>
              <a:t>We</a:t>
            </a:r>
            <a:r>
              <a:rPr lang="de-DE" dirty="0"/>
              <a:t> </a:t>
            </a:r>
            <a:r>
              <a:rPr lang="de-DE" dirty="0" err="1"/>
              <a:t>have</a:t>
            </a:r>
            <a:r>
              <a:rPr lang="de-DE" dirty="0"/>
              <a:t> </a:t>
            </a:r>
            <a:r>
              <a:rPr lang="de-DE" dirty="0" err="1"/>
              <a:t>prepared</a:t>
            </a:r>
            <a:r>
              <a:rPr lang="de-DE" dirty="0"/>
              <a:t> </a:t>
            </a:r>
            <a:r>
              <a:rPr lang="de-DE" b="1" dirty="0"/>
              <a:t>7 </a:t>
            </a:r>
            <a:r>
              <a:rPr lang="de-DE" b="1" dirty="0" err="1"/>
              <a:t>steps</a:t>
            </a:r>
            <a:r>
              <a:rPr lang="de-DE" b="1" dirty="0"/>
              <a:t> </a:t>
            </a:r>
            <a:r>
              <a:rPr lang="de-DE" dirty="0" err="1"/>
              <a:t>that</a:t>
            </a:r>
            <a:r>
              <a:rPr lang="de-DE" dirty="0"/>
              <a:t> </a:t>
            </a:r>
            <a:r>
              <a:rPr lang="de-DE" dirty="0" err="1"/>
              <a:t>we</a:t>
            </a:r>
            <a:r>
              <a:rPr lang="de-DE" dirty="0"/>
              <a:t> </a:t>
            </a:r>
            <a:r>
              <a:rPr lang="de-DE" dirty="0" err="1"/>
              <a:t>think</a:t>
            </a:r>
            <a:r>
              <a:rPr lang="de-DE" dirty="0"/>
              <a:t> </a:t>
            </a:r>
            <a:r>
              <a:rPr lang="de-DE" dirty="0" err="1"/>
              <a:t>is</a:t>
            </a:r>
            <a:r>
              <a:rPr lang="de-DE" dirty="0"/>
              <a:t> </a:t>
            </a:r>
            <a:r>
              <a:rPr lang="de-DE" dirty="0" err="1"/>
              <a:t>important</a:t>
            </a:r>
            <a:r>
              <a:rPr lang="de-DE" dirty="0"/>
              <a:t> </a:t>
            </a:r>
            <a:r>
              <a:rPr lang="de-DE" dirty="0" err="1"/>
              <a:t>to</a:t>
            </a:r>
            <a:r>
              <a:rPr lang="de-DE" dirty="0"/>
              <a:t> </a:t>
            </a:r>
            <a:r>
              <a:rPr lang="de-DE" dirty="0" err="1"/>
              <a:t>include</a:t>
            </a:r>
            <a:r>
              <a:rPr lang="de-DE" dirty="0"/>
              <a:t>.</a:t>
            </a:r>
          </a:p>
          <a:p>
            <a:pPr marL="171450" lvl="0" indent="-171450" algn="l" rtl="0">
              <a:spcBef>
                <a:spcPts val="0"/>
              </a:spcBef>
              <a:spcAft>
                <a:spcPts val="0"/>
              </a:spcAft>
              <a:buFont typeface="Arial" panose="020B0604020202020204" pitchFamily="34" charset="0"/>
              <a:buChar char="•"/>
            </a:pPr>
            <a:r>
              <a:rPr lang="de-DE" dirty="0"/>
              <a:t>The </a:t>
            </a:r>
            <a:r>
              <a:rPr lang="de-DE" dirty="0" err="1"/>
              <a:t>good</a:t>
            </a:r>
            <a:r>
              <a:rPr lang="de-DE" dirty="0"/>
              <a:t> </a:t>
            </a:r>
            <a:r>
              <a:rPr lang="de-DE" dirty="0" err="1"/>
              <a:t>thing</a:t>
            </a:r>
            <a:r>
              <a:rPr lang="de-DE" dirty="0"/>
              <a:t>: </a:t>
            </a:r>
            <a:r>
              <a:rPr lang="de-DE" b="1" dirty="0" err="1"/>
              <a:t>this</a:t>
            </a:r>
            <a:r>
              <a:rPr lang="de-DE" b="1" dirty="0"/>
              <a:t> </a:t>
            </a:r>
            <a:r>
              <a:rPr lang="de-DE" b="1" dirty="0" err="1"/>
              <a:t>structure</a:t>
            </a:r>
            <a:r>
              <a:rPr lang="de-DE" b="1" dirty="0"/>
              <a:t> </a:t>
            </a:r>
            <a:r>
              <a:rPr lang="de-DE" b="1" dirty="0" err="1"/>
              <a:t>of</a:t>
            </a:r>
            <a:r>
              <a:rPr lang="de-DE" b="1" dirty="0"/>
              <a:t> </a:t>
            </a:r>
            <a:r>
              <a:rPr lang="de-DE" b="1" dirty="0" err="1"/>
              <a:t>presenting</a:t>
            </a:r>
            <a:r>
              <a:rPr lang="de-DE" b="1" dirty="0"/>
              <a:t> </a:t>
            </a:r>
            <a:r>
              <a:rPr lang="de-DE" b="1" dirty="0" err="1"/>
              <a:t>your</a:t>
            </a:r>
            <a:r>
              <a:rPr lang="de-DE" b="1" dirty="0"/>
              <a:t> </a:t>
            </a:r>
            <a:r>
              <a:rPr lang="de-DE" b="1" dirty="0" err="1"/>
              <a:t>idea</a:t>
            </a:r>
            <a:r>
              <a:rPr lang="de-DE" b="1" dirty="0"/>
              <a:t> </a:t>
            </a:r>
            <a:r>
              <a:rPr lang="de-DE" b="1" dirty="0" err="1"/>
              <a:t>can</a:t>
            </a:r>
            <a:r>
              <a:rPr lang="de-DE" b="1" dirty="0"/>
              <a:t> also </a:t>
            </a:r>
            <a:r>
              <a:rPr lang="de-DE" b="1" dirty="0" err="1"/>
              <a:t>help</a:t>
            </a:r>
            <a:r>
              <a:rPr lang="de-DE" b="1" dirty="0"/>
              <a:t> </a:t>
            </a:r>
            <a:r>
              <a:rPr lang="de-DE" b="1" dirty="0" err="1"/>
              <a:t>to</a:t>
            </a:r>
            <a:r>
              <a:rPr lang="de-DE" b="1" dirty="0"/>
              <a:t> </a:t>
            </a:r>
            <a:r>
              <a:rPr lang="de-DE" b="1" dirty="0" err="1"/>
              <a:t>talk</a:t>
            </a:r>
            <a:r>
              <a:rPr lang="de-DE" b="1" dirty="0"/>
              <a:t> </a:t>
            </a:r>
            <a:r>
              <a:rPr lang="de-DE" b="1" dirty="0" err="1"/>
              <a:t>about</a:t>
            </a:r>
            <a:r>
              <a:rPr lang="de-DE" b="1" dirty="0"/>
              <a:t> </a:t>
            </a:r>
            <a:r>
              <a:rPr lang="de-DE" b="1" dirty="0" err="1"/>
              <a:t>it</a:t>
            </a:r>
            <a:r>
              <a:rPr lang="de-DE" b="1" dirty="0"/>
              <a:t> in </a:t>
            </a:r>
            <a:r>
              <a:rPr lang="de-DE" b="1" dirty="0" err="1"/>
              <a:t>generall</a:t>
            </a:r>
            <a:r>
              <a:rPr lang="de-DE" dirty="0"/>
              <a:t>. </a:t>
            </a:r>
          </a:p>
          <a:p>
            <a:pPr marL="171450" lvl="0" indent="-171450" algn="l" rtl="0">
              <a:spcBef>
                <a:spcPts val="0"/>
              </a:spcBef>
              <a:spcAft>
                <a:spcPts val="0"/>
              </a:spcAft>
              <a:buFont typeface="Arial" panose="020B0604020202020204" pitchFamily="34" charset="0"/>
              <a:buChar char="•"/>
            </a:pPr>
            <a:r>
              <a:rPr lang="de-DE" dirty="0"/>
              <a:t>So </a:t>
            </a:r>
            <a:r>
              <a:rPr lang="de-DE" dirty="0" err="1"/>
              <a:t>you</a:t>
            </a:r>
            <a:r>
              <a:rPr lang="de-DE" dirty="0"/>
              <a:t> </a:t>
            </a:r>
            <a:r>
              <a:rPr lang="de-DE" dirty="0" err="1"/>
              <a:t>should</a:t>
            </a:r>
            <a:r>
              <a:rPr lang="de-DE" dirty="0"/>
              <a:t> </a:t>
            </a:r>
            <a:r>
              <a:rPr lang="de-DE" dirty="0" err="1"/>
              <a:t>have</a:t>
            </a:r>
            <a:r>
              <a:rPr lang="de-DE" dirty="0"/>
              <a:t> </a:t>
            </a:r>
            <a:r>
              <a:rPr lang="de-DE" dirty="0" err="1"/>
              <a:t>these</a:t>
            </a:r>
            <a:r>
              <a:rPr lang="de-DE" dirty="0"/>
              <a:t> </a:t>
            </a:r>
            <a:r>
              <a:rPr lang="de-DE" dirty="0" err="1"/>
              <a:t>facts</a:t>
            </a:r>
            <a:r>
              <a:rPr lang="de-DE" dirty="0"/>
              <a:t> </a:t>
            </a:r>
            <a:r>
              <a:rPr lang="de-DE" dirty="0" err="1"/>
              <a:t>ready</a:t>
            </a:r>
            <a:r>
              <a:rPr lang="de-DE" dirty="0"/>
              <a:t> </a:t>
            </a:r>
            <a:r>
              <a:rPr lang="de-DE" dirty="0" err="1"/>
              <a:t>to</a:t>
            </a:r>
            <a:r>
              <a:rPr lang="de-DE" dirty="0"/>
              <a:t> </a:t>
            </a:r>
            <a:r>
              <a:rPr lang="de-DE" dirty="0" err="1"/>
              <a:t>talk</a:t>
            </a:r>
            <a:r>
              <a:rPr lang="de-DE" dirty="0"/>
              <a:t> </a:t>
            </a:r>
            <a:r>
              <a:rPr lang="de-DE" dirty="0" err="1"/>
              <a:t>about</a:t>
            </a:r>
            <a:r>
              <a:rPr lang="de-DE" dirty="0"/>
              <a:t> </a:t>
            </a:r>
            <a:r>
              <a:rPr lang="de-DE" dirty="0" err="1"/>
              <a:t>your</a:t>
            </a:r>
            <a:r>
              <a:rPr lang="de-DE" dirty="0"/>
              <a:t> </a:t>
            </a:r>
            <a:r>
              <a:rPr lang="de-DE" dirty="0" err="1"/>
              <a:t>idea</a:t>
            </a:r>
            <a:r>
              <a:rPr lang="de-DE" dirty="0"/>
              <a:t>.</a:t>
            </a:r>
          </a:p>
          <a:p>
            <a:pPr marL="171450" lvl="0" indent="-171450" algn="l" rtl="0">
              <a:spcBef>
                <a:spcPts val="0"/>
              </a:spcBef>
              <a:spcAft>
                <a:spcPts val="0"/>
              </a:spcAft>
              <a:buFont typeface="Arial" panose="020B0604020202020204" pitchFamily="34" charset="0"/>
              <a:buChar char="•"/>
            </a:pPr>
            <a:endParaRPr lang="de-DE" dirty="0"/>
          </a:p>
          <a:p>
            <a:pPr marL="0" lvl="0" indent="0" algn="l" rtl="0">
              <a:spcBef>
                <a:spcPts val="0"/>
              </a:spcBef>
              <a:spcAft>
                <a:spcPts val="0"/>
              </a:spcAft>
              <a:buFont typeface="Arial" panose="020B0604020202020204" pitchFamily="34" charset="0"/>
              <a:buNone/>
            </a:pPr>
            <a:r>
              <a:rPr lang="de-DE" dirty="0"/>
              <a:t> And </a:t>
            </a:r>
            <a:r>
              <a:rPr lang="de-DE" b="1" dirty="0" err="1"/>
              <a:t>talking</a:t>
            </a:r>
            <a:r>
              <a:rPr lang="de-DE" b="1" dirty="0"/>
              <a:t> </a:t>
            </a:r>
            <a:r>
              <a:rPr lang="de-DE" b="1" dirty="0" err="1"/>
              <a:t>about</a:t>
            </a:r>
            <a:r>
              <a:rPr lang="de-DE" b="1" dirty="0"/>
              <a:t> </a:t>
            </a:r>
            <a:r>
              <a:rPr lang="de-DE" b="1" dirty="0" err="1"/>
              <a:t>the</a:t>
            </a:r>
            <a:r>
              <a:rPr lang="de-DE" b="1" dirty="0"/>
              <a:t> </a:t>
            </a:r>
            <a:r>
              <a:rPr lang="de-DE" b="1" dirty="0" err="1"/>
              <a:t>idea</a:t>
            </a:r>
            <a:r>
              <a:rPr lang="de-DE" b="1" dirty="0"/>
              <a:t> </a:t>
            </a:r>
            <a:r>
              <a:rPr lang="de-DE" b="1" dirty="0" err="1"/>
              <a:t>is</a:t>
            </a:r>
            <a:r>
              <a:rPr lang="de-DE" b="1" dirty="0"/>
              <a:t> super </a:t>
            </a:r>
            <a:r>
              <a:rPr lang="de-DE" b="1" dirty="0" err="1"/>
              <a:t>important</a:t>
            </a:r>
            <a:r>
              <a:rPr lang="de-DE" b="1" dirty="0"/>
              <a:t> </a:t>
            </a:r>
            <a:r>
              <a:rPr lang="de-DE" b="1" dirty="0" err="1"/>
              <a:t>to</a:t>
            </a:r>
            <a:r>
              <a:rPr lang="de-DE" b="1" dirty="0"/>
              <a:t> </a:t>
            </a:r>
            <a:r>
              <a:rPr lang="de-DE" b="1" dirty="0" err="1"/>
              <a:t>learn</a:t>
            </a:r>
            <a:r>
              <a:rPr lang="de-DE" b="1" dirty="0"/>
              <a:t> </a:t>
            </a:r>
            <a:r>
              <a:rPr lang="de-DE" b="1" dirty="0" err="1"/>
              <a:t>about</a:t>
            </a:r>
            <a:r>
              <a:rPr lang="de-DE" b="1" dirty="0"/>
              <a:t> </a:t>
            </a:r>
            <a:r>
              <a:rPr lang="de-DE" b="1" dirty="0" err="1"/>
              <a:t>it</a:t>
            </a:r>
            <a:r>
              <a:rPr lang="de-DE" b="1" dirty="0"/>
              <a:t> and </a:t>
            </a:r>
            <a:r>
              <a:rPr lang="de-DE" b="1" dirty="0" err="1"/>
              <a:t>develop</a:t>
            </a:r>
            <a:r>
              <a:rPr lang="de-DE" b="1" dirty="0"/>
              <a:t> it.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5675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err="1">
                <a:solidFill>
                  <a:schemeClr val="tx1"/>
                </a:solidFill>
                <a:latin typeface="DINOT-Bold" panose="020B0504020101020102" pitchFamily="34" charset="77"/>
              </a:rPr>
              <a:t>Let‘s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take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look</a:t>
            </a:r>
            <a:r>
              <a:rPr lang="de-DE" sz="1100" b="0" dirty="0">
                <a:solidFill>
                  <a:schemeClr val="tx1"/>
                </a:solidFill>
                <a:latin typeface="DINOT-Bold" panose="020B0504020101020102" pitchFamily="34" charset="77"/>
              </a:rPr>
              <a:t>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steps</a:t>
            </a:r>
            <a:r>
              <a:rPr lang="de-DE" sz="1100" b="0" dirty="0">
                <a:solidFill>
                  <a:schemeClr val="tx1"/>
                </a:solidFill>
                <a:latin typeface="DINOT-Bold" panose="020B0504020101020102" pitchFamily="34" charset="77"/>
              </a:rPr>
              <a:t>:</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a:pPr>
            <a:r>
              <a:rPr lang="de-DE" sz="1100" b="1" dirty="0">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Come </a:t>
            </a:r>
            <a:r>
              <a:rPr lang="de-DE" sz="1100" b="0" dirty="0" err="1">
                <a:solidFill>
                  <a:schemeClr val="tx1"/>
                </a:solidFill>
                <a:latin typeface="DINOT-Bold" panose="020B0504020101020102" pitchFamily="34" charset="77"/>
              </a:rPr>
              <a:t>up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sentence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about</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what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problem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are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solving</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with</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problem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is</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When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have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solving</a:t>
            </a:r>
            <a:r>
              <a:rPr lang="de-DE" sz="1100" b="0" dirty="0">
                <a:solidFill>
                  <a:schemeClr val="tx1"/>
                </a:solidFill>
                <a:latin typeface="DINOT-Bold" panose="020B0504020101020102" pitchFamily="34" charset="77"/>
              </a:rPr>
              <a:t>, I am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also </a:t>
            </a:r>
            <a:r>
              <a:rPr lang="de-DE" sz="1100" b="0" dirty="0" err="1">
                <a:solidFill>
                  <a:schemeClr val="tx1"/>
                </a:solidFill>
                <a:latin typeface="DINOT-Bold" panose="020B0504020101020102" pitchFamily="34" charset="77"/>
              </a:rPr>
              <a:t>affected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a:t>
            </a:r>
          </a:p>
          <a:p>
            <a:pPr marL="0" lvl="0" indent="0">
              <a:spcAft>
                <a:spcPts val="1600"/>
              </a:spcAft>
              <a:buSzPct val="80000"/>
              <a:buFont typeface="+mj-lt"/>
              <a:buNone/>
            </a:pPr>
            <a:endParaRPr lang="de-DE" sz="1100" b="1"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2"/>
            </a:pPr>
            <a:r>
              <a:rPr lang="de-DE" sz="1100" b="1" dirty="0">
                <a:solidFill>
                  <a:schemeClr val="tx1"/>
                </a:solidFill>
                <a:latin typeface="DINOT-Bold" panose="020B0504020101020102" pitchFamily="34" charset="77"/>
              </a:rPr>
              <a:t>Target </a:t>
            </a:r>
            <a:r>
              <a:rPr lang="de-DE" sz="1100" b="1" dirty="0" err="1">
                <a:solidFill>
                  <a:schemeClr val="tx1"/>
                </a:solidFill>
                <a:latin typeface="DINOT-Bold" panose="020B0504020101020102" pitchFamily="34" charset="77"/>
              </a:rPr>
              <a:t>group</a:t>
            </a:r>
            <a:r>
              <a:rPr lang="de-DE" sz="1100" b="1" dirty="0">
                <a:solidFill>
                  <a:schemeClr val="tx1"/>
                </a:solidFill>
                <a:latin typeface="DINOT-Bold" panose="020B0504020101020102" pitchFamily="34" charset="77"/>
              </a:rPr>
              <a:t>: Who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person</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whom</a:t>
            </a:r>
            <a:r>
              <a:rPr lang="de-DE" sz="1100" b="1"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trying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problem</a:t>
            </a:r>
            <a:r>
              <a:rPr lang="de-DE" sz="1100" b="0" dirty="0">
                <a:solidFill>
                  <a:schemeClr val="tx1"/>
                </a:solidFill>
                <a:latin typeface="DINOT-Bold" panose="020B0504020101020102" pitchFamily="34" charset="77"/>
              </a:rPr>
              <a:t>? Who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target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group</a:t>
            </a:r>
            <a:r>
              <a:rPr lang="de-DE" sz="1100" b="0" dirty="0">
                <a:solidFill>
                  <a:schemeClr val="tx1"/>
                </a:solidFill>
                <a:latin typeface="DINOT-Bold" panose="020B0504020101020102" pitchFamily="34" charset="77"/>
              </a:rPr>
              <a:t>? Who will </a:t>
            </a:r>
            <a:r>
              <a:rPr lang="de-DE" sz="1100" b="0" dirty="0" err="1">
                <a:solidFill>
                  <a:schemeClr val="tx1"/>
                </a:solidFill>
                <a:latin typeface="DINOT-Bold" panose="020B0504020101020102" pitchFamily="34" charset="77"/>
              </a:rPr>
              <a:t>be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using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It‘s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always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tempting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say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everyone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concrete</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define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clear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user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group</a:t>
            </a:r>
            <a:r>
              <a:rPr lang="de-DE" sz="1100" b="0" dirty="0">
                <a:solidFill>
                  <a:schemeClr val="tx1"/>
                </a:solidFill>
                <a:latin typeface="DINOT-Bold" panose="020B0504020101020102" pitchFamily="34" charset="77"/>
              </a:rPr>
              <a:t>.</a:t>
            </a:r>
          </a:p>
          <a:p>
            <a:pPr marL="0" lvl="0" indent="0">
              <a:spcAft>
                <a:spcPts val="1600"/>
              </a:spcAft>
              <a:buSzPct val="80000"/>
              <a:buFont typeface="+mj-lt"/>
              <a:buNone/>
            </a:pPr>
            <a:endParaRPr lang="de-DE" sz="1100" b="1"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8485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a:solidFill>
                  <a:schemeClr val="tx1"/>
                </a:solidFill>
                <a:latin typeface="DINOT-Bold" panose="020B0504020101020102" pitchFamily="34" charset="77"/>
              </a:rPr>
              <a:t>Next... </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3"/>
            </a:pPr>
            <a:r>
              <a:rPr lang="de-DE" sz="1100" b="1" dirty="0" err="1">
                <a:solidFill>
                  <a:schemeClr val="tx1"/>
                </a:solidFill>
                <a:latin typeface="DINOT-Bold" panose="020B0504020101020102" pitchFamily="34" charset="77"/>
              </a:rPr>
              <a:t>Present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solution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Explain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tell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works</a:t>
            </a:r>
            <a:r>
              <a:rPr lang="de-DE" sz="1100" b="0" dirty="0">
                <a:solidFill>
                  <a:schemeClr val="tx1"/>
                </a:solidFill>
                <a:latin typeface="DINOT-Bold" panose="020B0504020101020102" pitchFamily="34" charset="77"/>
              </a:rPr>
              <a:t>.</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define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good</a:t>
            </a:r>
            <a:r>
              <a:rPr lang="de-DE" sz="1100" b="0" dirty="0">
                <a:solidFill>
                  <a:schemeClr val="tx1"/>
                </a:solidFill>
                <a:latin typeface="DINOT-Bold" panose="020B0504020101020102" pitchFamily="34" charset="77"/>
              </a:rPr>
              <a:t> problem-solution fit: </a:t>
            </a:r>
            <a:r>
              <a:rPr lang="de-DE" sz="1100" b="0" dirty="0" err="1">
                <a:solidFill>
                  <a:schemeClr val="tx1"/>
                </a:solidFill>
                <a:latin typeface="DINOT-Bold" panose="020B0504020101020102" pitchFamily="34" charset="77"/>
              </a:rPr>
              <a:t>means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those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aspects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should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work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well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together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solution</a:t>
            </a:r>
            <a:r>
              <a:rPr lang="de-DE" sz="1100" b="0" dirty="0">
                <a:solidFill>
                  <a:schemeClr val="tx1"/>
                </a:solidFill>
                <a:latin typeface="DINOT-Bold" panose="020B0504020101020102" pitchFamily="34" charset="77"/>
              </a:rPr>
              <a:t> </a:t>
            </a:r>
            <a:r>
              <a:rPr lang="de-DE" sz="1100" b="1" dirty="0">
                <a:solidFill>
                  <a:schemeClr val="tx1"/>
                </a:solidFill>
                <a:latin typeface="DINOT-Bold" panose="020B0504020101020102" pitchFamily="34" charset="77"/>
              </a:rPr>
              <a:t>ANSWERS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problem</a:t>
            </a:r>
            <a:br>
              <a:rPr lang="de-DE" sz="1100" b="0" dirty="0">
                <a:solidFill>
                  <a:schemeClr val="tx1"/>
                </a:solidFill>
                <a:latin typeface="DINOT-Bold" panose="020B0504020101020102" pitchFamily="34" charset="77"/>
              </a:rPr>
            </a:br>
            <a:r>
              <a:rPr lang="de-DE" sz="1100" b="0" dirty="0">
                <a:solidFill>
                  <a:schemeClr val="tx1"/>
                </a:solidFill>
                <a:latin typeface="DINOT-Bold" panose="020B0504020101020102" pitchFamily="34" charset="77"/>
              </a:rPr>
              <a:t>Keep </a:t>
            </a:r>
            <a:r>
              <a:rPr lang="de-DE" sz="1100" b="0" dirty="0" err="1">
                <a:solidFill>
                  <a:schemeClr val="tx1"/>
                </a:solidFill>
                <a:latin typeface="DINOT-Bold" panose="020B0504020101020102" pitchFamily="34" charset="77"/>
              </a:rPr>
              <a:t>youe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explanation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short</a:t>
            </a:r>
            <a:r>
              <a:rPr lang="de-DE" sz="1100" b="0" dirty="0">
                <a:solidFill>
                  <a:schemeClr val="tx1"/>
                </a:solidFill>
                <a:latin typeface="DINOT-Bold" panose="020B0504020101020102" pitchFamily="34" charset="77"/>
              </a:rPr>
              <a:t> &amp; simple. </a:t>
            </a:r>
            <a:r>
              <a:rPr lang="de-DE" sz="1100" b="0" dirty="0" err="1">
                <a:solidFill>
                  <a:schemeClr val="tx1"/>
                </a:solidFill>
                <a:latin typeface="DINOT-Bold" panose="020B0504020101020102" pitchFamily="34" charset="77"/>
              </a:rPr>
              <a:t>Especially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tech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solutions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tempting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deep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dive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into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technical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details</a:t>
            </a:r>
            <a:r>
              <a:rPr lang="de-DE" sz="1100" b="0" dirty="0">
                <a:solidFill>
                  <a:schemeClr val="tx1"/>
                </a:solidFill>
                <a:latin typeface="DINOT-Bold" panose="020B0504020101020102" pitchFamily="34" charset="77"/>
              </a:rPr>
              <a:t>. </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Don‘t</a:t>
            </a:r>
            <a:r>
              <a:rPr lang="de-DE" sz="1100" b="0" dirty="0">
                <a:solidFill>
                  <a:schemeClr val="tx1"/>
                </a:solidFill>
                <a:latin typeface="DINOT-Bold" panose="020B0504020101020102" pitchFamily="34" charset="77"/>
              </a:rPr>
              <a:t> do it. People will </a:t>
            </a:r>
            <a:r>
              <a:rPr lang="de-DE" sz="1100" b="0" dirty="0" err="1">
                <a:solidFill>
                  <a:schemeClr val="tx1"/>
                </a:solidFill>
                <a:latin typeface="DINOT-Bold" panose="020B0504020101020102" pitchFamily="34" charset="77"/>
              </a:rPr>
              <a:t>ask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if</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questions</a:t>
            </a:r>
            <a:r>
              <a:rPr lang="de-DE" sz="1100" b="0" dirty="0">
                <a:solidFill>
                  <a:schemeClr val="tx1"/>
                </a:solidFill>
                <a:latin typeface="DINOT-Bold" panose="020B0504020101020102" pitchFamily="34" charset="77"/>
              </a:rPr>
              <a:t>. This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 pitch: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want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keep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attention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audience</a:t>
            </a:r>
            <a:r>
              <a:rPr lang="de-DE" sz="1100" b="0" dirty="0">
                <a:solidFill>
                  <a:schemeClr val="tx1"/>
                </a:solidFill>
                <a:latin typeface="DINOT-Bold" panose="020B0504020101020102" pitchFamily="34" charset="77"/>
              </a:rPr>
              <a:t> </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4"/>
            </a:pPr>
            <a:r>
              <a:rPr lang="de-DE" sz="1100" b="1" dirty="0">
                <a:solidFill>
                  <a:schemeClr val="tx1"/>
                </a:solidFill>
                <a:latin typeface="DINOT-Bold" panose="020B0504020101020102" pitchFamily="34" charset="77"/>
              </a:rPr>
              <a:t>User </a:t>
            </a:r>
            <a:r>
              <a:rPr lang="de-DE" sz="1100" b="1" dirty="0" err="1">
                <a:solidFill>
                  <a:schemeClr val="tx1"/>
                </a:solidFill>
                <a:latin typeface="DINOT-Bold" panose="020B0504020101020102" pitchFamily="34" charset="77"/>
              </a:rPr>
              <a:t>experience</a:t>
            </a:r>
            <a:r>
              <a:rPr lang="de-DE" sz="1100" b="1" dirty="0">
                <a:solidFill>
                  <a:schemeClr val="tx1"/>
                </a:solidFill>
                <a:latin typeface="DINOT-Bold" panose="020B0504020101020102" pitchFamily="34" charset="77"/>
              </a:rPr>
              <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can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show</a:t>
            </a:r>
            <a:r>
              <a:rPr lang="de-DE" sz="1100" b="0" dirty="0">
                <a:solidFill>
                  <a:schemeClr val="tx1"/>
                </a:solidFill>
                <a:latin typeface="DINOT-Bold" panose="020B0504020101020102" pitchFamily="34" charset="77"/>
              </a:rPr>
              <a:t> a prototype, </a:t>
            </a:r>
            <a:r>
              <a:rPr lang="de-DE" sz="1100" b="0" dirty="0" err="1">
                <a:solidFill>
                  <a:schemeClr val="tx1"/>
                </a:solidFill>
                <a:latin typeface="DINOT-Bold" panose="020B0504020101020102" pitchFamily="34" charset="77"/>
              </a:rPr>
              <a:t>ask</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try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video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interacting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it.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5473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228600" lvl="0" indent="-228600">
              <a:spcAft>
                <a:spcPts val="1600"/>
              </a:spcAft>
              <a:buSzPct val="80000"/>
              <a:buFont typeface="+mj-lt"/>
              <a:buAutoNum type="arabicPeriod" startAt="5"/>
            </a:pPr>
            <a:r>
              <a:rPr lang="de-DE" sz="1100" b="1" dirty="0">
                <a:solidFill>
                  <a:schemeClr val="tx1"/>
                </a:solidFill>
                <a:latin typeface="DINOT-Bold" panose="020B0504020101020102" pitchFamily="34" charset="77"/>
              </a:rPr>
              <a:t>Create </a:t>
            </a:r>
            <a:r>
              <a:rPr lang="de-DE" sz="1100" b="1" dirty="0" err="1">
                <a:solidFill>
                  <a:schemeClr val="tx1"/>
                </a:solidFill>
                <a:latin typeface="DINOT-Bold" panose="020B0504020101020102" pitchFamily="34" charset="77"/>
              </a:rPr>
              <a:t>trust</a:t>
            </a:r>
            <a:r>
              <a:rPr lang="de-DE" sz="1100" b="1" dirty="0">
                <a:solidFill>
                  <a:schemeClr val="tx1"/>
                </a:solidFill>
                <a:latin typeface="DINOT-Bold" panose="020B0504020101020102" pitchFamily="34" charset="77"/>
              </a:rPr>
              <a:t>: </a:t>
            </a:r>
            <a:r>
              <a:rPr lang="de-DE" sz="1100" b="0" dirty="0">
                <a:solidFill>
                  <a:schemeClr val="tx1"/>
                </a:solidFill>
                <a:latin typeface="DINOT-Bold" panose="020B0504020101020102" pitchFamily="34" charset="77"/>
              </a:rPr>
              <a:t>Show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know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doing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when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developing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idea</a:t>
            </a:r>
            <a:br>
              <a:rPr lang="de-DE" sz="1100" b="0" dirty="0">
                <a:solidFill>
                  <a:schemeClr val="tx1"/>
                </a:solidFill>
                <a:latin typeface="DINOT-Bold" panose="020B0504020101020102" pitchFamily="34" charset="77"/>
              </a:rPr>
            </a:br>
            <a:r>
              <a:rPr lang="de-DE" sz="1100" b="1" dirty="0">
                <a:solidFill>
                  <a:schemeClr val="tx1"/>
                </a:solidFill>
                <a:latin typeface="DINOT-Bold" panose="020B0504020101020102" pitchFamily="34" charset="77"/>
              </a:rPr>
              <a:t>Who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working</a:t>
            </a:r>
            <a:r>
              <a:rPr lang="de-DE" sz="1100" b="1" dirty="0">
                <a:solidFill>
                  <a:schemeClr val="tx1"/>
                </a:solidFill>
                <a:latin typeface="DINOT-Bold" panose="020B0504020101020102" pitchFamily="34" charset="77"/>
              </a:rPr>
              <a:t> on </a:t>
            </a:r>
            <a:r>
              <a:rPr lang="de-DE" sz="1100" b="1" dirty="0" err="1">
                <a:solidFill>
                  <a:schemeClr val="tx1"/>
                </a:solidFill>
                <a:latin typeface="DINOT-Bold" panose="020B0504020101020102" pitchFamily="34" charset="77"/>
              </a:rPr>
              <a:t>the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idea</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Which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people</a:t>
            </a:r>
            <a:r>
              <a:rPr lang="de-DE" sz="1100" b="0" dirty="0">
                <a:solidFill>
                  <a:schemeClr val="tx1"/>
                </a:solidFill>
                <a:latin typeface="DINOT-Bold" panose="020B0504020101020102" pitchFamily="34" charset="77"/>
              </a:rPr>
              <a:t> do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have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in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team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team</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great</a:t>
            </a:r>
            <a:r>
              <a:rPr lang="de-DE" sz="1100" b="0" dirty="0">
                <a:solidFill>
                  <a:schemeClr val="tx1"/>
                </a:solidFill>
                <a:latin typeface="DINOT-Bold" panose="020B0504020101020102" pitchFamily="34" charset="77"/>
              </a:rPr>
              <a:t> fit?</a:t>
            </a:r>
            <a:br>
              <a:rPr lang="de-DE" sz="1100" b="0" dirty="0">
                <a:solidFill>
                  <a:schemeClr val="tx1"/>
                </a:solidFill>
                <a:latin typeface="DINOT-Bold" panose="020B0504020101020102" pitchFamily="34" charset="77"/>
              </a:rPr>
            </a:br>
            <a:r>
              <a:rPr lang="de-DE" sz="1100" b="0" dirty="0">
                <a:solidFill>
                  <a:schemeClr val="tx1"/>
                </a:solidFill>
                <a:latin typeface="DINOT-Bold" panose="020B0504020101020102" pitchFamily="34" charset="77"/>
              </a:rPr>
              <a:t>Show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know</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market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are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operation</a:t>
            </a:r>
            <a:r>
              <a:rPr lang="de-DE" sz="1100" b="1" dirty="0">
                <a:solidFill>
                  <a:schemeClr val="tx1"/>
                </a:solidFill>
                <a:latin typeface="DINOT-Bold" panose="020B0504020101020102" pitchFamily="34" charset="77"/>
              </a:rPr>
              <a:t> in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competition</a:t>
            </a:r>
            <a:r>
              <a:rPr lang="de-DE" sz="1100" b="0" dirty="0">
                <a:solidFill>
                  <a:schemeClr val="tx1"/>
                </a:solidFill>
                <a:latin typeface="DINOT-Bold" panose="020B0504020101020102" pitchFamily="34" charset="77"/>
              </a:rPr>
              <a:t>?</a:t>
            </a:r>
            <a:br>
              <a:rPr lang="de-DE" sz="1100" b="0" dirty="0">
                <a:solidFill>
                  <a:schemeClr val="tx1"/>
                </a:solidFill>
                <a:latin typeface="DINOT-Bold" panose="020B0504020101020102" pitchFamily="34" charset="77"/>
              </a:rPr>
            </a:br>
            <a:r>
              <a:rPr lang="de-DE" sz="1100" b="0" dirty="0" err="1">
                <a:solidFill>
                  <a:schemeClr val="tx1"/>
                </a:solidFill>
                <a:latin typeface="DINOT-Bold" panose="020B0504020101020102" pitchFamily="34" charset="77"/>
              </a:rPr>
              <a:t>Present</a:t>
            </a:r>
            <a:r>
              <a:rPr lang="de-DE" sz="1100" b="0" dirty="0">
                <a:solidFill>
                  <a:schemeClr val="tx1"/>
                </a:solidFill>
                <a:latin typeface="DINOT-Bold" panose="020B0504020101020102" pitchFamily="34" charset="77"/>
              </a:rPr>
              <a:t> an </a:t>
            </a:r>
            <a:r>
              <a:rPr lang="de-DE" sz="1100" b="1" dirty="0" err="1">
                <a:solidFill>
                  <a:schemeClr val="tx1"/>
                </a:solidFill>
                <a:latin typeface="DINOT-Bold" panose="020B0504020101020102" pitchFamily="34" charset="77"/>
              </a:rPr>
              <a:t>overview</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of</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financial</a:t>
            </a:r>
            <a:r>
              <a:rPr lang="de-DE" sz="1100" b="1" dirty="0">
                <a:solidFill>
                  <a:schemeClr val="tx1"/>
                </a:solidFill>
                <a:latin typeface="DINOT-Bold" panose="020B0504020101020102" pitchFamily="34" charset="77"/>
              </a:rPr>
              <a:t> plan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transparent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happens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money</a:t>
            </a:r>
            <a:r>
              <a:rPr lang="de-DE" sz="1100" b="0" dirty="0">
                <a:solidFill>
                  <a:schemeClr val="tx1"/>
                </a:solidFill>
                <a:latin typeface="DINOT-Bold" panose="020B0504020101020102" pitchFamily="34" charset="77"/>
              </a:rPr>
              <a:t>. Show </a:t>
            </a:r>
            <a:r>
              <a:rPr lang="de-DE" sz="1100" b="0" dirty="0" err="1">
                <a:solidFill>
                  <a:schemeClr val="tx1"/>
                </a:solidFill>
                <a:latin typeface="DINOT-Bold" panose="020B0504020101020102" pitchFamily="34" charset="77"/>
              </a:rPr>
              <a:t>them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plan on </a:t>
            </a:r>
            <a:r>
              <a:rPr lang="de-DE" sz="1100" b="0" dirty="0" err="1">
                <a:solidFill>
                  <a:schemeClr val="tx1"/>
                </a:solidFill>
                <a:latin typeface="DINOT-Bold" panose="020B0504020101020102" pitchFamily="34" charset="77"/>
              </a:rPr>
              <a:t>growing</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business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financially</a:t>
            </a:r>
            <a:r>
              <a:rPr lang="de-DE" sz="1100" b="0" dirty="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876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a:solidFill>
                  <a:schemeClr val="tx1"/>
                </a:solidFill>
                <a:latin typeface="DINOT-Bold" panose="020B0504020101020102" pitchFamily="34" charset="77"/>
              </a:rPr>
              <a:t>The </a:t>
            </a:r>
            <a:r>
              <a:rPr lang="de-DE" sz="1100" b="0" dirty="0" err="1">
                <a:solidFill>
                  <a:schemeClr val="tx1"/>
                </a:solidFill>
                <a:latin typeface="DINOT-Bold" panose="020B0504020101020102" pitchFamily="34" charset="77"/>
              </a:rPr>
              <a:t>come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with</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little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wrap-up</a:t>
            </a:r>
            <a:r>
              <a:rPr lang="de-DE" sz="1100" b="0" dirty="0">
                <a:solidFill>
                  <a:schemeClr val="tx1"/>
                </a:solidFill>
                <a:latin typeface="DINOT-Bold" panose="020B0504020101020102" pitchFamily="34" charset="77"/>
              </a:rPr>
              <a:t>/</a:t>
            </a:r>
            <a:r>
              <a:rPr lang="de-DE" sz="1100" b="0" dirty="0" err="1">
                <a:solidFill>
                  <a:schemeClr val="tx1"/>
                </a:solidFill>
                <a:latin typeface="DINOT-Bold" panose="020B0504020101020102" pitchFamily="34" charset="77"/>
              </a:rPr>
              <a:t>reminder</a:t>
            </a:r>
            <a:r>
              <a:rPr lang="de-DE" sz="1100" b="0" dirty="0">
                <a:solidFill>
                  <a:schemeClr val="tx1"/>
                </a:solidFill>
                <a:latin typeface="DINOT-Bold" panose="020B0504020101020102" pitchFamily="34" charset="77"/>
              </a:rPr>
              <a:t>:</a:t>
            </a:r>
          </a:p>
          <a:p>
            <a:pPr marL="228600" lvl="0" indent="-228600">
              <a:spcAft>
                <a:spcPts val="1600"/>
              </a:spcAft>
              <a:buSzPct val="80000"/>
              <a:buFont typeface="+mj-lt"/>
              <a:buAutoNum type="arabicPeriod" startAt="6"/>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6"/>
            </a:pPr>
            <a:r>
              <a:rPr lang="de-DE" sz="1100" b="1" dirty="0">
                <a:solidFill>
                  <a:schemeClr val="tx1"/>
                </a:solidFill>
                <a:latin typeface="DINOT-Bold" panose="020B0504020101020102" pitchFamily="34" charset="77"/>
              </a:rPr>
              <a:t>The </a:t>
            </a:r>
            <a:r>
              <a:rPr lang="de-DE" sz="1100" b="1" dirty="0" err="1">
                <a:solidFill>
                  <a:schemeClr val="tx1"/>
                </a:solidFill>
                <a:latin typeface="DINOT-Bold" panose="020B0504020101020102" pitchFamily="34" charset="77"/>
              </a:rPr>
              <a:t>Punchline</a:t>
            </a:r>
            <a:r>
              <a:rPr lang="de-DE" sz="1100" b="0" dirty="0">
                <a:solidFill>
                  <a:schemeClr val="tx1"/>
                </a:solidFill>
                <a:latin typeface="DINOT-Bold" panose="020B0504020101020102" pitchFamily="34" charset="77"/>
              </a:rPr>
              <a:t>: In </a:t>
            </a:r>
            <a:r>
              <a:rPr lang="de-DE" sz="1100" b="0" dirty="0" err="1">
                <a:solidFill>
                  <a:schemeClr val="tx1"/>
                </a:solidFill>
                <a:latin typeface="DINOT-Bold" panose="020B0504020101020102" pitchFamily="34" charset="77"/>
              </a:rPr>
              <a:t>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sentence</a:t>
            </a:r>
            <a:r>
              <a:rPr lang="de-DE" sz="1100" b="0" dirty="0">
                <a:solidFill>
                  <a:schemeClr val="tx1"/>
                </a:solidFill>
                <a:latin typeface="DINOT-Bold" panose="020B0504020101020102" pitchFamily="34" charset="77"/>
              </a:rPr>
              <a:t>: Tell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mame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product</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does</a:t>
            </a:r>
            <a:r>
              <a:rPr lang="de-DE" sz="1100" b="0" dirty="0">
                <a:solidFill>
                  <a:schemeClr val="tx1"/>
                </a:solidFill>
                <a:latin typeface="DINOT-Bold" panose="020B0504020101020102" pitchFamily="34" charset="77"/>
              </a:rPr>
              <a:t>.</a:t>
            </a:r>
          </a:p>
          <a:p>
            <a:pPr marL="171450" lvl="0" indent="-171450">
              <a:spcAft>
                <a:spcPts val="1600"/>
              </a:spcAft>
              <a:buSzPct val="80000"/>
            </a:pPr>
            <a:endParaRPr lang="de-DE" sz="1100" b="0" dirty="0">
              <a:solidFill>
                <a:schemeClr val="tx1"/>
              </a:solidFill>
              <a:latin typeface="DINOT-Bold" panose="020B0504020101020102" pitchFamily="34" charset="77"/>
            </a:endParaRPr>
          </a:p>
          <a:p>
            <a:pPr marL="0" lvl="0" indent="0">
              <a:spcAft>
                <a:spcPts val="1600"/>
              </a:spcAft>
              <a:buSzPct val="80000"/>
              <a:buNone/>
            </a:pPr>
            <a:r>
              <a:rPr lang="de-DE" sz="1100" b="0" dirty="0">
                <a:solidFill>
                  <a:schemeClr val="tx1"/>
                </a:solidFill>
                <a:latin typeface="DINOT-Bold" panose="020B0504020101020102" pitchFamily="34" charset="77"/>
              </a:rPr>
              <a:t>Keep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short</a:t>
            </a:r>
            <a:r>
              <a:rPr lang="de-DE" sz="1100" b="0" dirty="0">
                <a:solidFill>
                  <a:schemeClr val="tx1"/>
                </a:solidFill>
                <a:latin typeface="DINOT-Bold" panose="020B0504020101020102" pitchFamily="34" charset="77"/>
              </a:rPr>
              <a:t> and simple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everyone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remember</a:t>
            </a:r>
            <a:r>
              <a:rPr lang="de-DE" sz="1100" b="0" dirty="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580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None/>
            </a:pPr>
            <a:r>
              <a:rPr lang="de-DE" sz="1100" b="0" dirty="0">
                <a:solidFill>
                  <a:schemeClr val="tx1"/>
                </a:solidFill>
                <a:latin typeface="DINOT-Bold" panose="020B0504020101020102" pitchFamily="34" charset="77"/>
              </a:rPr>
              <a:t>And </a:t>
            </a:r>
            <a:r>
              <a:rPr lang="de-DE" sz="1100" b="0" dirty="0" err="1">
                <a:solidFill>
                  <a:schemeClr val="tx1"/>
                </a:solidFill>
                <a:latin typeface="DINOT-Bold" panose="020B0504020101020102" pitchFamily="34" charset="77"/>
              </a:rPr>
              <a:t>as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step</a:t>
            </a:r>
            <a:r>
              <a:rPr lang="de-DE" sz="1100" b="0" dirty="0">
                <a:solidFill>
                  <a:schemeClr val="tx1"/>
                </a:solidFill>
                <a:latin typeface="DINOT-Bold" panose="020B0504020101020102" pitchFamily="34" charset="77"/>
              </a:rPr>
              <a:t> 7: Include a </a:t>
            </a:r>
            <a:r>
              <a:rPr lang="de-DE" sz="1100" b="0" dirty="0" err="1">
                <a:solidFill>
                  <a:schemeClr val="tx1"/>
                </a:solidFill>
                <a:latin typeface="DINOT-Bold" panose="020B0504020101020102" pitchFamily="34" charset="77"/>
              </a:rPr>
              <a:t>call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action</a:t>
            </a:r>
            <a:r>
              <a:rPr lang="de-DE" sz="1100" b="0" dirty="0">
                <a:solidFill>
                  <a:schemeClr val="tx1"/>
                </a:solidFill>
                <a:latin typeface="DINOT-Bold" panose="020B0504020101020102" pitchFamily="34" charset="77"/>
              </a:rPr>
              <a:t>!</a:t>
            </a:r>
          </a:p>
          <a:p>
            <a:pPr marL="0" lvl="0" indent="0">
              <a:spcAft>
                <a:spcPts val="1600"/>
              </a:spcAft>
              <a:buSzPct val="80000"/>
              <a:buNone/>
            </a:pPr>
            <a:endParaRPr lang="de-DE" sz="1100" b="0" dirty="0">
              <a:solidFill>
                <a:schemeClr val="tx1"/>
              </a:solidFill>
              <a:latin typeface="DINOT-Bold" panose="020B0504020101020102" pitchFamily="34" charset="77"/>
            </a:endParaRPr>
          </a:p>
          <a:p>
            <a:pPr marL="228600" lvl="0" indent="-228600">
              <a:spcAft>
                <a:spcPts val="1600"/>
              </a:spcAft>
              <a:buSzPct val="80000"/>
              <a:buFont typeface="+mj-lt"/>
              <a:buAutoNum type="arabicPeriod" startAt="7"/>
            </a:pPr>
            <a:r>
              <a:rPr lang="de-DE" sz="1100" b="1" dirty="0">
                <a:solidFill>
                  <a:schemeClr val="tx1"/>
                </a:solidFill>
                <a:latin typeface="DINOT-Bold" panose="020B0504020101020102" pitchFamily="34" charset="77"/>
              </a:rPr>
              <a:t>Call </a:t>
            </a:r>
            <a:r>
              <a:rPr lang="de-DE" sz="1100" b="1" dirty="0" err="1">
                <a:solidFill>
                  <a:schemeClr val="tx1"/>
                </a:solidFill>
                <a:latin typeface="DINOT-Bold" panose="020B0504020101020102" pitchFamily="34" charset="77"/>
              </a:rPr>
              <a:t>to</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action</a:t>
            </a:r>
            <a:r>
              <a:rPr lang="de-DE" sz="1100" b="1" dirty="0">
                <a:solidFill>
                  <a:schemeClr val="tx1"/>
                </a:solidFill>
                <a:latin typeface="DINOT-Bold" panose="020B0504020101020102" pitchFamily="34" charset="77"/>
              </a:rPr>
              <a:t> </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small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assignment</a:t>
            </a:r>
            <a:r>
              <a:rPr lang="de-DE" sz="1100" b="0" dirty="0">
                <a:solidFill>
                  <a:schemeClr val="tx1"/>
                </a:solidFill>
                <a:latin typeface="DINOT-Bold" panose="020B0504020101020102" pitchFamily="34" charset="77"/>
              </a:rPr>
              <a:t>.</a:t>
            </a:r>
          </a:p>
          <a:p>
            <a:pPr marL="0" lvl="0" indent="0">
              <a:spcAft>
                <a:spcPts val="1600"/>
              </a:spcAft>
              <a:buSzPct val="80000"/>
              <a:buNone/>
            </a:pPr>
            <a:endParaRPr lang="de-DE" sz="1100" b="0" dirty="0">
              <a:solidFill>
                <a:schemeClr val="tx1"/>
              </a:solidFill>
              <a:latin typeface="DINOT-Bold" panose="020B0504020101020102" pitchFamily="34" charset="77"/>
            </a:endParaRPr>
          </a:p>
          <a:p>
            <a:pPr marL="0" lvl="0" indent="0">
              <a:spcAft>
                <a:spcPts val="1600"/>
              </a:spcAft>
              <a:buSzPct val="80000"/>
              <a:buNone/>
            </a:pPr>
            <a:r>
              <a:rPr lang="de-DE" sz="1100" b="0" dirty="0" err="1">
                <a:solidFill>
                  <a:schemeClr val="tx1"/>
                </a:solidFill>
                <a:latin typeface="DINOT-Bold" panose="020B0504020101020102" pitchFamily="34" charset="77"/>
              </a:rPr>
              <a:t>Communicate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want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from</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audience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eg</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sign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up</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my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newsletter</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come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over</a:t>
            </a:r>
            <a:r>
              <a:rPr lang="de-DE" sz="1100" b="0" dirty="0">
                <a:solidFill>
                  <a:schemeClr val="tx1"/>
                </a:solidFill>
                <a:latin typeface="DINOT-Bold" panose="020B0504020101020102" pitchFamily="34" charset="77"/>
              </a:rPr>
              <a:t> and </a:t>
            </a:r>
            <a:r>
              <a:rPr lang="de-DE" sz="1100" b="0" dirty="0" err="1">
                <a:solidFill>
                  <a:schemeClr val="tx1"/>
                </a:solidFill>
                <a:latin typeface="DINOT-Bold" panose="020B0504020101020102" pitchFamily="34" charset="77"/>
              </a:rPr>
              <a:t>ask</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questions</a:t>
            </a:r>
            <a:r>
              <a:rPr lang="de-DE" sz="1100" b="0" dirty="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invest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into</a:t>
            </a:r>
            <a:r>
              <a:rPr lang="de-DE" sz="1100" b="0" dirty="0">
                <a:solidFill>
                  <a:schemeClr val="tx1"/>
                </a:solidFill>
                <a:latin typeface="DINOT-Bold" panose="020B0504020101020102" pitchFamily="34" charset="77"/>
              </a:rPr>
              <a:t> a beta-version?</a:t>
            </a:r>
          </a:p>
          <a:p>
            <a:pPr marL="0" lvl="0" indent="0">
              <a:spcAft>
                <a:spcPts val="1600"/>
              </a:spcAft>
              <a:buSzPct val="80000"/>
              <a:buNone/>
            </a:pPr>
            <a:endParaRPr lang="de-DE" sz="1100" b="0" dirty="0">
              <a:solidFill>
                <a:schemeClr val="tx1"/>
              </a:solidFill>
              <a:latin typeface="DINOT-Bold" panose="020B0504020101020102" pitchFamily="34" charset="77"/>
            </a:endParaRPr>
          </a:p>
          <a:p>
            <a:pPr marL="0" lvl="0" indent="0">
              <a:spcAft>
                <a:spcPts val="1600"/>
              </a:spcAft>
              <a:buSzPct val="80000"/>
              <a:buNone/>
            </a:pP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formulate</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call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action</a:t>
            </a:r>
            <a:r>
              <a:rPr lang="de-DE" sz="1100" b="0" dirty="0">
                <a:solidFill>
                  <a:schemeClr val="tx1"/>
                </a:solidFill>
                <a:latin typeface="DINOT-Bold" panose="020B0504020101020102" pitchFamily="34" charset="77"/>
              </a:rPr>
              <a:t> - </a:t>
            </a:r>
            <a:r>
              <a:rPr lang="de-DE" sz="1100" b="0" dirty="0" err="1">
                <a:solidFill>
                  <a:schemeClr val="tx1"/>
                </a:solidFill>
                <a:latin typeface="DINOT-Bold" panose="020B0504020101020102" pitchFamily="34" charset="77"/>
              </a:rPr>
              <a:t>make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sure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really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know</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whom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pitch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aiming</a:t>
            </a:r>
            <a:r>
              <a:rPr lang="de-DE" sz="1100" b="1" dirty="0">
                <a:solidFill>
                  <a:schemeClr val="tx1"/>
                </a:solidFill>
                <a:latin typeface="DINOT-Bold" panose="020B0504020101020102" pitchFamily="34" charset="77"/>
              </a:rPr>
              <a:t> at</a:t>
            </a:r>
            <a:r>
              <a:rPr lang="de-DE" sz="1100" b="0"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What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is</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your</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audience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What</a:t>
            </a:r>
            <a:r>
              <a:rPr lang="de-DE" sz="1100" b="1" dirty="0">
                <a:solidFill>
                  <a:schemeClr val="tx1"/>
                </a:solidFill>
                <a:latin typeface="DINOT-Bold" panose="020B0504020101020102" pitchFamily="34" charset="77"/>
              </a:rPr>
              <a:t> do </a:t>
            </a:r>
            <a:r>
              <a:rPr lang="de-DE" sz="1100" b="1" dirty="0" err="1">
                <a:solidFill>
                  <a:schemeClr val="tx1"/>
                </a:solidFill>
                <a:latin typeface="DINOT-Bold" panose="020B0504020101020102" pitchFamily="34" charset="77"/>
              </a:rPr>
              <a:t>you</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want</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from</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those</a:t>
            </a:r>
            <a:r>
              <a:rPr lang="de-DE" sz="1100" b="1" dirty="0">
                <a:solidFill>
                  <a:schemeClr val="tx1"/>
                </a:solidFill>
                <a:latin typeface="DINOT-Bold" panose="020B0504020101020102" pitchFamily="34" charset="77"/>
              </a:rPr>
              <a:t> </a:t>
            </a:r>
            <a:r>
              <a:rPr lang="de-DE" sz="1100" b="1" dirty="0" err="1">
                <a:solidFill>
                  <a:schemeClr val="tx1"/>
                </a:solidFill>
                <a:latin typeface="DINOT-Bold" panose="020B0504020101020102" pitchFamily="34" charset="77"/>
              </a:rPr>
              <a:t>poeple</a:t>
            </a:r>
            <a:r>
              <a:rPr lang="de-DE" sz="1100" b="1" dirty="0">
                <a:solidFill>
                  <a:schemeClr val="tx1"/>
                </a:solidFill>
                <a:latin typeface="DINOT-Bold" panose="020B0504020101020102" pitchFamily="34" charset="77"/>
              </a:rPr>
              <a:t>?</a:t>
            </a:r>
          </a:p>
          <a:p>
            <a:pPr marL="171450" marR="0" lvl="0" indent="-1714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de-DE" sz="1100" b="0" dirty="0">
                <a:solidFill>
                  <a:schemeClr val="tx1"/>
                </a:solidFill>
                <a:latin typeface="DINOT-Bold" panose="020B0504020101020102" pitchFamily="34" charset="77"/>
              </a:rPr>
              <a:t>Keep in </a:t>
            </a:r>
            <a:r>
              <a:rPr lang="de-DE" sz="1100" b="0" dirty="0" err="1">
                <a:solidFill>
                  <a:schemeClr val="tx1"/>
                </a:solidFill>
                <a:latin typeface="DINOT-Bold" panose="020B0504020101020102" pitchFamily="34" charset="77"/>
              </a:rPr>
              <a:t>mind</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that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there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difference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between</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pitching</a:t>
            </a:r>
            <a:r>
              <a:rPr lang="de-DE" sz="1100" b="0" dirty="0">
                <a:solidFill>
                  <a:schemeClr val="tx1"/>
                </a:solidFill>
                <a:latin typeface="DINOT-Bold" panose="020B0504020101020102" pitchFamily="34" charset="77"/>
              </a:rPr>
              <a:t> in front </a:t>
            </a:r>
            <a:r>
              <a:rPr lang="de-DE" sz="1100" b="0" dirty="0" err="1">
                <a:solidFill>
                  <a:schemeClr val="tx1"/>
                </a:solidFill>
                <a:latin typeface="DINOT-Bold" panose="020B0504020101020102" pitchFamily="34" charset="77"/>
              </a:rPr>
              <a:t>of</a:t>
            </a:r>
            <a:r>
              <a:rPr lang="de-DE" sz="1100" b="0" dirty="0">
                <a:solidFill>
                  <a:schemeClr val="tx1"/>
                </a:solidFill>
                <a:latin typeface="DINOT-Bold" panose="020B0504020101020102" pitchFamily="34" charset="77"/>
              </a:rPr>
              <a:t> an </a:t>
            </a:r>
            <a:r>
              <a:rPr lang="de-DE" sz="1100" b="0" dirty="0" err="1">
                <a:solidFill>
                  <a:schemeClr val="tx1"/>
                </a:solidFill>
                <a:latin typeface="DINOT-Bold" panose="020B0504020101020102" pitchFamily="34" charset="77"/>
              </a:rPr>
              <a:t>investor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or</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customer</a:t>
            </a:r>
            <a:r>
              <a:rPr lang="de-DE" sz="1100" b="0" dirty="0">
                <a:solidFill>
                  <a:schemeClr val="tx1"/>
                </a:solidFill>
                <a:latin typeface="DINOT-Bold" panose="020B0504020101020102" pitchFamily="34" charset="77"/>
              </a:rPr>
              <a:t>!</a:t>
            </a:r>
          </a:p>
          <a:p>
            <a:pPr marL="171450" lvl="0" indent="-171450">
              <a:spcAft>
                <a:spcPts val="1600"/>
              </a:spcAft>
              <a:buSzPct val="80000"/>
              <a:buFontTx/>
              <a:buChar char="-"/>
            </a:pPr>
            <a:endParaRPr lang="de-DE" sz="1100" b="0" dirty="0">
              <a:solidFill>
                <a:schemeClr val="tx1"/>
              </a:solidFill>
              <a:latin typeface="DINOT-Bold" panose="020B0504020101020102" pitchFamily="34" charset="77"/>
            </a:endParaRPr>
          </a:p>
          <a:p>
            <a:pPr marL="0" lvl="0" indent="0">
              <a:spcAft>
                <a:spcPts val="1600"/>
              </a:spcAft>
              <a:buSzPct val="80000"/>
              <a:buFontTx/>
              <a:buNone/>
            </a:pPr>
            <a:r>
              <a:rPr lang="de-DE" sz="1100" b="0" dirty="0">
                <a:solidFill>
                  <a:schemeClr val="tx1"/>
                </a:solidFill>
                <a:latin typeface="DINOT-Bold" panose="020B0504020101020102" pitchFamily="34" charset="77"/>
              </a:rPr>
              <a:t>So </a:t>
            </a:r>
            <a:r>
              <a:rPr lang="de-DE" sz="1100" b="0" dirty="0" err="1">
                <a:solidFill>
                  <a:schemeClr val="tx1"/>
                </a:solidFill>
                <a:latin typeface="DINOT-Bold" panose="020B0504020101020102" pitchFamily="34" charset="77"/>
              </a:rPr>
              <a:t>much</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for</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the</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differnt</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steps</a:t>
            </a:r>
            <a:r>
              <a:rPr lang="de-DE" sz="1100" b="0" dirty="0">
                <a:solidFill>
                  <a:schemeClr val="tx1"/>
                </a:solidFill>
                <a:latin typeface="DINOT-Bold" panose="020B0504020101020102" pitchFamily="34" charset="77"/>
              </a:rPr>
              <a:t>... 1-7</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251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exactly</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dirty="0" err="1"/>
              <a:t>Now</a:t>
            </a:r>
            <a:r>
              <a:rPr lang="de-DE" dirty="0"/>
              <a:t> </a:t>
            </a:r>
            <a:r>
              <a:rPr lang="de-DE" dirty="0" err="1"/>
              <a:t>that</a:t>
            </a:r>
            <a:r>
              <a:rPr lang="de-DE" dirty="0"/>
              <a:t> </a:t>
            </a:r>
            <a:r>
              <a:rPr lang="de-DE" dirty="0" err="1"/>
              <a:t>you</a:t>
            </a:r>
            <a:r>
              <a:rPr lang="de-DE" dirty="0"/>
              <a:t> </a:t>
            </a:r>
            <a:r>
              <a:rPr lang="de-DE" dirty="0" err="1"/>
              <a:t>have</a:t>
            </a:r>
            <a:r>
              <a:rPr lang="de-DE" dirty="0"/>
              <a:t> </a:t>
            </a:r>
            <a:r>
              <a:rPr lang="de-DE" dirty="0" err="1"/>
              <a:t>the</a:t>
            </a:r>
            <a:r>
              <a:rPr lang="de-DE" dirty="0"/>
              <a:t> </a:t>
            </a:r>
            <a:r>
              <a:rPr lang="de-DE" dirty="0" err="1"/>
              <a:t>facts</a:t>
            </a:r>
            <a:r>
              <a:rPr lang="de-DE" dirty="0"/>
              <a:t>, ist time </a:t>
            </a:r>
            <a:r>
              <a:rPr lang="de-DE" dirty="0" err="1"/>
              <a:t>to</a:t>
            </a:r>
            <a:r>
              <a:rPr lang="de-DE" dirty="0"/>
              <a:t> </a:t>
            </a:r>
            <a:r>
              <a:rPr lang="de-DE" dirty="0" err="1"/>
              <a:t>think</a:t>
            </a:r>
            <a:r>
              <a:rPr lang="de-DE" dirty="0"/>
              <a:t> </a:t>
            </a:r>
            <a:r>
              <a:rPr lang="de-DE" dirty="0" err="1"/>
              <a:t>about</a:t>
            </a:r>
            <a:r>
              <a:rPr lang="de-DE" dirty="0"/>
              <a:t> a </a:t>
            </a:r>
            <a:r>
              <a:rPr lang="de-DE" dirty="0" err="1"/>
              <a:t>good</a:t>
            </a:r>
            <a:r>
              <a:rPr lang="de-DE" dirty="0"/>
              <a:t> </a:t>
            </a:r>
            <a:r>
              <a:rPr lang="de-DE" dirty="0" err="1"/>
              <a:t>story</a:t>
            </a:r>
            <a:r>
              <a:rPr lang="de-DE" dirty="0"/>
              <a:t>/</a:t>
            </a:r>
            <a:r>
              <a:rPr lang="de-DE" dirty="0" err="1"/>
              <a:t>anecdote</a:t>
            </a:r>
            <a:r>
              <a:rPr lang="de-DE" dirty="0"/>
              <a:t> </a:t>
            </a:r>
            <a:r>
              <a:rPr lang="de-DE" dirty="0" err="1"/>
              <a:t>which</a:t>
            </a:r>
            <a:r>
              <a:rPr lang="de-DE" dirty="0"/>
              <a:t> </a:t>
            </a:r>
            <a:r>
              <a:rPr lang="de-DE" dirty="0" err="1"/>
              <a:t>introduces</a:t>
            </a:r>
            <a:r>
              <a:rPr lang="de-DE" dirty="0"/>
              <a:t> </a:t>
            </a:r>
            <a:r>
              <a:rPr lang="de-DE" dirty="0" err="1"/>
              <a:t>your</a:t>
            </a:r>
            <a:r>
              <a:rPr lang="de-DE" dirty="0"/>
              <a:t> pitch</a:t>
            </a:r>
          </a:p>
          <a:p>
            <a:pPr marL="171450" lvl="0" indent="-171450" algn="l" rtl="0">
              <a:spcBef>
                <a:spcPts val="0"/>
              </a:spcBef>
              <a:spcAft>
                <a:spcPts val="0"/>
              </a:spcAft>
              <a:buFont typeface="Arial" panose="020B0604020202020204" pitchFamily="34" charset="0"/>
              <a:buChar char="•"/>
            </a:pPr>
            <a:r>
              <a:rPr lang="de-DE" dirty="0" err="1"/>
              <a:t>You</a:t>
            </a:r>
            <a:r>
              <a:rPr lang="de-DE" dirty="0"/>
              <a:t> </a:t>
            </a:r>
            <a:r>
              <a:rPr lang="de-DE" dirty="0" err="1"/>
              <a:t>could</a:t>
            </a:r>
            <a:r>
              <a:rPr lang="de-DE" dirty="0"/>
              <a:t> </a:t>
            </a:r>
            <a:r>
              <a:rPr lang="de-DE" dirty="0" err="1"/>
              <a:t>for</a:t>
            </a:r>
            <a:r>
              <a:rPr lang="de-DE" dirty="0"/>
              <a:t> </a:t>
            </a:r>
            <a:r>
              <a:rPr lang="de-DE" dirty="0" err="1"/>
              <a:t>example</a:t>
            </a:r>
            <a:r>
              <a:rPr lang="de-DE" dirty="0"/>
              <a:t> </a:t>
            </a:r>
            <a:r>
              <a:rPr lang="de-DE" dirty="0" err="1"/>
              <a:t>introduce</a:t>
            </a:r>
            <a:r>
              <a:rPr lang="de-DE" dirty="0"/>
              <a:t> a </a:t>
            </a:r>
            <a:r>
              <a:rPr lang="de-DE" dirty="0" err="1"/>
              <a:t>hero</a:t>
            </a:r>
            <a:r>
              <a:rPr lang="de-DE" dirty="0"/>
              <a:t> </a:t>
            </a:r>
            <a:r>
              <a:rPr lang="de-DE" dirty="0" err="1"/>
              <a:t>or</a:t>
            </a:r>
            <a:r>
              <a:rPr lang="de-DE" dirty="0"/>
              <a:t> </a:t>
            </a:r>
            <a:r>
              <a:rPr lang="de-DE" dirty="0" err="1"/>
              <a:t>person</a:t>
            </a:r>
            <a:r>
              <a:rPr lang="de-DE" dirty="0"/>
              <a:t> </a:t>
            </a:r>
            <a:r>
              <a:rPr lang="de-DE" dirty="0" err="1"/>
              <a:t>that</a:t>
            </a:r>
            <a:r>
              <a:rPr lang="de-DE" dirty="0"/>
              <a:t> </a:t>
            </a:r>
            <a:r>
              <a:rPr lang="de-DE" dirty="0" err="1"/>
              <a:t>is</a:t>
            </a:r>
            <a:r>
              <a:rPr lang="de-DE" dirty="0"/>
              <a:t> </a:t>
            </a:r>
            <a:r>
              <a:rPr lang="de-DE" dirty="0" err="1"/>
              <a:t>really</a:t>
            </a:r>
            <a:r>
              <a:rPr lang="de-DE" dirty="0"/>
              <a:t> </a:t>
            </a:r>
            <a:r>
              <a:rPr lang="de-DE" dirty="0" err="1"/>
              <a:t>affected</a:t>
            </a:r>
            <a:r>
              <a:rPr lang="de-DE" dirty="0"/>
              <a:t> </a:t>
            </a:r>
            <a:r>
              <a:rPr lang="de-DE" dirty="0" err="1"/>
              <a:t>by</a:t>
            </a:r>
            <a:r>
              <a:rPr lang="de-DE" dirty="0"/>
              <a:t> </a:t>
            </a:r>
            <a:r>
              <a:rPr lang="de-DE" dirty="0" err="1"/>
              <a:t>the</a:t>
            </a:r>
            <a:r>
              <a:rPr lang="de-DE" dirty="0"/>
              <a:t> </a:t>
            </a:r>
            <a:r>
              <a:rPr lang="de-DE" dirty="0" err="1"/>
              <a:t>problem</a:t>
            </a:r>
            <a:r>
              <a:rPr lang="de-DE" dirty="0"/>
              <a:t> </a:t>
            </a:r>
          </a:p>
          <a:p>
            <a:pPr marL="514350" lvl="1" indent="-171450" algn="l" rtl="0">
              <a:spcBef>
                <a:spcPts val="0"/>
              </a:spcBef>
              <a:spcAft>
                <a:spcPts val="0"/>
              </a:spcAft>
              <a:buFont typeface="Arial" panose="020B0604020202020204" pitchFamily="34" charset="0"/>
              <a:buChar char="•"/>
            </a:pPr>
            <a:r>
              <a:rPr lang="de-DE" dirty="0"/>
              <a:t>(… </a:t>
            </a:r>
            <a:r>
              <a:rPr lang="de-DE" dirty="0" err="1"/>
              <a:t>once</a:t>
            </a:r>
            <a:r>
              <a:rPr lang="de-DE" dirty="0"/>
              <a:t> upon a time </a:t>
            </a:r>
            <a:r>
              <a:rPr lang="de-DE" dirty="0" err="1"/>
              <a:t>there</a:t>
            </a:r>
            <a:r>
              <a:rPr lang="de-DE" dirty="0"/>
              <a:t> was...)</a:t>
            </a:r>
          </a:p>
          <a:p>
            <a:pPr marL="514350" lvl="1" indent="-171450" algn="l" rtl="0">
              <a:spcBef>
                <a:spcPts val="0"/>
              </a:spcBef>
              <a:spcAft>
                <a:spcPts val="0"/>
              </a:spcAft>
              <a:buFont typeface="Arial" panose="020B0604020202020204" pitchFamily="34" charset="0"/>
              <a:buChar char="•"/>
            </a:pPr>
            <a:r>
              <a:rPr lang="de-DE" dirty="0" err="1"/>
              <a:t>Then</a:t>
            </a:r>
            <a:r>
              <a:rPr lang="de-DE" dirty="0"/>
              <a:t> </a:t>
            </a:r>
            <a:r>
              <a:rPr lang="de-DE" dirty="0" err="1"/>
              <a:t>show</a:t>
            </a:r>
            <a:r>
              <a:rPr lang="de-DE" dirty="0"/>
              <a:t> </a:t>
            </a:r>
            <a:r>
              <a:rPr lang="de-DE" dirty="0" err="1"/>
              <a:t>how</a:t>
            </a:r>
            <a:r>
              <a:rPr lang="de-DE" dirty="0"/>
              <a:t> </a:t>
            </a:r>
            <a:r>
              <a:rPr lang="de-DE" dirty="0" err="1"/>
              <a:t>big</a:t>
            </a:r>
            <a:r>
              <a:rPr lang="de-DE" dirty="0"/>
              <a:t> </a:t>
            </a:r>
            <a:r>
              <a:rPr lang="de-DE" dirty="0" err="1"/>
              <a:t>that</a:t>
            </a:r>
            <a:r>
              <a:rPr lang="de-DE" dirty="0"/>
              <a:t> </a:t>
            </a:r>
            <a:r>
              <a:rPr lang="de-DE" dirty="0" err="1"/>
              <a:t>probplem</a:t>
            </a:r>
            <a:r>
              <a:rPr lang="de-DE" dirty="0"/>
              <a:t> </a:t>
            </a:r>
            <a:r>
              <a:rPr lang="de-DE" dirty="0" err="1"/>
              <a:t>really</a:t>
            </a:r>
            <a:r>
              <a:rPr lang="de-DE" dirty="0"/>
              <a:t> </a:t>
            </a:r>
            <a:r>
              <a:rPr lang="de-DE" dirty="0" err="1"/>
              <a:t>is</a:t>
            </a:r>
            <a:r>
              <a:rPr lang="de-DE" dirty="0"/>
              <a:t> </a:t>
            </a:r>
            <a:r>
              <a:rPr lang="de-DE" dirty="0" err="1"/>
              <a:t>for</a:t>
            </a:r>
            <a:r>
              <a:rPr lang="de-DE" dirty="0"/>
              <a:t> </a:t>
            </a:r>
            <a:r>
              <a:rPr lang="de-DE" dirty="0" err="1"/>
              <a:t>the</a:t>
            </a:r>
            <a:r>
              <a:rPr lang="de-DE" dirty="0"/>
              <a:t> </a:t>
            </a:r>
            <a:r>
              <a:rPr lang="de-DE" dirty="0" err="1"/>
              <a:t>target</a:t>
            </a:r>
            <a:r>
              <a:rPr lang="de-DE" dirty="0"/>
              <a:t> </a:t>
            </a:r>
            <a:r>
              <a:rPr lang="de-DE" dirty="0" err="1"/>
              <a:t>group</a:t>
            </a:r>
            <a:endParaRPr lang="de-DE" dirty="0"/>
          </a:p>
          <a:p>
            <a:pPr marL="514350" lvl="1" indent="-171450" algn="l" rtl="0">
              <a:spcBef>
                <a:spcPts val="0"/>
              </a:spcBef>
              <a:spcAft>
                <a:spcPts val="0"/>
              </a:spcAft>
              <a:buFont typeface="Arial" panose="020B0604020202020204" pitchFamily="34" charset="0"/>
              <a:buChar char="•"/>
            </a:pPr>
            <a:r>
              <a:rPr lang="de-DE" dirty="0" err="1"/>
              <a:t>Make</a:t>
            </a:r>
            <a:r>
              <a:rPr lang="de-DE" dirty="0"/>
              <a:t> </a:t>
            </a:r>
            <a:r>
              <a:rPr lang="de-DE" dirty="0" err="1"/>
              <a:t>sure</a:t>
            </a:r>
            <a:r>
              <a:rPr lang="de-DE" dirty="0"/>
              <a:t> </a:t>
            </a:r>
            <a:r>
              <a:rPr lang="de-DE" dirty="0" err="1"/>
              <a:t>the</a:t>
            </a:r>
            <a:r>
              <a:rPr lang="de-DE" dirty="0"/>
              <a:t> </a:t>
            </a:r>
            <a:r>
              <a:rPr lang="de-DE" dirty="0" err="1"/>
              <a:t>audience</a:t>
            </a:r>
            <a:r>
              <a:rPr lang="de-DE" dirty="0"/>
              <a:t> </a:t>
            </a:r>
            <a:r>
              <a:rPr lang="de-DE" dirty="0" err="1"/>
              <a:t>can</a:t>
            </a:r>
            <a:r>
              <a:rPr lang="de-DE" dirty="0"/>
              <a:t> </a:t>
            </a:r>
            <a:r>
              <a:rPr lang="de-DE" dirty="0" err="1"/>
              <a:t>feel</a:t>
            </a:r>
            <a:r>
              <a:rPr lang="de-DE" dirty="0"/>
              <a:t> </a:t>
            </a:r>
            <a:r>
              <a:rPr lang="de-DE" dirty="0" err="1"/>
              <a:t>the</a:t>
            </a:r>
            <a:r>
              <a:rPr lang="de-DE" dirty="0"/>
              <a:t> </a:t>
            </a:r>
            <a:r>
              <a:rPr lang="de-DE" dirty="0" err="1"/>
              <a:t>pain</a:t>
            </a:r>
            <a:r>
              <a:rPr lang="de-DE" dirty="0"/>
              <a:t> </a:t>
            </a:r>
            <a:r>
              <a:rPr lang="de-DE" dirty="0" err="1"/>
              <a:t>of</a:t>
            </a:r>
            <a:r>
              <a:rPr lang="de-DE" dirty="0"/>
              <a:t> </a:t>
            </a:r>
            <a:r>
              <a:rPr lang="de-DE" dirty="0" err="1"/>
              <a:t>the</a:t>
            </a:r>
            <a:r>
              <a:rPr lang="de-DE" dirty="0"/>
              <a:t> </a:t>
            </a:r>
            <a:r>
              <a:rPr lang="de-DE" dirty="0" err="1"/>
              <a:t>affected</a:t>
            </a:r>
            <a:r>
              <a:rPr lang="de-DE" dirty="0"/>
              <a:t> </a:t>
            </a:r>
            <a:r>
              <a:rPr lang="de-DE" dirty="0" err="1"/>
              <a:t>person</a:t>
            </a:r>
            <a:r>
              <a:rPr lang="de-DE" dirty="0"/>
              <a:t>.</a:t>
            </a:r>
          </a:p>
          <a:p>
            <a:pPr marL="171450" lvl="0" indent="-171450" algn="l" rtl="0">
              <a:spcBef>
                <a:spcPts val="0"/>
              </a:spcBef>
              <a:spcAft>
                <a:spcPts val="0"/>
              </a:spcAft>
            </a:pPr>
            <a:endParaRPr lang="de-DE" dirty="0"/>
          </a:p>
          <a:p>
            <a:pPr marL="0" lvl="0" indent="0" algn="l" rtl="0">
              <a:spcBef>
                <a:spcPts val="0"/>
              </a:spcBef>
              <a:spcAft>
                <a:spcPts val="0"/>
              </a:spcAft>
              <a:buNone/>
            </a:pPr>
            <a:r>
              <a:rPr lang="de-DE" dirty="0" err="1"/>
              <a:t>Expecially</a:t>
            </a:r>
            <a:r>
              <a:rPr lang="de-DE" dirty="0"/>
              <a:t> </a:t>
            </a:r>
            <a:r>
              <a:rPr lang="de-DE" dirty="0" err="1"/>
              <a:t>as</a:t>
            </a:r>
            <a:r>
              <a:rPr lang="de-DE" dirty="0"/>
              <a:t> </a:t>
            </a:r>
            <a:r>
              <a:rPr lang="de-DE" dirty="0" err="1"/>
              <a:t>scientists</a:t>
            </a:r>
            <a:r>
              <a:rPr lang="de-DE" dirty="0"/>
              <a:t> </a:t>
            </a:r>
            <a:r>
              <a:rPr lang="de-DE" dirty="0" err="1"/>
              <a:t>this</a:t>
            </a:r>
            <a:r>
              <a:rPr lang="de-DE" dirty="0"/>
              <a:t> </a:t>
            </a:r>
            <a:r>
              <a:rPr lang="de-DE" dirty="0" err="1"/>
              <a:t>embedding</a:t>
            </a:r>
            <a:r>
              <a:rPr lang="de-DE" dirty="0"/>
              <a:t> </a:t>
            </a:r>
            <a:r>
              <a:rPr lang="de-DE" dirty="0" err="1"/>
              <a:t>of</a:t>
            </a:r>
            <a:r>
              <a:rPr lang="de-DE" dirty="0"/>
              <a:t> </a:t>
            </a:r>
            <a:r>
              <a:rPr lang="de-DE" dirty="0" err="1"/>
              <a:t>emotions</a:t>
            </a:r>
            <a:r>
              <a:rPr lang="de-DE" dirty="0"/>
              <a:t> and </a:t>
            </a:r>
            <a:r>
              <a:rPr lang="de-DE" dirty="0" err="1"/>
              <a:t>surprises</a:t>
            </a:r>
            <a:r>
              <a:rPr lang="de-DE" dirty="0"/>
              <a:t> </a:t>
            </a:r>
            <a:r>
              <a:rPr lang="de-DE" dirty="0" err="1"/>
              <a:t>might</a:t>
            </a:r>
            <a:r>
              <a:rPr lang="de-DE" dirty="0"/>
              <a:t> </a:t>
            </a:r>
            <a:r>
              <a:rPr lang="de-DE" dirty="0" err="1"/>
              <a:t>really</a:t>
            </a:r>
            <a:r>
              <a:rPr lang="de-DE" dirty="0"/>
              <a:t> </a:t>
            </a:r>
            <a:r>
              <a:rPr lang="de-DE" dirty="0" err="1"/>
              <a:t>feel</a:t>
            </a:r>
            <a:r>
              <a:rPr lang="de-DE" dirty="0"/>
              <a:t> </a:t>
            </a:r>
            <a:r>
              <a:rPr lang="de-DE" dirty="0" err="1"/>
              <a:t>weird</a:t>
            </a:r>
            <a:r>
              <a:rPr lang="de-DE" dirty="0"/>
              <a:t> </a:t>
            </a:r>
            <a:r>
              <a:rPr lang="de-DE" dirty="0" err="1"/>
              <a:t>because</a:t>
            </a:r>
            <a:r>
              <a:rPr lang="de-DE" dirty="0"/>
              <a:t> </a:t>
            </a:r>
            <a:r>
              <a:rPr lang="de-DE" dirty="0" err="1"/>
              <a:t>you</a:t>
            </a:r>
            <a:r>
              <a:rPr lang="de-DE" dirty="0"/>
              <a:t> </a:t>
            </a:r>
            <a:r>
              <a:rPr lang="de-DE" dirty="0" err="1"/>
              <a:t>leave</a:t>
            </a:r>
            <a:r>
              <a:rPr lang="de-DE" dirty="0"/>
              <a:t> out </a:t>
            </a:r>
            <a:r>
              <a:rPr lang="de-DE" dirty="0" err="1"/>
              <a:t>quite</a:t>
            </a:r>
            <a:r>
              <a:rPr lang="de-DE" dirty="0"/>
              <a:t> a </a:t>
            </a:r>
            <a:r>
              <a:rPr lang="de-DE" dirty="0" err="1"/>
              <a:t>lot</a:t>
            </a:r>
            <a:r>
              <a:rPr lang="de-DE" dirty="0"/>
              <a:t> </a:t>
            </a:r>
            <a:r>
              <a:rPr lang="de-DE" dirty="0" err="1"/>
              <a:t>of</a:t>
            </a:r>
            <a:r>
              <a:rPr lang="de-DE" dirty="0"/>
              <a:t> </a:t>
            </a:r>
            <a:r>
              <a:rPr lang="de-DE" dirty="0" err="1"/>
              <a:t>facts</a:t>
            </a:r>
            <a:r>
              <a:rPr lang="de-DE" dirty="0"/>
              <a:t> </a:t>
            </a:r>
            <a:r>
              <a:rPr lang="de-DE" dirty="0" err="1"/>
              <a:t>that</a:t>
            </a:r>
            <a:r>
              <a:rPr lang="de-DE" dirty="0"/>
              <a:t> </a:t>
            </a:r>
            <a:r>
              <a:rPr lang="de-DE" dirty="0" err="1"/>
              <a:t>you</a:t>
            </a:r>
            <a:r>
              <a:rPr lang="de-DE" dirty="0"/>
              <a:t> </a:t>
            </a:r>
            <a:r>
              <a:rPr lang="de-DE" dirty="0" err="1"/>
              <a:t>would</a:t>
            </a:r>
            <a:r>
              <a:rPr lang="de-DE" dirty="0"/>
              <a:t> </a:t>
            </a:r>
            <a:r>
              <a:rPr lang="de-DE" dirty="0" err="1"/>
              <a:t>usually</a:t>
            </a:r>
            <a:r>
              <a:rPr lang="de-DE" dirty="0"/>
              <a:t> </a:t>
            </a:r>
            <a:r>
              <a:rPr lang="de-DE" dirty="0" err="1"/>
              <a:t>include</a:t>
            </a:r>
            <a:r>
              <a:rPr lang="de-DE" dirty="0"/>
              <a:t> in a </a:t>
            </a:r>
            <a:r>
              <a:rPr lang="de-DE" dirty="0" err="1"/>
              <a:t>presentation</a:t>
            </a:r>
            <a:r>
              <a:rPr lang="de-DE" dirty="0"/>
              <a:t>.</a:t>
            </a:r>
          </a:p>
          <a:p>
            <a:pPr marL="0" lvl="0" indent="0" algn="l" rtl="0">
              <a:spcBef>
                <a:spcPts val="0"/>
              </a:spcBef>
              <a:spcAft>
                <a:spcPts val="0"/>
              </a:spcAft>
              <a:buNone/>
            </a:pPr>
            <a:r>
              <a:rPr lang="de-DE" dirty="0"/>
              <a:t>But – </a:t>
            </a:r>
            <a:r>
              <a:rPr lang="de-DE" dirty="0" err="1"/>
              <a:t>once</a:t>
            </a:r>
            <a:r>
              <a:rPr lang="de-DE" dirty="0"/>
              <a:t> </a:t>
            </a:r>
            <a:r>
              <a:rPr lang="de-DE" dirty="0" err="1"/>
              <a:t>again</a:t>
            </a:r>
            <a:r>
              <a:rPr lang="de-DE" dirty="0"/>
              <a:t> – </a:t>
            </a:r>
            <a:r>
              <a:rPr lang="de-DE" dirty="0" err="1"/>
              <a:t>keep</a:t>
            </a:r>
            <a:r>
              <a:rPr lang="de-DE" dirty="0"/>
              <a:t> in </a:t>
            </a:r>
            <a:r>
              <a:rPr lang="de-DE" dirty="0" err="1"/>
              <a:t>mind</a:t>
            </a:r>
            <a:r>
              <a:rPr lang="de-DE" dirty="0"/>
              <a:t> </a:t>
            </a:r>
            <a:r>
              <a:rPr lang="de-DE" dirty="0" err="1"/>
              <a:t>that</a:t>
            </a:r>
            <a:r>
              <a:rPr lang="de-DE" dirty="0"/>
              <a:t> </a:t>
            </a:r>
            <a:r>
              <a:rPr lang="de-DE" dirty="0" err="1"/>
              <a:t>your</a:t>
            </a:r>
            <a:r>
              <a:rPr lang="de-DE" dirty="0"/>
              <a:t> </a:t>
            </a:r>
            <a:r>
              <a:rPr lang="de-DE" dirty="0" err="1"/>
              <a:t>aim</a:t>
            </a:r>
            <a:r>
              <a:rPr lang="de-DE" dirty="0"/>
              <a:t> </a:t>
            </a:r>
            <a:r>
              <a:rPr lang="de-DE" dirty="0" err="1"/>
              <a:t>is</a:t>
            </a:r>
            <a:r>
              <a:rPr lang="de-DE" dirty="0"/>
              <a:t> </a:t>
            </a:r>
            <a:r>
              <a:rPr lang="de-DE" dirty="0" err="1"/>
              <a:t>to</a:t>
            </a:r>
            <a:r>
              <a:rPr lang="de-DE" dirty="0"/>
              <a:t> </a:t>
            </a:r>
            <a:r>
              <a:rPr lang="de-DE" b="1" dirty="0" err="1"/>
              <a:t>keep</a:t>
            </a:r>
            <a:r>
              <a:rPr lang="de-DE" b="1" dirty="0"/>
              <a:t> </a:t>
            </a:r>
            <a:r>
              <a:rPr lang="de-DE" b="1" dirty="0" err="1"/>
              <a:t>the</a:t>
            </a:r>
            <a:r>
              <a:rPr lang="de-DE" b="1" dirty="0"/>
              <a:t> </a:t>
            </a:r>
            <a:r>
              <a:rPr lang="de-DE" b="1" dirty="0" err="1"/>
              <a:t>attention</a:t>
            </a:r>
            <a:r>
              <a:rPr lang="de-DE" b="1" dirty="0"/>
              <a:t> and </a:t>
            </a:r>
            <a:r>
              <a:rPr lang="de-DE" b="1" dirty="0" err="1"/>
              <a:t>interest</a:t>
            </a:r>
            <a:r>
              <a:rPr lang="de-DE" b="1" dirty="0"/>
              <a:t> </a:t>
            </a:r>
            <a:r>
              <a:rPr lang="de-DE" b="1" dirty="0" err="1"/>
              <a:t>of</a:t>
            </a:r>
            <a:r>
              <a:rPr lang="de-DE" b="1" dirty="0"/>
              <a:t> </a:t>
            </a:r>
            <a:r>
              <a:rPr lang="de-DE" b="1" dirty="0" err="1"/>
              <a:t>the</a:t>
            </a:r>
            <a:r>
              <a:rPr lang="de-DE" b="1" dirty="0"/>
              <a:t> </a:t>
            </a:r>
            <a:r>
              <a:rPr lang="de-DE" b="1" dirty="0" err="1"/>
              <a:t>audience</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Also </a:t>
            </a:r>
            <a:r>
              <a:rPr lang="de-DE" dirty="0" err="1"/>
              <a:t>it‘s</a:t>
            </a:r>
            <a:r>
              <a:rPr lang="de-DE" dirty="0"/>
              <a:t> </a:t>
            </a:r>
            <a:r>
              <a:rPr lang="de-DE" dirty="0" err="1"/>
              <a:t>important</a:t>
            </a:r>
            <a:r>
              <a:rPr lang="de-DE" dirty="0"/>
              <a:t> </a:t>
            </a:r>
            <a:r>
              <a:rPr lang="de-DE" dirty="0" err="1"/>
              <a:t>to</a:t>
            </a:r>
            <a:r>
              <a:rPr lang="de-DE" dirty="0"/>
              <a:t> find </a:t>
            </a:r>
            <a:r>
              <a:rPr lang="de-DE" b="1" dirty="0" err="1"/>
              <a:t>your</a:t>
            </a:r>
            <a:r>
              <a:rPr lang="de-DE" b="1" dirty="0"/>
              <a:t> own style </a:t>
            </a:r>
            <a:r>
              <a:rPr lang="de-DE" b="1" dirty="0" err="1"/>
              <a:t>when</a:t>
            </a:r>
            <a:r>
              <a:rPr lang="de-DE" b="1" dirty="0"/>
              <a:t> </a:t>
            </a:r>
            <a:r>
              <a:rPr lang="de-DE" b="1" dirty="0" err="1"/>
              <a:t>presenting</a:t>
            </a:r>
            <a:r>
              <a:rPr lang="de-DE" dirty="0"/>
              <a:t>. </a:t>
            </a:r>
            <a:r>
              <a:rPr lang="de-DE" dirty="0" err="1"/>
              <a:t>Therefore</a:t>
            </a:r>
            <a:r>
              <a:rPr lang="de-DE" dirty="0"/>
              <a:t> </a:t>
            </a:r>
            <a:r>
              <a:rPr lang="de-DE" dirty="0" err="1"/>
              <a:t>you</a:t>
            </a:r>
            <a:r>
              <a:rPr lang="de-DE" dirty="0"/>
              <a:t> </a:t>
            </a:r>
            <a:r>
              <a:rPr lang="de-DE" dirty="0" err="1"/>
              <a:t>need</a:t>
            </a:r>
            <a:r>
              <a:rPr lang="de-DE" dirty="0"/>
              <a:t> </a:t>
            </a:r>
            <a:r>
              <a:rPr lang="de-DE" dirty="0" err="1"/>
              <a:t>to</a:t>
            </a:r>
            <a:r>
              <a:rPr lang="de-DE" dirty="0"/>
              <a:t> </a:t>
            </a:r>
            <a:r>
              <a:rPr lang="de-DE" b="1" dirty="0" err="1"/>
              <a:t>practise</a:t>
            </a:r>
            <a:r>
              <a:rPr lang="de-DE" b="1" dirty="0"/>
              <a:t> </a:t>
            </a:r>
            <a:r>
              <a:rPr lang="de-DE" b="1" dirty="0" err="1"/>
              <a:t>pitching</a:t>
            </a:r>
            <a:r>
              <a:rPr lang="de-DE" b="1" dirty="0"/>
              <a:t> </a:t>
            </a:r>
            <a:r>
              <a:rPr lang="de-DE" b="1" dirty="0" err="1"/>
              <a:t>quite</a:t>
            </a:r>
            <a:r>
              <a:rPr lang="de-DE" b="1" dirty="0"/>
              <a:t> a </a:t>
            </a:r>
            <a:r>
              <a:rPr lang="de-DE" b="1" dirty="0" err="1"/>
              <a:t>few</a:t>
            </a:r>
            <a:r>
              <a:rPr lang="de-DE" b="1" dirty="0"/>
              <a:t> </a:t>
            </a:r>
            <a:r>
              <a:rPr lang="de-DE" b="1" dirty="0" err="1"/>
              <a:t>times</a:t>
            </a:r>
            <a:r>
              <a:rPr lang="de-DE" b="1" dirty="0"/>
              <a:t> </a:t>
            </a:r>
            <a:r>
              <a:rPr lang="de-DE" dirty="0" err="1"/>
              <a:t>to</a:t>
            </a:r>
            <a:r>
              <a:rPr lang="de-DE" dirty="0"/>
              <a:t> find </a:t>
            </a:r>
            <a:r>
              <a:rPr lang="de-DE" dirty="0" err="1"/>
              <a:t>with</a:t>
            </a:r>
            <a:r>
              <a:rPr lang="de-DE" dirty="0"/>
              <a:t> </a:t>
            </a:r>
            <a:r>
              <a:rPr lang="de-DE" dirty="0" err="1"/>
              <a:t>which</a:t>
            </a:r>
            <a:r>
              <a:rPr lang="de-DE" dirty="0"/>
              <a:t> </a:t>
            </a:r>
            <a:r>
              <a:rPr lang="de-DE" dirty="0" err="1"/>
              <a:t>story</a:t>
            </a:r>
            <a:r>
              <a:rPr lang="de-DE" dirty="0"/>
              <a:t> </a:t>
            </a:r>
            <a:r>
              <a:rPr lang="de-DE" dirty="0" err="1"/>
              <a:t>you</a:t>
            </a:r>
            <a:r>
              <a:rPr lang="de-DE" dirty="0"/>
              <a:t> </a:t>
            </a:r>
            <a:r>
              <a:rPr lang="de-DE" dirty="0" err="1"/>
              <a:t>feel</a:t>
            </a:r>
            <a:r>
              <a:rPr lang="de-DE" dirty="0"/>
              <a:t> </a:t>
            </a:r>
            <a:r>
              <a:rPr lang="de-DE" b="1" dirty="0" err="1"/>
              <a:t>comfortable</a:t>
            </a:r>
            <a:r>
              <a:rPr lang="de-DE" b="1" dirty="0"/>
              <a:t> and </a:t>
            </a:r>
            <a:r>
              <a:rPr lang="de-DE" b="1" dirty="0" err="1"/>
              <a:t>authentic</a:t>
            </a:r>
            <a:r>
              <a:rPr lang="de-DE" b="1" dirty="0"/>
              <a:t>.</a:t>
            </a:r>
          </a:p>
          <a:p>
            <a:pPr marL="0" lvl="0" indent="0" algn="l" rtl="0">
              <a:spcBef>
                <a:spcPts val="0"/>
              </a:spcBef>
              <a:spcAft>
                <a:spcPts val="0"/>
              </a:spcAft>
              <a:buNone/>
            </a:pPr>
            <a:endParaRPr lang="de-DE" dirty="0"/>
          </a:p>
        </p:txBody>
      </p:sp>
    </p:spTree>
    <p:extLst>
      <p:ext uri="{BB962C8B-B14F-4D97-AF65-F5344CB8AC3E}">
        <p14:creationId xmlns:p14="http://schemas.microsoft.com/office/powerpoint/2010/main" val="42516953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dirty="0">
                <a:solidFill>
                  <a:schemeClr val="tx1"/>
                </a:solidFill>
                <a:latin typeface="DINOT-Bold" panose="020B0504020101020102" pitchFamily="34" charset="77"/>
              </a:rPr>
              <a:t>But </a:t>
            </a:r>
            <a:r>
              <a:rPr lang="de-DE" sz="1100" b="0" dirty="0" err="1">
                <a:solidFill>
                  <a:schemeClr val="tx1"/>
                </a:solidFill>
                <a:latin typeface="DINOT-Bold" panose="020B0504020101020102" pitchFamily="34" charset="77"/>
              </a:rPr>
              <a:t>why</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is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storytelling</a:t>
            </a:r>
            <a:r>
              <a:rPr lang="de-DE" sz="1100" b="0" dirty="0">
                <a:solidFill>
                  <a:schemeClr val="tx1"/>
                </a:solidFill>
                <a:latin typeface="DINOT-Bold" panose="020B0504020101020102" pitchFamily="34" charset="77"/>
              </a:rPr>
              <a:t> so </a:t>
            </a:r>
            <a:r>
              <a:rPr lang="de-DE" sz="1100" b="0" dirty="0" err="1">
                <a:solidFill>
                  <a:schemeClr val="tx1"/>
                </a:solidFill>
                <a:latin typeface="DINOT-Bold" panose="020B0504020101020102" pitchFamily="34" charset="77"/>
              </a:rPr>
              <a:t>important</a:t>
            </a:r>
            <a:r>
              <a:rPr lang="de-DE" sz="1100" b="0" dirty="0">
                <a:solidFill>
                  <a:schemeClr val="tx1"/>
                </a:solidFill>
                <a:latin typeface="DINOT-Bold" panose="020B0504020101020102" pitchFamily="34" charset="77"/>
              </a:rPr>
              <a:t>?</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a:p>
            <a:pPr marL="0" lvl="0" indent="0">
              <a:spcAft>
                <a:spcPts val="1600"/>
              </a:spcAft>
              <a:buSzPct val="80000"/>
              <a:buFont typeface="+mj-lt"/>
              <a:buNone/>
            </a:pPr>
            <a:r>
              <a:rPr lang="de-DE" sz="1100" b="0" dirty="0">
                <a:solidFill>
                  <a:schemeClr val="tx1"/>
                </a:solidFill>
                <a:latin typeface="DINOT-Bold" panose="020B0504020101020102" pitchFamily="34" charset="77"/>
              </a:rPr>
              <a:t>Like I just </a:t>
            </a:r>
            <a:r>
              <a:rPr lang="de-DE" sz="1100" b="0" dirty="0" err="1">
                <a:solidFill>
                  <a:schemeClr val="tx1"/>
                </a:solidFill>
                <a:latin typeface="DINOT-Bold" panose="020B0504020101020102" pitchFamily="34" charset="77"/>
              </a:rPr>
              <a:t>said</a:t>
            </a:r>
            <a:r>
              <a:rPr lang="de-DE" sz="1100" b="0" dirty="0">
                <a:solidFill>
                  <a:schemeClr val="tx1"/>
                </a:solidFill>
                <a:latin typeface="DINOT-Bold" panose="020B0504020101020102" pitchFamily="34" charset="77"/>
              </a:rPr>
              <a:t>: </a:t>
            </a: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Especially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scientists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it</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might</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feel</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strange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to</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focus</a:t>
            </a:r>
            <a:r>
              <a:rPr lang="de-DE" sz="2800" b="1" i="0" u="none" strike="noStrike" dirty="0">
                <a:solidFill>
                  <a:srgbClr val="000000"/>
                </a:solidFill>
                <a:effectLst/>
                <a:latin typeface="-webkit-standard"/>
              </a:rPr>
              <a:t> on </a:t>
            </a:r>
            <a:r>
              <a:rPr lang="de-DE" sz="2800" b="1" i="0" u="none" strike="noStrike" dirty="0" err="1">
                <a:solidFill>
                  <a:srgbClr val="000000"/>
                </a:solidFill>
                <a:effectLst/>
                <a:latin typeface="-webkit-standard"/>
              </a:rPr>
              <a:t>stories</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emotions</a:t>
            </a:r>
            <a:r>
              <a:rPr lang="de-DE" sz="2800" b="1"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rather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than</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raw</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data</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or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detailed</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explanations</a:t>
            </a:r>
            <a:r>
              <a:rPr lang="de-DE" sz="2800" b="0" i="0" u="none" strike="noStrike" dirty="0">
                <a:solidFill>
                  <a:srgbClr val="000000"/>
                </a:solidFill>
                <a:effectLst/>
                <a:latin typeface="-webkit-standard"/>
              </a:rPr>
              <a:t>. </a:t>
            </a:r>
          </a:p>
          <a:p>
            <a:pPr marL="457200" lvl="0" indent="-457200">
              <a:spcAft>
                <a:spcPts val="1600"/>
              </a:spcAft>
              <a:buSzPct val="80000"/>
              <a:buFont typeface="Arial" panose="020B0604020202020204" pitchFamily="34" charset="0"/>
              <a:buChar char="•"/>
            </a:pPr>
            <a:r>
              <a:rPr lang="de-DE" sz="2800" b="0" i="0" u="none" strike="noStrike" dirty="0">
                <a:solidFill>
                  <a:srgbClr val="000000"/>
                </a:solidFill>
                <a:effectLst/>
                <a:latin typeface="-webkit-standard"/>
              </a:rPr>
              <a:t>But </a:t>
            </a:r>
            <a:r>
              <a:rPr lang="de-DE" sz="2800" b="0" i="0" u="none" strike="noStrike" dirty="0" err="1">
                <a:solidFill>
                  <a:srgbClr val="000000"/>
                </a:solidFill>
                <a:effectLst/>
                <a:latin typeface="-webkit-standard"/>
              </a:rPr>
              <a:t>remember</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stories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draw</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us</a:t>
            </a:r>
            <a:r>
              <a:rPr lang="de-DE" sz="2800" b="1" i="0" u="none" strike="noStrike" dirty="0">
                <a:solidFill>
                  <a:srgbClr val="000000"/>
                </a:solidFill>
                <a:effectLst/>
                <a:latin typeface="-webkit-standard"/>
              </a:rPr>
              <a:t> in </a:t>
            </a:r>
            <a:r>
              <a:rPr lang="de-DE" sz="2800" b="1" i="0" u="none" strike="noStrike" dirty="0" err="1">
                <a:solidFill>
                  <a:srgbClr val="000000"/>
                </a:solidFill>
                <a:effectLst/>
                <a:latin typeface="-webkit-standard"/>
              </a:rPr>
              <a:t>emotionally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which</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keeps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audience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connected</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to</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your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message</a:t>
            </a:r>
            <a:r>
              <a:rPr lang="de-DE" sz="2800" b="0" i="0" u="none" strike="noStrike" dirty="0">
                <a:solidFill>
                  <a:srgbClr val="000000"/>
                </a:solidFill>
                <a:effectLst/>
                <a:latin typeface="-webkit-standard"/>
              </a:rPr>
              <a:t> and </a:t>
            </a:r>
            <a:r>
              <a:rPr lang="de-DE" sz="2800" b="0" i="0" u="none" strike="noStrike" dirty="0" err="1">
                <a:solidFill>
                  <a:srgbClr val="000000"/>
                </a:solidFill>
                <a:effectLst/>
                <a:latin typeface="-webkit-standard"/>
              </a:rPr>
              <a:t>helps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maintain</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their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attention</a:t>
            </a:r>
            <a:r>
              <a:rPr lang="de-DE" sz="2800" b="0" i="0" u="none" strike="noStrike" dirty="0">
                <a:solidFill>
                  <a:srgbClr val="000000"/>
                </a:solidFill>
                <a:effectLst/>
                <a:latin typeface="-webkit-standard"/>
              </a:rPr>
              <a:t>.</a:t>
            </a: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Our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brains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are</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wired</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to</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understand</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patterns</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connections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better</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when</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they</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are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simplified</a:t>
            </a:r>
            <a:r>
              <a:rPr lang="de-DE" sz="2800" b="1" i="0" u="none" strike="noStrike" dirty="0">
                <a:solidFill>
                  <a:srgbClr val="000000"/>
                </a:solidFill>
                <a:effectLst/>
                <a:latin typeface="-webkit-standard"/>
              </a:rPr>
              <a:t>. </a:t>
            </a: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Therefore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stories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make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it</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easier</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for</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us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to</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grasp</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complex</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ideas</a:t>
            </a:r>
            <a:r>
              <a:rPr lang="de-DE" sz="2800" b="0" i="0" u="none" strike="noStrike" dirty="0">
                <a:solidFill>
                  <a:srgbClr val="000000"/>
                </a:solidFill>
                <a:effectLst/>
                <a:latin typeface="-webkit-standard"/>
              </a:rPr>
              <a:t>, not </a:t>
            </a:r>
            <a:r>
              <a:rPr lang="de-DE" sz="2800" b="0" i="0" u="none" strike="noStrike" dirty="0" err="1">
                <a:solidFill>
                  <a:srgbClr val="000000"/>
                </a:solidFill>
                <a:effectLst/>
                <a:latin typeface="-webkit-standard"/>
              </a:rPr>
              <a:t>because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remove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facts</a:t>
            </a:r>
            <a:r>
              <a:rPr lang="de-DE" sz="2800" b="0" i="0" u="none" strike="noStrike" dirty="0">
                <a:solidFill>
                  <a:srgbClr val="000000"/>
                </a:solidFill>
                <a:effectLst/>
                <a:latin typeface="-webkit-standard"/>
              </a:rPr>
              <a:t>, but </a:t>
            </a:r>
            <a:r>
              <a:rPr lang="de-DE" sz="2800" b="0" i="0" u="none" strike="noStrike" dirty="0" err="1">
                <a:solidFill>
                  <a:srgbClr val="000000"/>
                </a:solidFill>
                <a:effectLst/>
                <a:latin typeface="-webkit-standard"/>
              </a:rPr>
              <a:t>because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present</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them</a:t>
            </a:r>
            <a:r>
              <a:rPr lang="de-DE" sz="2800" b="0" i="0" u="none" strike="noStrike" dirty="0">
                <a:solidFill>
                  <a:srgbClr val="000000"/>
                </a:solidFill>
                <a:effectLst/>
                <a:latin typeface="-webkit-standard"/>
              </a:rPr>
              <a:t> in a </a:t>
            </a:r>
            <a:r>
              <a:rPr lang="de-DE" sz="2800" b="1" i="0" u="none" strike="noStrike" dirty="0" err="1">
                <a:solidFill>
                  <a:srgbClr val="000000"/>
                </a:solidFill>
                <a:effectLst/>
                <a:latin typeface="-webkit-standard"/>
              </a:rPr>
              <a:t>more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relatable</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structured</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ways</a:t>
            </a:r>
            <a:endParaRPr lang="de-DE" sz="2800" b="1" i="0" u="none" strike="noStrike" dirty="0">
              <a:solidFill>
                <a:srgbClr val="000000"/>
              </a:solidFill>
              <a:effectLst/>
              <a:latin typeface="-webkit-standard"/>
            </a:endParaRPr>
          </a:p>
          <a:p>
            <a:pPr marL="457200" lvl="0" indent="-457200">
              <a:spcAft>
                <a:spcPts val="1600"/>
              </a:spcAft>
              <a:buSzPct val="80000"/>
              <a:buFont typeface="Arial" panose="020B0604020202020204" pitchFamily="34" charset="0"/>
              <a:buChar char="•"/>
            </a:pPr>
            <a:r>
              <a:rPr lang="de-DE" sz="2800" b="0" i="0" u="none" strike="noStrike" dirty="0" err="1">
                <a:solidFill>
                  <a:srgbClr val="000000"/>
                </a:solidFill>
                <a:effectLst/>
                <a:latin typeface="-webkit-standard"/>
              </a:rPr>
              <a:t>Finally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stories</a:t>
            </a:r>
            <a:r>
              <a:rPr lang="de-DE" sz="2800" b="0" i="0" u="none" strike="noStrike" dirty="0">
                <a:solidFill>
                  <a:srgbClr val="000000"/>
                </a:solidFill>
                <a:effectLst/>
                <a:latin typeface="-webkit-standard"/>
              </a:rPr>
              <a:t> stick </a:t>
            </a:r>
            <a:r>
              <a:rPr lang="de-DE" sz="2800" b="0" i="0" u="none" strike="noStrike" dirty="0" err="1">
                <a:solidFill>
                  <a:srgbClr val="000000"/>
                </a:solidFill>
                <a:effectLst/>
                <a:latin typeface="-webkit-standard"/>
              </a:rPr>
              <a:t>with</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us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They</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help</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us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remember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information</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better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because</a:t>
            </a:r>
            <a:r>
              <a:rPr lang="de-DE" sz="2800" b="0"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they</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activate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more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areas</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of</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the</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brain</a:t>
            </a:r>
            <a:r>
              <a:rPr lang="de-DE" sz="2800" b="1" i="0" u="none" strike="noStrike" dirty="0">
                <a:solidFill>
                  <a:srgbClr val="000000"/>
                </a:solidFill>
                <a:effectLst/>
                <a:latin typeface="-webkit-standard"/>
              </a:rPr>
              <a:t> – </a:t>
            </a:r>
            <a:r>
              <a:rPr lang="de-DE" sz="2800" b="1" i="0" u="none" strike="noStrike" dirty="0" err="1">
                <a:solidFill>
                  <a:srgbClr val="000000"/>
                </a:solidFill>
                <a:effectLst/>
                <a:latin typeface="-webkit-standard"/>
              </a:rPr>
              <a:t>emotion</a:t>
            </a:r>
            <a:r>
              <a:rPr lang="de-DE" sz="2800" b="1" i="0" u="none" strike="noStrike" dirty="0">
                <a:solidFill>
                  <a:srgbClr val="000000"/>
                </a:solidFill>
                <a:effectLst/>
                <a:latin typeface="-webkit-standard"/>
              </a:rPr>
              <a:t>, </a:t>
            </a:r>
            <a:r>
              <a:rPr lang="de-DE" sz="2800" b="1" i="0" u="none" strike="noStrike" dirty="0" err="1">
                <a:solidFill>
                  <a:srgbClr val="000000"/>
                </a:solidFill>
                <a:effectLst/>
                <a:latin typeface="-webkit-standard"/>
              </a:rPr>
              <a:t>imagery</a:t>
            </a:r>
            <a:r>
              <a:rPr lang="de-DE" sz="2800" b="1" i="0" u="none" strike="noStrike" dirty="0">
                <a:solidFill>
                  <a:srgbClr val="000000"/>
                </a:solidFill>
                <a:effectLst/>
                <a:latin typeface="-webkit-standard"/>
              </a:rPr>
              <a:t>, and </a:t>
            </a:r>
            <a:r>
              <a:rPr lang="de-DE" sz="2800" b="1" i="0" u="none" strike="noStrike" dirty="0" err="1">
                <a:solidFill>
                  <a:srgbClr val="000000"/>
                </a:solidFill>
                <a:effectLst/>
                <a:latin typeface="-webkit-standard"/>
              </a:rPr>
              <a:t>context</a:t>
            </a:r>
            <a:r>
              <a:rPr lang="de-DE" sz="2800" b="1" i="0" u="none" strike="noStrike" dirty="0">
                <a:solidFill>
                  <a:srgbClr val="000000"/>
                </a:solidFill>
                <a:effectLst/>
                <a:latin typeface="-webkit-standard"/>
              </a:rPr>
              <a:t> </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which</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makes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the</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content</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far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more</a:t>
            </a:r>
            <a:r>
              <a:rPr lang="de-DE" sz="2800" b="0" i="0" u="none" strike="noStrike" dirty="0">
                <a:solidFill>
                  <a:srgbClr val="000000"/>
                </a:solidFill>
                <a:effectLst/>
                <a:latin typeface="-webkit-standard"/>
              </a:rPr>
              <a:t> memorable </a:t>
            </a:r>
            <a:r>
              <a:rPr lang="de-DE" sz="2800" b="0" i="0" u="none" strike="noStrike" dirty="0" err="1">
                <a:solidFill>
                  <a:srgbClr val="000000"/>
                </a:solidFill>
                <a:effectLst/>
                <a:latin typeface="-webkit-standard"/>
              </a:rPr>
              <a:t>than</a:t>
            </a:r>
            <a:r>
              <a:rPr lang="de-DE" sz="2800" b="0" i="0" u="none" strike="noStrike" dirty="0">
                <a:solidFill>
                  <a:srgbClr val="000000"/>
                </a:solidFill>
                <a:effectLst/>
                <a:latin typeface="-webkit-standard"/>
              </a:rPr>
              <a:t> a </a:t>
            </a:r>
            <a:r>
              <a:rPr lang="de-DE" sz="2800" b="0" i="0" u="none" strike="noStrike" dirty="0" err="1">
                <a:solidFill>
                  <a:srgbClr val="000000"/>
                </a:solidFill>
                <a:effectLst/>
                <a:latin typeface="-webkit-standard"/>
              </a:rPr>
              <a:t>list</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of</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facts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or</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data</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points</a:t>
            </a:r>
            <a:r>
              <a:rPr lang="de-DE" sz="2800" b="0" i="0" u="none" strike="noStrike" dirty="0">
                <a:solidFill>
                  <a:srgbClr val="000000"/>
                </a:solidFill>
                <a:effectLst/>
                <a:latin typeface="-webkit-standard"/>
              </a:rPr>
              <a:t>.</a:t>
            </a:r>
          </a:p>
          <a:p>
            <a:pPr marL="457200" lvl="0" indent="-457200">
              <a:spcAft>
                <a:spcPts val="1600"/>
              </a:spcAft>
              <a:buSzPct val="80000"/>
              <a:buFont typeface="Arial" panose="020B0604020202020204" pitchFamily="34" charset="0"/>
              <a:buChar char="•"/>
            </a:pPr>
            <a:endParaRPr lang="de-DE" sz="2800" b="0" i="0" u="none" strike="noStrike" dirty="0">
              <a:solidFill>
                <a:srgbClr val="000000"/>
              </a:solidFill>
              <a:effectLst/>
              <a:latin typeface="-webkit-standard"/>
            </a:endParaRPr>
          </a:p>
          <a:p>
            <a:pPr marL="0" lvl="0" indent="0">
              <a:spcAft>
                <a:spcPts val="1600"/>
              </a:spcAft>
              <a:buSzPct val="80000"/>
              <a:buFont typeface="Arial" panose="020B0604020202020204" pitchFamily="34" charset="0"/>
              <a:buNone/>
            </a:pPr>
            <a:r>
              <a:rPr lang="de-DE" sz="2800" b="0" i="0" u="none" strike="noStrike" dirty="0" err="1">
                <a:solidFill>
                  <a:srgbClr val="000000"/>
                </a:solidFill>
                <a:effectLst/>
                <a:latin typeface="-webkit-standard"/>
              </a:rPr>
              <a:t>Let‘s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have</a:t>
            </a:r>
            <a:r>
              <a:rPr lang="de-DE" sz="2800" b="0" i="0" u="none" strike="noStrike" dirty="0">
                <a:solidFill>
                  <a:srgbClr val="000000"/>
                </a:solidFill>
                <a:effectLst/>
                <a:latin typeface="-webkit-standard"/>
              </a:rPr>
              <a:t> a </a:t>
            </a:r>
            <a:r>
              <a:rPr lang="de-DE" sz="2800" b="0" i="0" u="none" strike="noStrike" dirty="0" err="1">
                <a:solidFill>
                  <a:srgbClr val="000000"/>
                </a:solidFill>
                <a:effectLst/>
                <a:latin typeface="-webkit-standard"/>
              </a:rPr>
              <a:t>look</a:t>
            </a:r>
            <a:r>
              <a:rPr lang="de-DE" sz="2800" b="0" i="0" u="none" strike="noStrike" dirty="0">
                <a:solidFill>
                  <a:srgbClr val="000000"/>
                </a:solidFill>
                <a:effectLst/>
                <a:latin typeface="-webkit-standard"/>
              </a:rPr>
              <a:t> at </a:t>
            </a:r>
            <a:r>
              <a:rPr lang="de-DE" sz="2800" b="0" i="0" u="none" strike="noStrike" dirty="0" err="1">
                <a:solidFill>
                  <a:srgbClr val="000000"/>
                </a:solidFill>
                <a:effectLst/>
                <a:latin typeface="-webkit-standard"/>
              </a:rPr>
              <a:t>how</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this</a:t>
            </a:r>
            <a:r>
              <a:rPr lang="de-DE" sz="2800" b="0" i="0" u="none" strike="noStrike" dirty="0">
                <a:solidFill>
                  <a:srgbClr val="000000"/>
                </a:solidFill>
                <a:effectLst/>
                <a:latin typeface="-webkit-standard"/>
              </a:rPr>
              <a:t> </a:t>
            </a:r>
            <a:r>
              <a:rPr lang="de-DE" sz="2800" b="0" i="0" u="none" strike="noStrike" dirty="0" err="1">
                <a:solidFill>
                  <a:srgbClr val="000000"/>
                </a:solidFill>
                <a:effectLst/>
                <a:latin typeface="-webkit-standard"/>
              </a:rPr>
              <a:t>looks</a:t>
            </a:r>
            <a:r>
              <a:rPr lang="de-DE" sz="2800" b="0" i="0" u="none" strike="noStrike" dirty="0">
                <a:solidFill>
                  <a:srgbClr val="000000"/>
                </a:solidFill>
                <a:effectLst/>
                <a:latin typeface="-webkit-standard"/>
              </a:rPr>
              <a:t> in </a:t>
            </a:r>
            <a:r>
              <a:rPr lang="de-DE" sz="2800" b="0" i="0" u="none" strike="noStrike" dirty="0" err="1">
                <a:solidFill>
                  <a:srgbClr val="000000"/>
                </a:solidFill>
                <a:effectLst/>
                <a:latin typeface="-webkit-standard"/>
              </a:rPr>
              <a:t>the</a:t>
            </a:r>
            <a:r>
              <a:rPr lang="de-DE" sz="2800" b="0" i="0" u="none" strike="noStrike" dirty="0">
                <a:solidFill>
                  <a:srgbClr val="000000"/>
                </a:solidFill>
                <a:effectLst/>
                <a:latin typeface="-webkit-standard"/>
              </a:rPr>
              <a:t> real </a:t>
            </a:r>
            <a:r>
              <a:rPr lang="de-DE" sz="2800" b="0" i="0" u="none" strike="noStrike" dirty="0" err="1">
                <a:solidFill>
                  <a:srgbClr val="000000"/>
                </a:solidFill>
                <a:effectLst/>
                <a:latin typeface="-webkit-standard"/>
              </a:rPr>
              <a:t>world</a:t>
            </a:r>
            <a:r>
              <a:rPr lang="de-DE" sz="2800" b="0" i="0" u="none" strike="noStrike" dirty="0">
                <a:solidFill>
                  <a:srgbClr val="000000"/>
                </a:solidFill>
                <a:effectLst/>
                <a:latin typeface="-webkit-standard"/>
              </a:rPr>
              <a:t>…</a:t>
            </a: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2924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1600"/>
              </a:spcAft>
              <a:buClrTx/>
              <a:buSzPct val="80000"/>
              <a:buFont typeface="+mj-lt"/>
              <a:buNone/>
              <a:tabLst/>
              <a:defRPr/>
            </a:pPr>
            <a:r>
              <a:rPr lang="de-DE" sz="1100" b="0" dirty="0">
                <a:solidFill>
                  <a:schemeClr val="tx1"/>
                </a:solidFill>
                <a:latin typeface="DINOT-Bold" panose="020B0504020101020102" pitchFamily="34" charset="77"/>
              </a:rPr>
              <a:t>…. Next </a:t>
            </a:r>
            <a:r>
              <a:rPr lang="de-DE" sz="1100" b="0" dirty="0" err="1">
                <a:solidFill>
                  <a:schemeClr val="tx1"/>
                </a:solidFill>
                <a:latin typeface="DINOT-Bold" panose="020B0504020101020102" pitchFamily="34" charset="77"/>
              </a:rPr>
              <a:t>we‘ll</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show</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you</a:t>
            </a:r>
            <a:r>
              <a:rPr lang="de-DE" sz="1100" b="0" dirty="0">
                <a:solidFill>
                  <a:schemeClr val="tx1"/>
                </a:solidFill>
                <a:latin typeface="DINOT-Bold" panose="020B0504020101020102" pitchFamily="34" charset="77"/>
              </a:rPr>
              <a:t> a </a:t>
            </a:r>
            <a:r>
              <a:rPr lang="de-DE" sz="1100" b="0" dirty="0" err="1">
                <a:solidFill>
                  <a:schemeClr val="tx1"/>
                </a:solidFill>
                <a:latin typeface="DINOT-Bold" panose="020B0504020101020102" pitchFamily="34" charset="77"/>
              </a:rPr>
              <a:t>video</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around</a:t>
            </a:r>
            <a:r>
              <a:rPr lang="de-DE" sz="1100" b="0" dirty="0">
                <a:solidFill>
                  <a:schemeClr val="tx1"/>
                </a:solidFill>
                <a:latin typeface="DINOT-Bold" panose="020B0504020101020102" pitchFamily="34" charset="77"/>
              </a:rPr>
              <a:t> 3 </a:t>
            </a:r>
            <a:r>
              <a:rPr lang="de-DE" sz="1100" b="0" dirty="0" err="1">
                <a:solidFill>
                  <a:schemeClr val="tx1"/>
                </a:solidFill>
                <a:latin typeface="DINOT-Bold" panose="020B0504020101020102" pitchFamily="34" charset="77"/>
              </a:rPr>
              <a:t>mins</a:t>
            </a:r>
            <a:r>
              <a:rPr lang="de-DE" sz="1100" b="0" dirty="0">
                <a:solidFill>
                  <a:schemeClr val="tx1"/>
                </a:solidFill>
                <a:latin typeface="DINOT-Bold" panose="020B0504020101020102" pitchFamily="34" charset="77"/>
              </a:rPr>
              <a:t>) </a:t>
            </a:r>
            <a:r>
              <a:rPr lang="de-DE" sz="1100" b="0" dirty="0" err="1">
                <a:solidFill>
                  <a:schemeClr val="tx1"/>
                </a:solidFill>
                <a:latin typeface="DINOT-Bold" panose="020B0504020101020102" pitchFamily="34" charset="77"/>
              </a:rPr>
              <a:t>by</a:t>
            </a:r>
            <a:r>
              <a:rPr lang="de-DE" sz="1100" b="0" dirty="0">
                <a:solidFill>
                  <a:schemeClr val="tx1"/>
                </a:solidFill>
                <a:latin typeface="DINOT-Bold" panose="020B0504020101020102" pitchFamily="34" charset="77"/>
              </a:rPr>
              <a:t> </a:t>
            </a:r>
            <a:r>
              <a:rPr lang="de-DE" b="1" dirty="0"/>
              <a:t>Tom Bieling, </a:t>
            </a:r>
            <a:r>
              <a:rPr lang="de-DE" b="1" dirty="0" err="1"/>
              <a:t>Falling</a:t>
            </a:r>
            <a:r>
              <a:rPr lang="de-DE" b="1" dirty="0"/>
              <a:t> Walls Young Innovator </a:t>
            </a:r>
            <a:r>
              <a:rPr lang="de-DE" b="1" dirty="0" err="1"/>
              <a:t>of</a:t>
            </a:r>
            <a:r>
              <a:rPr lang="de-DE" b="1" dirty="0"/>
              <a:t> </a:t>
            </a:r>
            <a:r>
              <a:rPr lang="de-DE" b="1" dirty="0" err="1"/>
              <a:t>the</a:t>
            </a:r>
            <a:r>
              <a:rPr lang="de-DE" b="1" dirty="0"/>
              <a:t> Year 2014</a:t>
            </a:r>
          </a:p>
          <a:p>
            <a:pPr marL="0" lvl="0" indent="0">
              <a:spcAft>
                <a:spcPts val="1600"/>
              </a:spcAft>
              <a:buSzPct val="80000"/>
              <a:buFont typeface="+mj-lt"/>
              <a:buNone/>
            </a:pPr>
            <a:endParaRPr lang="de-DE" b="1" dirty="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b="0" dirty="0" err="1"/>
              <a:t>He‘ll</a:t>
            </a:r>
            <a:r>
              <a:rPr lang="de-DE" b="0" dirty="0"/>
              <a:t> pitch </a:t>
            </a:r>
            <a:r>
              <a:rPr lang="de-DE" b="0" dirty="0" err="1"/>
              <a:t>his</a:t>
            </a:r>
            <a:r>
              <a:rPr lang="de-DE" b="0" dirty="0"/>
              <a:t> </a:t>
            </a:r>
            <a:r>
              <a:rPr lang="de-DE" b="0" dirty="0" err="1"/>
              <a:t>ides</a:t>
            </a:r>
            <a:r>
              <a:rPr lang="de-DE" b="0" dirty="0"/>
              <a:t> </a:t>
            </a:r>
            <a:r>
              <a:rPr lang="de-DE" b="0" dirty="0" err="1"/>
              <a:t>around</a:t>
            </a:r>
            <a:r>
              <a:rPr lang="de-DE" b="0" dirty="0"/>
              <a:t> </a:t>
            </a:r>
            <a:r>
              <a:rPr lang="de-DE" b="1" dirty="0" err="1"/>
              <a:t>the</a:t>
            </a:r>
            <a:r>
              <a:rPr lang="de-DE" b="1" dirty="0"/>
              <a:t> </a:t>
            </a:r>
            <a:r>
              <a:rPr lang="de-DE" b="1" dirty="0" err="1"/>
              <a:t>topic</a:t>
            </a:r>
            <a:r>
              <a:rPr lang="de-DE" b="1" dirty="0"/>
              <a:t> </a:t>
            </a:r>
            <a:r>
              <a:rPr lang="de-DE" b="1" dirty="0" err="1"/>
              <a:t>of</a:t>
            </a:r>
            <a:r>
              <a:rPr lang="de-DE" b="1" dirty="0"/>
              <a:t>  </a:t>
            </a:r>
            <a:r>
              <a:rPr lang="de-DE" b="1" dirty="0" err="1"/>
              <a:t>Deaf</a:t>
            </a:r>
            <a:r>
              <a:rPr lang="de-DE" b="1" dirty="0"/>
              <a:t>-Blind Isolation. </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b="0" dirty="0"/>
              <a:t>Tom </a:t>
            </a:r>
            <a:r>
              <a:rPr lang="de-DE" b="0" dirty="0" err="1"/>
              <a:t>has</a:t>
            </a:r>
            <a:r>
              <a:rPr lang="de-DE" b="0" dirty="0"/>
              <a:t> </a:t>
            </a:r>
            <a:r>
              <a:rPr lang="de-DE" b="0" dirty="0" err="1"/>
              <a:t>developed</a:t>
            </a:r>
            <a:r>
              <a:rPr lang="de-DE" b="0" dirty="0"/>
              <a:t> a</a:t>
            </a:r>
            <a:r>
              <a:rPr lang="de-DE" dirty="0"/>
              <a:t> </a:t>
            </a:r>
            <a:r>
              <a:rPr lang="de-DE" dirty="0" err="1"/>
              <a:t>communication</a:t>
            </a:r>
            <a:r>
              <a:rPr lang="de-DE" dirty="0"/>
              <a:t> </a:t>
            </a:r>
            <a:r>
              <a:rPr lang="de-DE" dirty="0" err="1"/>
              <a:t>device</a:t>
            </a:r>
            <a:r>
              <a:rPr lang="de-DE" dirty="0"/>
              <a:t> </a:t>
            </a:r>
            <a:r>
              <a:rPr lang="de-DE" dirty="0" err="1"/>
              <a:t>for</a:t>
            </a:r>
            <a:r>
              <a:rPr lang="de-DE" dirty="0"/>
              <a:t> </a:t>
            </a:r>
            <a:r>
              <a:rPr lang="de-DE" dirty="0" err="1"/>
              <a:t>the</a:t>
            </a:r>
            <a:r>
              <a:rPr lang="de-DE" dirty="0"/>
              <a:t> </a:t>
            </a:r>
            <a:r>
              <a:rPr lang="de-DE" dirty="0" err="1"/>
              <a:t>deaf</a:t>
            </a:r>
            <a:r>
              <a:rPr lang="de-DE" dirty="0"/>
              <a:t>-blind, </a:t>
            </a:r>
            <a:r>
              <a:rPr lang="de-DE" dirty="0" err="1"/>
              <a:t>allowing</a:t>
            </a:r>
            <a:r>
              <a:rPr lang="de-DE" dirty="0"/>
              <a:t> </a:t>
            </a:r>
            <a:r>
              <a:rPr lang="de-DE" dirty="0" err="1"/>
              <a:t>to</a:t>
            </a:r>
            <a:r>
              <a:rPr lang="de-DE" dirty="0"/>
              <a:t> </a:t>
            </a:r>
            <a:r>
              <a:rPr lang="de-DE" dirty="0" err="1"/>
              <a:t>communicate</a:t>
            </a:r>
            <a:r>
              <a:rPr lang="de-DE" dirty="0"/>
              <a:t> </a:t>
            </a:r>
            <a:r>
              <a:rPr lang="de-DE" dirty="0" err="1"/>
              <a:t>with</a:t>
            </a:r>
            <a:r>
              <a:rPr lang="de-DE" dirty="0"/>
              <a:t> </a:t>
            </a:r>
            <a:r>
              <a:rPr lang="de-DE" dirty="0" err="1"/>
              <a:t>anybody</a:t>
            </a:r>
            <a:r>
              <a:rPr lang="de-DE" dirty="0"/>
              <a:t>, </a:t>
            </a:r>
            <a:r>
              <a:rPr lang="de-DE" dirty="0" err="1"/>
              <a:t>anytime</a:t>
            </a:r>
            <a:r>
              <a:rPr lang="de-DE" dirty="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dirty="0"/>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0" dirty="0" err="1"/>
              <a:t>Important</a:t>
            </a:r>
            <a:r>
              <a:rPr lang="de-DE" b="0" dirty="0"/>
              <a:t>: </a:t>
            </a:r>
            <a:r>
              <a:rPr lang="de-DE" b="1" dirty="0" err="1"/>
              <a:t>When</a:t>
            </a:r>
            <a:r>
              <a:rPr lang="de-DE" b="1" dirty="0"/>
              <a:t> </a:t>
            </a:r>
            <a:r>
              <a:rPr lang="de-DE" b="1" dirty="0" err="1"/>
              <a:t>you</a:t>
            </a:r>
            <a:r>
              <a:rPr lang="de-DE" b="1" dirty="0"/>
              <a:t> </a:t>
            </a:r>
            <a:r>
              <a:rPr lang="de-DE" b="1" dirty="0" err="1"/>
              <a:t>look</a:t>
            </a:r>
            <a:r>
              <a:rPr lang="de-DE" b="1" dirty="0"/>
              <a:t> at </a:t>
            </a:r>
            <a:r>
              <a:rPr lang="de-DE" b="1" dirty="0" err="1"/>
              <a:t>the</a:t>
            </a:r>
            <a:r>
              <a:rPr lang="de-DE" b="1" dirty="0"/>
              <a:t> </a:t>
            </a:r>
            <a:r>
              <a:rPr lang="de-DE" b="1" dirty="0" err="1"/>
              <a:t>video</a:t>
            </a:r>
            <a:r>
              <a:rPr lang="de-DE" b="1" dirty="0"/>
              <a:t>: </a:t>
            </a:r>
            <a:r>
              <a:rPr lang="de-DE" b="1" dirty="0" err="1"/>
              <a:t>It‘s</a:t>
            </a:r>
            <a:r>
              <a:rPr lang="de-DE" b="1" dirty="0"/>
              <a:t> not so </a:t>
            </a:r>
            <a:r>
              <a:rPr lang="de-DE" b="1" dirty="0" err="1"/>
              <a:t>much</a:t>
            </a:r>
            <a:r>
              <a:rPr lang="de-DE" b="1" dirty="0"/>
              <a:t> </a:t>
            </a:r>
            <a:r>
              <a:rPr lang="de-DE" b="1" dirty="0" err="1"/>
              <a:t>about</a:t>
            </a:r>
            <a:r>
              <a:rPr lang="de-DE" b="1" dirty="0"/>
              <a:t> </a:t>
            </a:r>
            <a:r>
              <a:rPr lang="de-DE" b="1" dirty="0" err="1"/>
              <a:t>the</a:t>
            </a:r>
            <a:r>
              <a:rPr lang="de-DE" b="1" dirty="0"/>
              <a:t> </a:t>
            </a:r>
            <a:r>
              <a:rPr lang="de-DE" b="1" dirty="0" err="1"/>
              <a:t>content</a:t>
            </a:r>
            <a:r>
              <a:rPr lang="de-DE" b="1" dirty="0"/>
              <a:t>, </a:t>
            </a:r>
            <a:r>
              <a:rPr lang="de-DE" b="1" dirty="0" err="1"/>
              <a:t>rather</a:t>
            </a:r>
            <a:r>
              <a:rPr lang="de-DE" b="1" dirty="0"/>
              <a:t> </a:t>
            </a:r>
            <a:r>
              <a:rPr lang="de-DE" b="1" dirty="0" err="1"/>
              <a:t>look</a:t>
            </a:r>
            <a:r>
              <a:rPr lang="de-DE" b="1" dirty="0"/>
              <a:t> at </a:t>
            </a:r>
            <a:r>
              <a:rPr lang="de-DE" b="1" dirty="0" err="1"/>
              <a:t>the</a:t>
            </a:r>
            <a:r>
              <a:rPr lang="de-DE" b="1" dirty="0"/>
              <a:t> </a:t>
            </a:r>
            <a:r>
              <a:rPr lang="de-DE" b="1" dirty="0" err="1"/>
              <a:t>structure</a:t>
            </a:r>
            <a:r>
              <a:rPr lang="de-DE" b="1" dirty="0"/>
              <a:t> &amp; </a:t>
            </a:r>
            <a:r>
              <a:rPr lang="de-DE" b="1" dirty="0" err="1"/>
              <a:t>how</a:t>
            </a:r>
            <a:r>
              <a:rPr lang="de-DE" b="1" dirty="0"/>
              <a:t> </a:t>
            </a:r>
            <a:r>
              <a:rPr lang="de-DE" b="1" dirty="0" err="1"/>
              <a:t>the</a:t>
            </a:r>
            <a:r>
              <a:rPr lang="de-DE" b="1" dirty="0"/>
              <a:t> pitch </a:t>
            </a:r>
            <a:r>
              <a:rPr lang="de-DE" b="1" dirty="0" err="1"/>
              <a:t>is</a:t>
            </a:r>
            <a:r>
              <a:rPr lang="de-DE" b="1" dirty="0"/>
              <a:t> </a:t>
            </a:r>
            <a:r>
              <a:rPr lang="de-DE" b="1" dirty="0" err="1"/>
              <a:t>build</a:t>
            </a:r>
            <a:r>
              <a:rPr lang="de-DE" b="1" dirty="0"/>
              <a:t> / </a:t>
            </a:r>
            <a:r>
              <a:rPr lang="de-DE" b="1" dirty="0" err="1"/>
              <a:t>what</a:t>
            </a:r>
            <a:r>
              <a:rPr lang="de-DE" b="1" dirty="0"/>
              <a:t> </a:t>
            </a:r>
            <a:r>
              <a:rPr lang="de-DE" b="1" dirty="0" err="1"/>
              <a:t>the</a:t>
            </a:r>
            <a:r>
              <a:rPr lang="de-DE" b="1" dirty="0"/>
              <a:t> </a:t>
            </a:r>
            <a:r>
              <a:rPr lang="de-DE" b="1" dirty="0" err="1"/>
              <a:t>storyline</a:t>
            </a:r>
            <a:r>
              <a:rPr lang="de-DE" b="1" dirty="0"/>
              <a:t> </a:t>
            </a:r>
            <a:r>
              <a:rPr lang="de-DE" b="1" dirty="0" err="1"/>
              <a:t>is</a:t>
            </a:r>
            <a:r>
              <a:rPr lang="de-DE" b="1" dirty="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dirty="0"/>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0" dirty="0"/>
              <a:t>[after </a:t>
            </a:r>
            <a:r>
              <a:rPr lang="de-DE" b="0" dirty="0" err="1"/>
              <a:t>showing</a:t>
            </a:r>
            <a:r>
              <a:rPr lang="de-DE" b="0" dirty="0"/>
              <a:t> </a:t>
            </a:r>
            <a:r>
              <a:rPr lang="de-DE" b="0" dirty="0" err="1"/>
              <a:t>the</a:t>
            </a:r>
            <a:r>
              <a:rPr lang="de-DE" b="0" dirty="0"/>
              <a:t> </a:t>
            </a:r>
            <a:r>
              <a:rPr lang="de-DE" b="0" dirty="0" err="1"/>
              <a:t>clip</a:t>
            </a:r>
            <a:r>
              <a:rPr lang="de-DE" b="0" dirty="0"/>
              <a:t>: </a:t>
            </a:r>
            <a:r>
              <a:rPr lang="de-DE" b="0" dirty="0" err="1"/>
              <a:t>interaction</a:t>
            </a:r>
            <a:r>
              <a:rPr lang="de-DE" b="0" dirty="0"/>
              <a:t> </a:t>
            </a:r>
            <a:r>
              <a:rPr lang="de-DE" b="0" dirty="0" err="1"/>
              <a:t>with</a:t>
            </a:r>
            <a:r>
              <a:rPr lang="de-DE" b="0" dirty="0"/>
              <a:t> </a:t>
            </a:r>
            <a:r>
              <a:rPr lang="de-DE" b="0" dirty="0" err="1"/>
              <a:t>the</a:t>
            </a:r>
            <a:r>
              <a:rPr lang="de-DE" b="0" dirty="0"/>
              <a:t> </a:t>
            </a:r>
            <a:r>
              <a:rPr lang="de-DE" b="0" dirty="0" err="1"/>
              <a:t>participants</a:t>
            </a:r>
            <a:r>
              <a:rPr lang="de-DE" b="0" dirty="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dirty="0"/>
          </a:p>
          <a:p>
            <a:pPr marL="0" lvl="0" indent="0">
              <a:spcAft>
                <a:spcPts val="1600"/>
              </a:spcAft>
              <a:buSzPct val="80000"/>
              <a:buFont typeface="+mj-lt"/>
              <a:buNone/>
            </a:pPr>
            <a:r>
              <a:rPr lang="de-DE" dirty="0"/>
              <a:t>___________________________________</a:t>
            </a:r>
          </a:p>
          <a:p>
            <a:pPr marL="0" lvl="0" indent="0">
              <a:spcAft>
                <a:spcPts val="1600"/>
              </a:spcAft>
              <a:buSzPct val="80000"/>
              <a:buFont typeface="+mj-lt"/>
              <a:buNone/>
            </a:pPr>
            <a:r>
              <a:rPr lang="de-DE" dirty="0"/>
              <a:t>Tom Bieling and </a:t>
            </a:r>
            <a:r>
              <a:rPr lang="de-DE" dirty="0" err="1"/>
              <a:t>his</a:t>
            </a:r>
            <a:r>
              <a:rPr lang="de-DE" dirty="0"/>
              <a:t> </a:t>
            </a:r>
            <a:r>
              <a:rPr lang="de-DE" dirty="0" err="1"/>
              <a:t>team</a:t>
            </a:r>
            <a:r>
              <a:rPr lang="de-DE" dirty="0"/>
              <a:t> at </a:t>
            </a:r>
            <a:r>
              <a:rPr lang="de-DE" dirty="0" err="1"/>
              <a:t>the</a:t>
            </a:r>
            <a:r>
              <a:rPr lang="de-DE" dirty="0"/>
              <a:t> Design Research Lab </a:t>
            </a:r>
            <a:r>
              <a:rPr lang="de-DE" dirty="0" err="1"/>
              <a:t>developed</a:t>
            </a:r>
            <a:r>
              <a:rPr lang="de-DE" dirty="0"/>
              <a:t> a </a:t>
            </a:r>
            <a:r>
              <a:rPr lang="de-DE" dirty="0" err="1"/>
              <a:t>communication</a:t>
            </a:r>
            <a:r>
              <a:rPr lang="de-DE" dirty="0"/>
              <a:t> </a:t>
            </a:r>
            <a:r>
              <a:rPr lang="de-DE" dirty="0" err="1"/>
              <a:t>technology</a:t>
            </a:r>
            <a:r>
              <a:rPr lang="de-DE" dirty="0"/>
              <a:t> </a:t>
            </a:r>
            <a:r>
              <a:rPr lang="de-DE" dirty="0" err="1"/>
              <a:t>for</a:t>
            </a:r>
            <a:r>
              <a:rPr lang="de-DE" dirty="0"/>
              <a:t> </a:t>
            </a:r>
            <a:r>
              <a:rPr lang="de-DE" dirty="0" err="1"/>
              <a:t>deaf</a:t>
            </a:r>
            <a:r>
              <a:rPr lang="de-DE" dirty="0"/>
              <a:t>-blind </a:t>
            </a:r>
            <a:r>
              <a:rPr lang="de-DE" dirty="0" err="1"/>
              <a:t>people</a:t>
            </a:r>
            <a:r>
              <a:rPr lang="de-DE" dirty="0"/>
              <a:t>, </a:t>
            </a:r>
            <a:r>
              <a:rPr lang="de-DE" dirty="0" err="1"/>
              <a:t>through</a:t>
            </a:r>
            <a:r>
              <a:rPr lang="de-DE" dirty="0"/>
              <a:t> </a:t>
            </a:r>
            <a:r>
              <a:rPr lang="de-DE" dirty="0" err="1"/>
              <a:t>which</a:t>
            </a:r>
            <a:r>
              <a:rPr lang="de-DE" dirty="0"/>
              <a:t> </a:t>
            </a:r>
            <a:r>
              <a:rPr lang="de-DE" dirty="0" err="1"/>
              <a:t>they</a:t>
            </a:r>
            <a:r>
              <a:rPr lang="de-DE" dirty="0"/>
              <a:t> </a:t>
            </a:r>
            <a:r>
              <a:rPr lang="de-DE" dirty="0" err="1"/>
              <a:t>can</a:t>
            </a:r>
            <a:r>
              <a:rPr lang="de-DE" dirty="0"/>
              <a:t> </a:t>
            </a:r>
            <a:r>
              <a:rPr lang="de-DE" dirty="0" err="1"/>
              <a:t>interact</a:t>
            </a:r>
            <a:r>
              <a:rPr lang="de-DE" dirty="0"/>
              <a:t> </a:t>
            </a:r>
            <a:r>
              <a:rPr lang="de-DE" dirty="0" err="1"/>
              <a:t>with</a:t>
            </a:r>
            <a:r>
              <a:rPr lang="de-DE" dirty="0"/>
              <a:t> </a:t>
            </a:r>
            <a:r>
              <a:rPr lang="de-DE" dirty="0" err="1"/>
              <a:t>anyone</a:t>
            </a:r>
            <a:r>
              <a:rPr lang="de-DE" dirty="0"/>
              <a:t> at </a:t>
            </a:r>
            <a:r>
              <a:rPr lang="de-DE" dirty="0" err="1"/>
              <a:t>any</a:t>
            </a:r>
            <a:r>
              <a:rPr lang="de-DE" dirty="0"/>
              <a:t> time. The Lorm Hand </a:t>
            </a:r>
            <a:r>
              <a:rPr lang="de-DE" dirty="0" err="1"/>
              <a:t>is</a:t>
            </a:r>
            <a:r>
              <a:rPr lang="de-DE" dirty="0"/>
              <a:t> an </a:t>
            </a:r>
            <a:r>
              <a:rPr lang="de-DE" dirty="0" err="1"/>
              <a:t>installation</a:t>
            </a:r>
            <a:r>
              <a:rPr lang="de-DE" dirty="0"/>
              <a:t>, </a:t>
            </a:r>
            <a:r>
              <a:rPr lang="de-DE" dirty="0" err="1"/>
              <a:t>which</a:t>
            </a:r>
            <a:r>
              <a:rPr lang="de-DE" dirty="0"/>
              <a:t> </a:t>
            </a:r>
            <a:r>
              <a:rPr lang="de-DE" dirty="0" err="1"/>
              <a:t>connects</a:t>
            </a:r>
            <a:r>
              <a:rPr lang="de-DE" dirty="0"/>
              <a:t> </a:t>
            </a:r>
            <a:r>
              <a:rPr lang="de-DE" dirty="0" err="1"/>
              <a:t>deaf</a:t>
            </a:r>
            <a:r>
              <a:rPr lang="de-DE" dirty="0"/>
              <a:t>-blind </a:t>
            </a:r>
            <a:r>
              <a:rPr lang="de-DE" dirty="0" err="1"/>
              <a:t>people</a:t>
            </a:r>
            <a:r>
              <a:rPr lang="de-DE" dirty="0"/>
              <a:t> </a:t>
            </a:r>
            <a:r>
              <a:rPr lang="de-DE" dirty="0" err="1"/>
              <a:t>with</a:t>
            </a:r>
            <a:r>
              <a:rPr lang="de-DE" dirty="0"/>
              <a:t> </a:t>
            </a:r>
            <a:r>
              <a:rPr lang="de-DE" dirty="0" err="1"/>
              <a:t>twitter</a:t>
            </a:r>
            <a:r>
              <a:rPr lang="de-DE" dirty="0"/>
              <a:t> </a:t>
            </a:r>
            <a:r>
              <a:rPr lang="de-DE" dirty="0" err="1"/>
              <a:t>or</a:t>
            </a:r>
            <a:r>
              <a:rPr lang="de-DE" dirty="0"/>
              <a:t> </a:t>
            </a:r>
            <a:r>
              <a:rPr lang="de-DE" dirty="0" err="1"/>
              <a:t>other</a:t>
            </a:r>
            <a:r>
              <a:rPr lang="de-DE" dirty="0"/>
              <a:t> social </a:t>
            </a:r>
            <a:r>
              <a:rPr lang="de-DE" dirty="0" err="1"/>
              <a:t>networks</a:t>
            </a:r>
            <a:r>
              <a:rPr lang="de-DE" dirty="0"/>
              <a:t>. </a:t>
            </a:r>
            <a:r>
              <a:rPr lang="de-DE" dirty="0" err="1"/>
              <a:t>Using</a:t>
            </a:r>
            <a:r>
              <a:rPr lang="de-DE" dirty="0"/>
              <a:t> </a:t>
            </a:r>
            <a:r>
              <a:rPr lang="de-DE" dirty="0" err="1"/>
              <a:t>touch</a:t>
            </a:r>
            <a:r>
              <a:rPr lang="de-DE" dirty="0"/>
              <a:t> </a:t>
            </a:r>
            <a:r>
              <a:rPr lang="de-DE" dirty="0" err="1"/>
              <a:t>sensory</a:t>
            </a:r>
            <a:r>
              <a:rPr lang="de-DE" dirty="0"/>
              <a:t> </a:t>
            </a:r>
            <a:r>
              <a:rPr lang="de-DE" dirty="0" err="1"/>
              <a:t>technology</a:t>
            </a:r>
            <a:r>
              <a:rPr lang="de-DE" dirty="0"/>
              <a:t>, </a:t>
            </a:r>
            <a:r>
              <a:rPr lang="de-DE" dirty="0" err="1"/>
              <a:t>the</a:t>
            </a:r>
            <a:r>
              <a:rPr lang="de-DE" dirty="0"/>
              <a:t> Lorm Hand </a:t>
            </a:r>
            <a:r>
              <a:rPr lang="de-DE" dirty="0" err="1"/>
              <a:t>enables</a:t>
            </a:r>
            <a:r>
              <a:rPr lang="de-DE" dirty="0"/>
              <a:t> </a:t>
            </a:r>
            <a:r>
              <a:rPr lang="de-DE" dirty="0" err="1"/>
              <a:t>deaf</a:t>
            </a:r>
            <a:r>
              <a:rPr lang="de-DE" dirty="0"/>
              <a:t>-blind </a:t>
            </a:r>
            <a:r>
              <a:rPr lang="de-DE" dirty="0" err="1"/>
              <a:t>people</a:t>
            </a:r>
            <a:r>
              <a:rPr lang="de-DE" dirty="0"/>
              <a:t> </a:t>
            </a:r>
            <a:r>
              <a:rPr lang="de-DE" dirty="0" err="1"/>
              <a:t>to</a:t>
            </a:r>
            <a:r>
              <a:rPr lang="de-DE" dirty="0"/>
              <a:t> </a:t>
            </a:r>
            <a:r>
              <a:rPr lang="de-DE" dirty="0" err="1"/>
              <a:t>compose</a:t>
            </a:r>
            <a:r>
              <a:rPr lang="de-DE" dirty="0"/>
              <a:t> </a:t>
            </a:r>
            <a:r>
              <a:rPr lang="de-DE" dirty="0" err="1"/>
              <a:t>text</a:t>
            </a:r>
            <a:r>
              <a:rPr lang="de-DE" dirty="0"/>
              <a:t> </a:t>
            </a:r>
            <a:r>
              <a:rPr lang="de-DE" dirty="0" err="1"/>
              <a:t>messages</a:t>
            </a:r>
            <a:r>
              <a:rPr lang="de-DE" dirty="0"/>
              <a:t> </a:t>
            </a:r>
            <a:r>
              <a:rPr lang="de-DE" dirty="0" err="1"/>
              <a:t>by</a:t>
            </a:r>
            <a:r>
              <a:rPr lang="de-DE" dirty="0"/>
              <a:t> </a:t>
            </a:r>
            <a:r>
              <a:rPr lang="de-DE" dirty="0" err="1"/>
              <a:t>applying</a:t>
            </a:r>
            <a:r>
              <a:rPr lang="de-DE" dirty="0"/>
              <a:t> </a:t>
            </a:r>
            <a:r>
              <a:rPr lang="de-DE" dirty="0" err="1"/>
              <a:t>the</a:t>
            </a:r>
            <a:r>
              <a:rPr lang="de-DE" dirty="0"/>
              <a:t> </a:t>
            </a:r>
            <a:r>
              <a:rPr lang="de-DE" dirty="0" err="1"/>
              <a:t>tactile</a:t>
            </a:r>
            <a:r>
              <a:rPr lang="de-DE" dirty="0"/>
              <a:t> hand-</a:t>
            </a:r>
            <a:r>
              <a:rPr lang="de-DE" dirty="0" err="1"/>
              <a:t>touch</a:t>
            </a:r>
            <a:r>
              <a:rPr lang="de-DE" dirty="0"/>
              <a:t> </a:t>
            </a:r>
            <a:r>
              <a:rPr lang="de-DE" dirty="0" err="1"/>
              <a:t>alphabet</a:t>
            </a:r>
            <a:r>
              <a:rPr lang="de-DE" dirty="0"/>
              <a:t> LORM, a </a:t>
            </a:r>
            <a:r>
              <a:rPr lang="de-DE" dirty="0" err="1"/>
              <a:t>common</a:t>
            </a:r>
            <a:r>
              <a:rPr lang="de-DE" dirty="0"/>
              <a:t> </a:t>
            </a:r>
            <a:r>
              <a:rPr lang="de-DE" dirty="0" err="1"/>
              <a:t>way</a:t>
            </a:r>
            <a:r>
              <a:rPr lang="de-DE" dirty="0"/>
              <a:t> </a:t>
            </a:r>
            <a:r>
              <a:rPr lang="de-DE" dirty="0" err="1"/>
              <a:t>of</a:t>
            </a:r>
            <a:r>
              <a:rPr lang="de-DE" dirty="0"/>
              <a:t> </a:t>
            </a:r>
            <a:r>
              <a:rPr lang="de-DE" dirty="0" err="1"/>
              <a:t>communication</a:t>
            </a:r>
            <a:r>
              <a:rPr lang="de-DE" dirty="0"/>
              <a:t> </a:t>
            </a:r>
            <a:r>
              <a:rPr lang="de-DE" dirty="0" err="1"/>
              <a:t>used</a:t>
            </a:r>
            <a:r>
              <a:rPr lang="de-DE" dirty="0"/>
              <a:t> </a:t>
            </a:r>
            <a:r>
              <a:rPr lang="de-DE" dirty="0" err="1"/>
              <a:t>by</a:t>
            </a:r>
            <a:r>
              <a:rPr lang="de-DE" dirty="0"/>
              <a:t> </a:t>
            </a:r>
            <a:r>
              <a:rPr lang="de-DE" dirty="0" err="1"/>
              <a:t>the</a:t>
            </a:r>
            <a:r>
              <a:rPr lang="de-DE" dirty="0"/>
              <a:t> </a:t>
            </a:r>
            <a:r>
              <a:rPr lang="de-DE" dirty="0" err="1"/>
              <a:t>deaf</a:t>
            </a:r>
            <a:r>
              <a:rPr lang="de-DE" dirty="0"/>
              <a:t>-blind. After </a:t>
            </a:r>
            <a:r>
              <a:rPr lang="de-DE" dirty="0" err="1"/>
              <a:t>typing</a:t>
            </a:r>
            <a:r>
              <a:rPr lang="de-DE" dirty="0"/>
              <a:t> a </a:t>
            </a:r>
            <a:r>
              <a:rPr lang="de-DE" dirty="0" err="1"/>
              <a:t>message</a:t>
            </a:r>
            <a:r>
              <a:rPr lang="de-DE" dirty="0"/>
              <a:t> on </a:t>
            </a:r>
            <a:r>
              <a:rPr lang="de-DE" dirty="0" err="1"/>
              <a:t>the</a:t>
            </a:r>
            <a:r>
              <a:rPr lang="de-DE" dirty="0"/>
              <a:t> Lorm Hand, </a:t>
            </a:r>
            <a:r>
              <a:rPr lang="de-DE" dirty="0" err="1"/>
              <a:t>it</a:t>
            </a:r>
            <a:r>
              <a:rPr lang="de-DE" dirty="0"/>
              <a:t> </a:t>
            </a:r>
            <a:r>
              <a:rPr lang="de-DE" dirty="0" err="1"/>
              <a:t>can</a:t>
            </a:r>
            <a:r>
              <a:rPr lang="de-DE" dirty="0"/>
              <a:t> </a:t>
            </a:r>
            <a:r>
              <a:rPr lang="de-DE" dirty="0" err="1"/>
              <a:t>immediately</a:t>
            </a:r>
            <a:r>
              <a:rPr lang="de-DE" dirty="0"/>
              <a:t> </a:t>
            </a:r>
            <a:r>
              <a:rPr lang="de-DE" dirty="0" err="1"/>
              <a:t>be</a:t>
            </a:r>
            <a:r>
              <a:rPr lang="de-DE" dirty="0"/>
              <a:t> </a:t>
            </a:r>
            <a:r>
              <a:rPr lang="de-DE" dirty="0" err="1"/>
              <a:t>tweeted</a:t>
            </a:r>
            <a:r>
              <a:rPr lang="de-DE" dirty="0"/>
              <a:t> </a:t>
            </a:r>
            <a:r>
              <a:rPr lang="de-DE" dirty="0" err="1"/>
              <a:t>or</a:t>
            </a:r>
            <a:r>
              <a:rPr lang="de-DE" dirty="0"/>
              <a:t> </a:t>
            </a:r>
            <a:r>
              <a:rPr lang="de-DE" dirty="0" err="1"/>
              <a:t>shared</a:t>
            </a:r>
            <a:r>
              <a:rPr lang="de-DE" dirty="0"/>
              <a:t> </a:t>
            </a:r>
            <a:r>
              <a:rPr lang="de-DE" dirty="0" err="1"/>
              <a:t>with</a:t>
            </a:r>
            <a:r>
              <a:rPr lang="de-DE" dirty="0"/>
              <a:t> social </a:t>
            </a:r>
            <a:r>
              <a:rPr lang="de-DE" dirty="0" err="1"/>
              <a:t>networks</a:t>
            </a:r>
            <a:r>
              <a:rPr lang="de-DE" dirty="0"/>
              <a:t>.</a:t>
            </a:r>
          </a:p>
          <a:p>
            <a:pPr marL="0" lvl="0" indent="0">
              <a:spcAft>
                <a:spcPts val="1600"/>
              </a:spcAft>
              <a:buSzPct val="80000"/>
              <a:buFont typeface="+mj-lt"/>
              <a:buNone/>
            </a:pP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0122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26494fd45_1_12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a:t>
            </a:r>
            <a:r>
              <a:rPr lang="de-DE" dirty="0" err="1"/>
              <a:t>refer</a:t>
            </a:r>
            <a:r>
              <a:rPr lang="de-DE" dirty="0"/>
              <a:t> </a:t>
            </a:r>
            <a:r>
              <a:rPr lang="de-DE" dirty="0" err="1"/>
              <a:t>to</a:t>
            </a:r>
            <a:r>
              <a:rPr lang="de-DE" dirty="0"/>
              <a:t> </a:t>
            </a:r>
            <a:r>
              <a:rPr lang="de-DE" dirty="0" err="1"/>
              <a:t>what</a:t>
            </a:r>
            <a:r>
              <a:rPr lang="de-DE" dirty="0"/>
              <a:t> </a:t>
            </a:r>
            <a:r>
              <a:rPr lang="de-DE" dirty="0" err="1"/>
              <a:t>has</a:t>
            </a:r>
            <a:r>
              <a:rPr lang="de-DE" dirty="0"/>
              <a:t> </a:t>
            </a:r>
            <a:r>
              <a:rPr lang="de-DE" dirty="0" err="1"/>
              <a:t>been</a:t>
            </a:r>
            <a:r>
              <a:rPr lang="de-DE" dirty="0"/>
              <a:t> </a:t>
            </a:r>
            <a:r>
              <a:rPr lang="de-DE" dirty="0" err="1"/>
              <a:t>said</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Make</a:t>
            </a:r>
            <a:r>
              <a:rPr lang="de-DE" dirty="0"/>
              <a:t> </a:t>
            </a:r>
            <a:r>
              <a:rPr lang="de-DE" dirty="0" err="1"/>
              <a:t>sure</a:t>
            </a:r>
            <a:r>
              <a:rPr lang="de-DE" dirty="0"/>
              <a:t> </a:t>
            </a:r>
            <a:r>
              <a:rPr lang="de-DE" dirty="0" err="1"/>
              <a:t>to</a:t>
            </a:r>
            <a:r>
              <a:rPr lang="de-DE" dirty="0"/>
              <a:t> </a:t>
            </a:r>
            <a:r>
              <a:rPr lang="de-DE" dirty="0" err="1"/>
              <a:t>take</a:t>
            </a:r>
            <a:r>
              <a:rPr lang="de-DE" dirty="0"/>
              <a:t> time </a:t>
            </a:r>
            <a:r>
              <a:rPr lang="de-DE" dirty="0" err="1"/>
              <a:t>to</a:t>
            </a:r>
            <a:r>
              <a:rPr lang="de-DE" dirty="0"/>
              <a:t> find </a:t>
            </a:r>
            <a:r>
              <a:rPr lang="de-DE" dirty="0" err="1"/>
              <a:t>your</a:t>
            </a:r>
            <a:r>
              <a:rPr lang="de-DE" dirty="0"/>
              <a:t> own style and </a:t>
            </a:r>
            <a:r>
              <a:rPr lang="de-DE" dirty="0" err="1"/>
              <a:t>your</a:t>
            </a:r>
            <a:r>
              <a:rPr lang="de-DE" dirty="0"/>
              <a:t> own </a:t>
            </a:r>
            <a:r>
              <a:rPr lang="de-DE" dirty="0" err="1"/>
              <a:t>storyline</a:t>
            </a:r>
            <a:r>
              <a:rPr lang="de-DE" dirty="0"/>
              <a:t> </a:t>
            </a:r>
            <a:r>
              <a:rPr lang="de-DE" dirty="0" err="1"/>
              <a:t>that</a:t>
            </a:r>
            <a:r>
              <a:rPr lang="de-DE" dirty="0"/>
              <a:t> </a:t>
            </a:r>
            <a:r>
              <a:rPr lang="de-DE" b="1" dirty="0" err="1"/>
              <a:t>you</a:t>
            </a:r>
            <a:r>
              <a:rPr lang="de-DE" b="1" dirty="0"/>
              <a:t> </a:t>
            </a:r>
            <a:r>
              <a:rPr lang="de-DE" b="0" dirty="0" err="1"/>
              <a:t>feel</a:t>
            </a:r>
            <a:r>
              <a:rPr lang="de-DE" b="0" dirty="0"/>
              <a:t> </a:t>
            </a:r>
            <a:r>
              <a:rPr lang="de-DE" b="0" dirty="0" err="1"/>
              <a:t>comfortable</a:t>
            </a:r>
            <a:r>
              <a:rPr lang="de-DE" b="0" dirty="0"/>
              <a:t> </a:t>
            </a:r>
            <a:r>
              <a:rPr lang="de-DE" b="0" dirty="0" err="1"/>
              <a:t>with</a:t>
            </a:r>
            <a:r>
              <a:rPr lang="de-DE" b="0" dirty="0"/>
              <a:t>.</a:t>
            </a:r>
          </a:p>
          <a:p>
            <a:pPr marL="0" lvl="0" indent="0" algn="l" rtl="0">
              <a:spcBef>
                <a:spcPts val="0"/>
              </a:spcBef>
              <a:spcAft>
                <a:spcPts val="0"/>
              </a:spcAft>
              <a:buNone/>
            </a:pPr>
            <a:endParaRPr lang="de-DE" b="0" dirty="0"/>
          </a:p>
        </p:txBody>
      </p:sp>
      <p:sp>
        <p:nvSpPr>
          <p:cNvPr id="226" name="Google Shape;226;g726494fd45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8363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100" dirty="0">
                <a:solidFill>
                  <a:schemeClr val="dk1"/>
                </a:solidFill>
                <a:highlight>
                  <a:schemeClr val="lt1"/>
                </a:highlight>
              </a:rPr>
              <a:t>The </a:t>
            </a:r>
            <a:r>
              <a:rPr lang="de-DE" sz="1100" dirty="0" err="1">
                <a:solidFill>
                  <a:schemeClr val="dk1"/>
                </a:solidFill>
                <a:highlight>
                  <a:schemeClr val="lt1"/>
                </a:highlight>
              </a:rPr>
              <a:t>next</a:t>
            </a:r>
            <a:r>
              <a:rPr lang="de-DE" sz="1100" dirty="0">
                <a:solidFill>
                  <a:schemeClr val="dk1"/>
                </a:solidFill>
                <a:highlight>
                  <a:schemeClr val="lt1"/>
                </a:highlight>
              </a:rPr>
              <a:t> </a:t>
            </a:r>
            <a:r>
              <a:rPr lang="de-DE" sz="1100" dirty="0" err="1">
                <a:solidFill>
                  <a:schemeClr val="dk1"/>
                </a:solidFill>
                <a:highlight>
                  <a:schemeClr val="lt1"/>
                </a:highlight>
              </a:rPr>
              <a:t>exercise</a:t>
            </a:r>
            <a:r>
              <a:rPr lang="de-DE" sz="1100" dirty="0">
                <a:solidFill>
                  <a:schemeClr val="dk1"/>
                </a:solidFill>
                <a:highlight>
                  <a:schemeClr val="lt1"/>
                </a:highlight>
              </a:rPr>
              <a:t> </a:t>
            </a:r>
            <a:r>
              <a:rPr lang="de-DE" sz="1100" dirty="0" err="1">
                <a:solidFill>
                  <a:schemeClr val="dk1"/>
                </a:solidFill>
                <a:highlight>
                  <a:schemeClr val="lt1"/>
                </a:highlight>
              </a:rPr>
              <a:t>is</a:t>
            </a:r>
            <a:r>
              <a:rPr lang="de-DE" sz="1100" dirty="0">
                <a:solidFill>
                  <a:schemeClr val="dk1"/>
                </a:solidFill>
                <a:highlight>
                  <a:schemeClr val="lt1"/>
                </a:highlight>
              </a:rPr>
              <a:t> </a:t>
            </a:r>
            <a:r>
              <a:rPr lang="de-DE" sz="1100" dirty="0" err="1">
                <a:solidFill>
                  <a:schemeClr val="dk1"/>
                </a:solidFill>
                <a:highlight>
                  <a:schemeClr val="lt1"/>
                </a:highlight>
              </a:rPr>
              <a:t>divided</a:t>
            </a:r>
            <a:r>
              <a:rPr lang="de-DE" sz="1100" dirty="0">
                <a:solidFill>
                  <a:schemeClr val="dk1"/>
                </a:solidFill>
                <a:highlight>
                  <a:schemeClr val="lt1"/>
                </a:highlight>
              </a:rPr>
              <a:t> </a:t>
            </a:r>
            <a:r>
              <a:rPr lang="de-DE" sz="1100" dirty="0" err="1">
                <a:solidFill>
                  <a:schemeClr val="dk1"/>
                </a:solidFill>
                <a:highlight>
                  <a:schemeClr val="lt1"/>
                </a:highlight>
              </a:rPr>
              <a:t>into</a:t>
            </a:r>
            <a:r>
              <a:rPr lang="de-DE" sz="1100" dirty="0">
                <a:solidFill>
                  <a:schemeClr val="dk1"/>
                </a:solidFill>
                <a:highlight>
                  <a:schemeClr val="lt1"/>
                </a:highlight>
              </a:rPr>
              <a:t> </a:t>
            </a:r>
            <a:r>
              <a:rPr lang="de-DE" sz="1100" dirty="0" err="1">
                <a:solidFill>
                  <a:schemeClr val="dk1"/>
                </a:solidFill>
                <a:highlight>
                  <a:schemeClr val="lt1"/>
                </a:highlight>
              </a:rPr>
              <a:t>two</a:t>
            </a:r>
            <a:r>
              <a:rPr lang="de-DE" sz="1100" dirty="0">
                <a:solidFill>
                  <a:schemeClr val="dk1"/>
                </a:solidFill>
                <a:highlight>
                  <a:schemeClr val="lt1"/>
                </a:highlight>
              </a:rPr>
              <a:t> </a:t>
            </a:r>
            <a:r>
              <a:rPr lang="de-DE" sz="1100" dirty="0" err="1">
                <a:solidFill>
                  <a:schemeClr val="dk1"/>
                </a:solidFill>
                <a:highlight>
                  <a:schemeClr val="lt1"/>
                </a:highlight>
              </a:rPr>
              <a:t>parts</a:t>
            </a:r>
            <a:r>
              <a:rPr lang="de-DE" sz="1100" dirty="0">
                <a:solidFill>
                  <a:schemeClr val="dk1"/>
                </a:solidFill>
                <a:highlight>
                  <a:schemeClr val="lt1"/>
                </a:highlight>
              </a:rPr>
              <a:t>:</a:t>
            </a:r>
          </a:p>
          <a:p>
            <a:pPr marL="171450" lvl="0" indent="-171450" algn="l" rtl="0">
              <a:spcBef>
                <a:spcPts val="0"/>
              </a:spcBef>
              <a:spcAft>
                <a:spcPts val="0"/>
              </a:spcAft>
            </a:pPr>
            <a:endParaRPr lang="de-DE" sz="1100" b="1"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100" b="1" dirty="0">
                <a:solidFill>
                  <a:schemeClr val="dk1"/>
                </a:solidFill>
                <a:highlight>
                  <a:schemeClr val="lt1"/>
                </a:highlight>
              </a:rPr>
              <a:t>Part I</a:t>
            </a:r>
            <a:r>
              <a:rPr lang="de-DE" sz="1100" dirty="0">
                <a:solidFill>
                  <a:schemeClr val="dk1"/>
                </a:solidFill>
                <a:highlight>
                  <a:schemeClr val="lt1"/>
                </a:highlight>
              </a:rPr>
              <a:t>: </a:t>
            </a:r>
            <a:r>
              <a:rPr lang="de-DE" sz="1100" dirty="0" err="1">
                <a:solidFill>
                  <a:schemeClr val="dk1"/>
                </a:solidFill>
                <a:highlight>
                  <a:schemeClr val="lt1"/>
                </a:highlight>
              </a:rPr>
              <a:t>You</a:t>
            </a:r>
            <a:r>
              <a:rPr lang="de-DE" sz="1100" dirty="0">
                <a:solidFill>
                  <a:schemeClr val="dk1"/>
                </a:solidFill>
                <a:highlight>
                  <a:schemeClr val="lt1"/>
                </a:highlight>
              </a:rPr>
              <a:t> will </a:t>
            </a:r>
            <a:r>
              <a:rPr lang="de-DE" sz="1100" dirty="0" err="1">
                <a:solidFill>
                  <a:schemeClr val="dk1"/>
                </a:solidFill>
                <a:highlight>
                  <a:schemeClr val="lt1"/>
                </a:highlight>
              </a:rPr>
              <a:t>have</a:t>
            </a:r>
            <a:r>
              <a:rPr lang="de-DE" sz="1100" dirty="0">
                <a:solidFill>
                  <a:schemeClr val="dk1"/>
                </a:solidFill>
                <a:highlight>
                  <a:schemeClr val="lt1"/>
                </a:highlight>
              </a:rPr>
              <a:t> </a:t>
            </a:r>
            <a:r>
              <a:rPr lang="de-DE" sz="1100" dirty="0" err="1">
                <a:solidFill>
                  <a:schemeClr val="dk1"/>
                </a:solidFill>
                <a:highlight>
                  <a:schemeClr val="lt1"/>
                </a:highlight>
              </a:rPr>
              <a:t>the</a:t>
            </a:r>
            <a:r>
              <a:rPr lang="de-DE" sz="1100" dirty="0">
                <a:solidFill>
                  <a:schemeClr val="dk1"/>
                </a:solidFill>
                <a:highlight>
                  <a:schemeClr val="lt1"/>
                </a:highlight>
              </a:rPr>
              <a:t> </a:t>
            </a:r>
            <a:r>
              <a:rPr lang="de-DE" sz="1100" dirty="0" err="1">
                <a:solidFill>
                  <a:schemeClr val="dk1"/>
                </a:solidFill>
                <a:highlight>
                  <a:schemeClr val="lt1"/>
                </a:highlight>
              </a:rPr>
              <a:t>chance</a:t>
            </a:r>
            <a:r>
              <a:rPr lang="de-DE" sz="1100" dirty="0">
                <a:solidFill>
                  <a:schemeClr val="dk1"/>
                </a:solidFill>
                <a:highlight>
                  <a:schemeClr val="lt1"/>
                </a:highlight>
              </a:rPr>
              <a:t> </a:t>
            </a:r>
            <a:r>
              <a:rPr lang="de-DE" sz="1100" dirty="0" err="1">
                <a:solidFill>
                  <a:schemeClr val="dk1"/>
                </a:solidFill>
                <a:highlight>
                  <a:schemeClr val="lt1"/>
                </a:highlight>
              </a:rPr>
              <a:t>to</a:t>
            </a:r>
            <a:r>
              <a:rPr lang="de-DE" sz="1100" dirty="0">
                <a:solidFill>
                  <a:schemeClr val="dk1"/>
                </a:solidFill>
                <a:highlight>
                  <a:schemeClr val="lt1"/>
                </a:highlight>
              </a:rPr>
              <a:t> </a:t>
            </a:r>
            <a:r>
              <a:rPr lang="de-DE" sz="1100" dirty="0" err="1">
                <a:solidFill>
                  <a:schemeClr val="dk1"/>
                </a:solidFill>
                <a:highlight>
                  <a:schemeClr val="lt1"/>
                </a:highlight>
              </a:rPr>
              <a:t>work</a:t>
            </a:r>
            <a:r>
              <a:rPr lang="de-DE" sz="1100" dirty="0">
                <a:solidFill>
                  <a:schemeClr val="dk1"/>
                </a:solidFill>
                <a:highlight>
                  <a:schemeClr val="lt1"/>
                </a:highlight>
              </a:rPr>
              <a:t> on </a:t>
            </a:r>
            <a:r>
              <a:rPr lang="de-DE" sz="1100" dirty="0" err="1">
                <a:solidFill>
                  <a:schemeClr val="dk1"/>
                </a:solidFill>
                <a:highlight>
                  <a:schemeClr val="lt1"/>
                </a:highlight>
              </a:rPr>
              <a:t>your</a:t>
            </a:r>
            <a:r>
              <a:rPr lang="de-DE" sz="1100" dirty="0">
                <a:solidFill>
                  <a:schemeClr val="dk1"/>
                </a:solidFill>
                <a:highlight>
                  <a:schemeClr val="lt1"/>
                </a:highlight>
              </a:rPr>
              <a:t> </a:t>
            </a:r>
            <a:r>
              <a:rPr lang="de-DE" sz="1100" b="1" dirty="0" err="1">
                <a:solidFill>
                  <a:schemeClr val="dk1"/>
                </a:solidFill>
                <a:highlight>
                  <a:schemeClr val="lt1"/>
                </a:highlight>
              </a:rPr>
              <a:t>skills</a:t>
            </a:r>
            <a:r>
              <a:rPr lang="de-DE" sz="1100" b="1" dirty="0">
                <a:solidFill>
                  <a:schemeClr val="dk1"/>
                </a:solidFill>
                <a:highlight>
                  <a:schemeClr val="lt1"/>
                </a:highlight>
              </a:rPr>
              <a:t> on </a:t>
            </a:r>
            <a:r>
              <a:rPr lang="de-DE" sz="1100" b="1" dirty="0" err="1">
                <a:solidFill>
                  <a:schemeClr val="dk1"/>
                </a:solidFill>
                <a:highlight>
                  <a:schemeClr val="lt1"/>
                </a:highlight>
              </a:rPr>
              <a:t>how</a:t>
            </a:r>
            <a:r>
              <a:rPr lang="de-DE" sz="1100" b="1" dirty="0">
                <a:solidFill>
                  <a:schemeClr val="dk1"/>
                </a:solidFill>
                <a:highlight>
                  <a:schemeClr val="lt1"/>
                </a:highlight>
              </a:rPr>
              <a:t> </a:t>
            </a:r>
            <a:r>
              <a:rPr lang="de-DE" sz="1100" b="1" dirty="0" err="1">
                <a:solidFill>
                  <a:schemeClr val="dk1"/>
                </a:solidFill>
                <a:highlight>
                  <a:schemeClr val="lt1"/>
                </a:highlight>
              </a:rPr>
              <a:t>to</a:t>
            </a:r>
            <a:r>
              <a:rPr lang="de-DE" sz="1100" b="1" dirty="0">
                <a:solidFill>
                  <a:schemeClr val="dk1"/>
                </a:solidFill>
                <a:highlight>
                  <a:schemeClr val="lt1"/>
                </a:highlight>
              </a:rPr>
              <a:t> </a:t>
            </a:r>
            <a:r>
              <a:rPr lang="de-DE" sz="1100" b="1" dirty="0" err="1">
                <a:solidFill>
                  <a:schemeClr val="dk1"/>
                </a:solidFill>
                <a:highlight>
                  <a:schemeClr val="lt1"/>
                </a:highlight>
              </a:rPr>
              <a:t>build</a:t>
            </a:r>
            <a:r>
              <a:rPr lang="de-DE" sz="1100" b="1" dirty="0">
                <a:solidFill>
                  <a:schemeClr val="dk1"/>
                </a:solidFill>
                <a:highlight>
                  <a:schemeClr val="lt1"/>
                </a:highlight>
              </a:rPr>
              <a:t> a 2-minutes pitch </a:t>
            </a:r>
            <a:r>
              <a:rPr lang="de-DE" sz="1100" b="0" dirty="0">
                <a:solidFill>
                  <a:schemeClr val="dk1"/>
                </a:solidFill>
                <a:highlight>
                  <a:schemeClr val="lt1"/>
                </a:highlight>
              </a:rPr>
              <a:t>and</a:t>
            </a:r>
            <a:r>
              <a:rPr lang="de-DE" sz="1100" b="1" dirty="0">
                <a:solidFill>
                  <a:schemeClr val="dk1"/>
                </a:solidFill>
                <a:highlight>
                  <a:schemeClr val="lt1"/>
                </a:highlight>
              </a:rPr>
              <a:t> </a:t>
            </a:r>
            <a:r>
              <a:rPr lang="de-DE" sz="1100" b="1" dirty="0" err="1">
                <a:solidFill>
                  <a:schemeClr val="dk1"/>
                </a:solidFill>
                <a:highlight>
                  <a:schemeClr val="lt1"/>
                </a:highlight>
              </a:rPr>
              <a:t>put</a:t>
            </a:r>
            <a:r>
              <a:rPr lang="de-DE" sz="1100" b="1" dirty="0">
                <a:solidFill>
                  <a:schemeClr val="dk1"/>
                </a:solidFill>
                <a:highlight>
                  <a:schemeClr val="lt1"/>
                </a:highlight>
              </a:rPr>
              <a:t> </a:t>
            </a:r>
            <a:r>
              <a:rPr lang="de-DE" sz="1100" b="1" dirty="0" err="1">
                <a:solidFill>
                  <a:schemeClr val="dk1"/>
                </a:solidFill>
                <a:highlight>
                  <a:schemeClr val="lt1"/>
                </a:highlight>
              </a:rPr>
              <a:t>it</a:t>
            </a:r>
            <a:r>
              <a:rPr lang="de-DE" sz="1100" b="1" dirty="0">
                <a:solidFill>
                  <a:schemeClr val="dk1"/>
                </a:solidFill>
                <a:highlight>
                  <a:schemeClr val="lt1"/>
                </a:highlight>
              </a:rPr>
              <a:t> in an </a:t>
            </a:r>
            <a:r>
              <a:rPr lang="de-DE" sz="1100" b="1" dirty="0" err="1">
                <a:solidFill>
                  <a:schemeClr val="dk1"/>
                </a:solidFill>
                <a:highlight>
                  <a:schemeClr val="lt1"/>
                </a:highlight>
              </a:rPr>
              <a:t>engaging</a:t>
            </a:r>
            <a:r>
              <a:rPr lang="de-DE" sz="1100" b="1" dirty="0">
                <a:solidFill>
                  <a:schemeClr val="dk1"/>
                </a:solidFill>
                <a:highlight>
                  <a:schemeClr val="lt1"/>
                </a:highlight>
              </a:rPr>
              <a:t> </a:t>
            </a:r>
            <a:r>
              <a:rPr lang="de-DE" sz="1100" b="1" dirty="0" err="1">
                <a:solidFill>
                  <a:schemeClr val="dk1"/>
                </a:solidFill>
                <a:highlight>
                  <a:schemeClr val="lt1"/>
                </a:highlight>
              </a:rPr>
              <a:t>story</a:t>
            </a:r>
            <a:r>
              <a:rPr lang="de-DE" sz="1100" b="1" dirty="0">
                <a:solidFill>
                  <a:schemeClr val="dk1"/>
                </a:solidFill>
                <a:highlight>
                  <a:schemeClr val="lt1"/>
                </a:highlight>
              </a:rPr>
              <a:t>. </a:t>
            </a:r>
            <a:br>
              <a:rPr lang="de-DE" sz="1100" dirty="0">
                <a:solidFill>
                  <a:schemeClr val="dk1"/>
                </a:solidFill>
                <a:highlight>
                  <a:schemeClr val="lt1"/>
                </a:highlight>
              </a:rPr>
            </a:br>
            <a:r>
              <a:rPr lang="de-DE" sz="1100" dirty="0">
                <a:solidFill>
                  <a:schemeClr val="dk1"/>
                </a:solidFill>
                <a:highlight>
                  <a:schemeClr val="lt1"/>
                </a:highlight>
              </a:rPr>
              <a:t>This </a:t>
            </a:r>
            <a:r>
              <a:rPr lang="de-DE" sz="1100" dirty="0" err="1">
                <a:solidFill>
                  <a:schemeClr val="dk1"/>
                </a:solidFill>
                <a:highlight>
                  <a:schemeClr val="lt1"/>
                </a:highlight>
              </a:rPr>
              <a:t>part</a:t>
            </a:r>
            <a:r>
              <a:rPr lang="de-DE" sz="1100" dirty="0">
                <a:solidFill>
                  <a:schemeClr val="dk1"/>
                </a:solidFill>
                <a:highlight>
                  <a:schemeClr val="lt1"/>
                </a:highlight>
              </a:rPr>
              <a:t> will </a:t>
            </a:r>
            <a:r>
              <a:rPr lang="de-DE" sz="1100" dirty="0" err="1">
                <a:solidFill>
                  <a:schemeClr val="dk1"/>
                </a:solidFill>
                <a:highlight>
                  <a:schemeClr val="lt1"/>
                </a:highlight>
              </a:rPr>
              <a:t>be</a:t>
            </a:r>
            <a:r>
              <a:rPr lang="de-DE" sz="1100" dirty="0">
                <a:solidFill>
                  <a:schemeClr val="dk1"/>
                </a:solidFill>
                <a:highlight>
                  <a:schemeClr val="lt1"/>
                </a:highlight>
              </a:rPr>
              <a:t> an </a:t>
            </a:r>
            <a:r>
              <a:rPr lang="de-DE" sz="1100" dirty="0" err="1">
                <a:solidFill>
                  <a:schemeClr val="dk1"/>
                </a:solidFill>
                <a:highlight>
                  <a:schemeClr val="lt1"/>
                </a:highlight>
              </a:rPr>
              <a:t>exercise</a:t>
            </a:r>
            <a:r>
              <a:rPr lang="de-DE" sz="1100" dirty="0">
                <a:solidFill>
                  <a:schemeClr val="dk1"/>
                </a:solidFill>
                <a:highlight>
                  <a:schemeClr val="lt1"/>
                </a:highlight>
              </a:rPr>
              <a:t> </a:t>
            </a:r>
            <a:r>
              <a:rPr lang="de-DE" sz="1100" dirty="0" err="1">
                <a:solidFill>
                  <a:schemeClr val="dk1"/>
                </a:solidFill>
                <a:highlight>
                  <a:schemeClr val="lt1"/>
                </a:highlight>
              </a:rPr>
              <a:t>you</a:t>
            </a:r>
            <a:r>
              <a:rPr lang="de-DE" sz="1100" dirty="0">
                <a:solidFill>
                  <a:schemeClr val="dk1"/>
                </a:solidFill>
                <a:highlight>
                  <a:schemeClr val="lt1"/>
                </a:highlight>
              </a:rPr>
              <a:t> will </a:t>
            </a:r>
            <a:r>
              <a:rPr lang="de-DE" sz="1100" dirty="0" err="1">
                <a:solidFill>
                  <a:schemeClr val="dk1"/>
                </a:solidFill>
                <a:highlight>
                  <a:schemeClr val="lt1"/>
                </a:highlight>
              </a:rPr>
              <a:t>work</a:t>
            </a:r>
            <a:r>
              <a:rPr lang="de-DE" sz="1100" dirty="0">
                <a:solidFill>
                  <a:schemeClr val="dk1"/>
                </a:solidFill>
                <a:highlight>
                  <a:schemeClr val="lt1"/>
                </a:highlight>
              </a:rPr>
              <a:t> on </a:t>
            </a:r>
            <a:r>
              <a:rPr lang="de-DE" sz="1100" dirty="0" err="1">
                <a:solidFill>
                  <a:schemeClr val="dk1"/>
                </a:solidFill>
                <a:highlight>
                  <a:schemeClr val="lt1"/>
                </a:highlight>
              </a:rPr>
              <a:t>by</a:t>
            </a:r>
            <a:r>
              <a:rPr lang="de-DE" sz="1100" dirty="0">
                <a:solidFill>
                  <a:schemeClr val="dk1"/>
                </a:solidFill>
                <a:highlight>
                  <a:schemeClr val="lt1"/>
                </a:highlight>
              </a:rPr>
              <a:t> </a:t>
            </a:r>
            <a:r>
              <a:rPr lang="de-DE" sz="1100" dirty="0" err="1">
                <a:solidFill>
                  <a:schemeClr val="dk1"/>
                </a:solidFill>
                <a:highlight>
                  <a:schemeClr val="lt1"/>
                </a:highlight>
              </a:rPr>
              <a:t>yourself</a:t>
            </a:r>
            <a:r>
              <a:rPr lang="de-DE" sz="1100" dirty="0">
                <a:solidFill>
                  <a:schemeClr val="dk1"/>
                </a:solidFill>
                <a:highlight>
                  <a:schemeClr val="lt1"/>
                </a:highlight>
              </a:rPr>
              <a:t>.</a:t>
            </a:r>
          </a:p>
          <a:p>
            <a:pPr marL="171450" lvl="0" indent="-171450" algn="l" rtl="0">
              <a:spcBef>
                <a:spcPts val="0"/>
              </a:spcBef>
              <a:spcAft>
                <a:spcPts val="0"/>
              </a:spcAft>
              <a:buFont typeface="Arial" panose="020B0604020202020204" pitchFamily="34" charset="0"/>
              <a:buChar char="•"/>
            </a:pPr>
            <a:endParaRPr lang="de-DE" sz="1100" b="1"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100" b="1" dirty="0">
                <a:solidFill>
                  <a:schemeClr val="dk1"/>
                </a:solidFill>
                <a:highlight>
                  <a:schemeClr val="lt1"/>
                </a:highlight>
              </a:rPr>
              <a:t>Part II: </a:t>
            </a:r>
            <a:r>
              <a:rPr lang="de-DE" sz="1100" dirty="0" err="1">
                <a:solidFill>
                  <a:schemeClr val="dk1"/>
                </a:solidFill>
                <a:highlight>
                  <a:schemeClr val="lt1"/>
                </a:highlight>
              </a:rPr>
              <a:t>If</a:t>
            </a:r>
            <a:r>
              <a:rPr lang="de-DE" sz="1100" dirty="0">
                <a:solidFill>
                  <a:schemeClr val="dk1"/>
                </a:solidFill>
                <a:highlight>
                  <a:schemeClr val="lt1"/>
                </a:highlight>
              </a:rPr>
              <a:t> </a:t>
            </a:r>
            <a:r>
              <a:rPr lang="de-DE" sz="1100" dirty="0" err="1">
                <a:solidFill>
                  <a:schemeClr val="dk1"/>
                </a:solidFill>
                <a:highlight>
                  <a:schemeClr val="lt1"/>
                </a:highlight>
              </a:rPr>
              <a:t>you</a:t>
            </a:r>
            <a:r>
              <a:rPr lang="de-DE" sz="1100" dirty="0">
                <a:solidFill>
                  <a:schemeClr val="dk1"/>
                </a:solidFill>
                <a:highlight>
                  <a:schemeClr val="lt1"/>
                </a:highlight>
              </a:rPr>
              <a:t> </a:t>
            </a:r>
            <a:r>
              <a:rPr lang="de-DE" sz="1100" dirty="0" err="1">
                <a:solidFill>
                  <a:schemeClr val="dk1"/>
                </a:solidFill>
                <a:highlight>
                  <a:schemeClr val="lt1"/>
                </a:highlight>
              </a:rPr>
              <a:t>remember</a:t>
            </a:r>
            <a:r>
              <a:rPr lang="de-DE" sz="1100" dirty="0">
                <a:solidFill>
                  <a:schemeClr val="dk1"/>
                </a:solidFill>
                <a:highlight>
                  <a:schemeClr val="lt1"/>
                </a:highlight>
              </a:rPr>
              <a:t> </a:t>
            </a:r>
            <a:r>
              <a:rPr lang="de-DE" sz="1100" dirty="0" err="1">
                <a:solidFill>
                  <a:schemeClr val="dk1"/>
                </a:solidFill>
                <a:highlight>
                  <a:schemeClr val="lt1"/>
                </a:highlight>
              </a:rPr>
              <a:t>what</a:t>
            </a:r>
            <a:r>
              <a:rPr lang="de-DE" sz="1100" dirty="0">
                <a:solidFill>
                  <a:schemeClr val="dk1"/>
                </a:solidFill>
                <a:highlight>
                  <a:schemeClr val="lt1"/>
                </a:highlight>
              </a:rPr>
              <a:t> </a:t>
            </a:r>
            <a:r>
              <a:rPr lang="de-DE" sz="1100" dirty="0" err="1">
                <a:solidFill>
                  <a:schemeClr val="dk1"/>
                </a:solidFill>
                <a:highlight>
                  <a:schemeClr val="lt1"/>
                </a:highlight>
              </a:rPr>
              <a:t>we</a:t>
            </a:r>
            <a:r>
              <a:rPr lang="de-DE" sz="1100" dirty="0">
                <a:solidFill>
                  <a:schemeClr val="dk1"/>
                </a:solidFill>
                <a:highlight>
                  <a:schemeClr val="lt1"/>
                </a:highlight>
              </a:rPr>
              <a:t> </a:t>
            </a:r>
            <a:r>
              <a:rPr lang="de-DE" sz="1100" dirty="0" err="1">
                <a:solidFill>
                  <a:schemeClr val="dk1"/>
                </a:solidFill>
                <a:highlight>
                  <a:schemeClr val="lt1"/>
                </a:highlight>
              </a:rPr>
              <a:t>been</a:t>
            </a:r>
            <a:r>
              <a:rPr lang="de-DE" sz="1100" dirty="0">
                <a:solidFill>
                  <a:schemeClr val="dk1"/>
                </a:solidFill>
                <a:highlight>
                  <a:schemeClr val="lt1"/>
                </a:highlight>
              </a:rPr>
              <a:t> </a:t>
            </a:r>
            <a:r>
              <a:rPr lang="de-DE" sz="1100" dirty="0" err="1">
                <a:solidFill>
                  <a:schemeClr val="dk1"/>
                </a:solidFill>
                <a:highlight>
                  <a:schemeClr val="lt1"/>
                </a:highlight>
              </a:rPr>
              <a:t>talking</a:t>
            </a:r>
            <a:r>
              <a:rPr lang="de-DE" sz="1100" dirty="0">
                <a:solidFill>
                  <a:schemeClr val="dk1"/>
                </a:solidFill>
                <a:highlight>
                  <a:schemeClr val="lt1"/>
                </a:highlight>
              </a:rPr>
              <a:t> </a:t>
            </a:r>
            <a:r>
              <a:rPr lang="de-DE" sz="1100" dirty="0" err="1">
                <a:solidFill>
                  <a:schemeClr val="dk1"/>
                </a:solidFill>
                <a:highlight>
                  <a:schemeClr val="lt1"/>
                </a:highlight>
              </a:rPr>
              <a:t>about</a:t>
            </a:r>
            <a:r>
              <a:rPr lang="de-DE" sz="1100" dirty="0">
                <a:solidFill>
                  <a:schemeClr val="dk1"/>
                </a:solidFill>
                <a:highlight>
                  <a:schemeClr val="lt1"/>
                </a:highlight>
              </a:rPr>
              <a:t> </a:t>
            </a:r>
            <a:r>
              <a:rPr lang="de-DE" sz="1100" dirty="0" err="1">
                <a:solidFill>
                  <a:schemeClr val="dk1"/>
                </a:solidFill>
                <a:highlight>
                  <a:schemeClr val="lt1"/>
                </a:highlight>
              </a:rPr>
              <a:t>yesterday</a:t>
            </a:r>
            <a:r>
              <a:rPr lang="de-DE" sz="1100" dirty="0">
                <a:solidFill>
                  <a:schemeClr val="dk1"/>
                </a:solidFill>
                <a:highlight>
                  <a:schemeClr val="lt1"/>
                </a:highlight>
              </a:rPr>
              <a:t>: </a:t>
            </a:r>
            <a:r>
              <a:rPr lang="de-DE" sz="1100" b="1" dirty="0">
                <a:solidFill>
                  <a:schemeClr val="dk1"/>
                </a:solidFill>
                <a:highlight>
                  <a:schemeClr val="lt1"/>
                </a:highlight>
              </a:rPr>
              <a:t>The </a:t>
            </a:r>
            <a:r>
              <a:rPr lang="de-DE" sz="1100" b="1" dirty="0" err="1">
                <a:solidFill>
                  <a:schemeClr val="dk1"/>
                </a:solidFill>
                <a:highlight>
                  <a:schemeClr val="lt1"/>
                </a:highlight>
              </a:rPr>
              <a:t>entrepreneurial</a:t>
            </a:r>
            <a:r>
              <a:rPr lang="de-DE" sz="1100" b="1" dirty="0">
                <a:solidFill>
                  <a:schemeClr val="dk1"/>
                </a:solidFill>
                <a:highlight>
                  <a:schemeClr val="lt1"/>
                </a:highlight>
              </a:rPr>
              <a:t> </a:t>
            </a:r>
            <a:r>
              <a:rPr lang="de-DE" sz="1100" b="1" dirty="0" err="1">
                <a:solidFill>
                  <a:schemeClr val="dk1"/>
                </a:solidFill>
                <a:highlight>
                  <a:schemeClr val="lt1"/>
                </a:highlight>
              </a:rPr>
              <a:t>mindset</a:t>
            </a:r>
            <a:r>
              <a:rPr lang="de-DE" sz="1100" b="1" dirty="0">
                <a:solidFill>
                  <a:schemeClr val="dk1"/>
                </a:solidFill>
                <a:highlight>
                  <a:schemeClr val="lt1"/>
                </a:highlight>
              </a:rPr>
              <a:t> </a:t>
            </a:r>
            <a:r>
              <a:rPr lang="de-DE" sz="1100" dirty="0" err="1">
                <a:solidFill>
                  <a:schemeClr val="dk1"/>
                </a:solidFill>
                <a:highlight>
                  <a:schemeClr val="lt1"/>
                </a:highlight>
              </a:rPr>
              <a:t>is</a:t>
            </a:r>
            <a:r>
              <a:rPr lang="de-DE" sz="1100" dirty="0">
                <a:solidFill>
                  <a:schemeClr val="dk1"/>
                </a:solidFill>
                <a:highlight>
                  <a:schemeClr val="lt1"/>
                </a:highlight>
              </a:rPr>
              <a:t> all </a:t>
            </a:r>
            <a:r>
              <a:rPr lang="de-DE" sz="1100" dirty="0" err="1">
                <a:solidFill>
                  <a:schemeClr val="dk1"/>
                </a:solidFill>
                <a:highlight>
                  <a:schemeClr val="lt1"/>
                </a:highlight>
              </a:rPr>
              <a:t>about</a:t>
            </a:r>
            <a:r>
              <a:rPr lang="de-DE" sz="1100" dirty="0">
                <a:solidFill>
                  <a:schemeClr val="dk1"/>
                </a:solidFill>
                <a:highlight>
                  <a:schemeClr val="lt1"/>
                </a:highlight>
              </a:rPr>
              <a:t> </a:t>
            </a:r>
            <a:r>
              <a:rPr lang="de-DE" sz="1100" dirty="0" err="1">
                <a:solidFill>
                  <a:schemeClr val="dk1"/>
                </a:solidFill>
                <a:highlight>
                  <a:schemeClr val="lt1"/>
                </a:highlight>
              </a:rPr>
              <a:t>getting</a:t>
            </a:r>
            <a:r>
              <a:rPr lang="de-DE" sz="1100" dirty="0">
                <a:solidFill>
                  <a:schemeClr val="dk1"/>
                </a:solidFill>
                <a:highlight>
                  <a:schemeClr val="lt1"/>
                </a:highlight>
              </a:rPr>
              <a:t> </a:t>
            </a:r>
            <a:r>
              <a:rPr lang="de-DE" sz="1100" dirty="0" err="1">
                <a:solidFill>
                  <a:schemeClr val="dk1"/>
                </a:solidFill>
                <a:highlight>
                  <a:schemeClr val="lt1"/>
                </a:highlight>
              </a:rPr>
              <a:t>feedback</a:t>
            </a:r>
            <a:r>
              <a:rPr lang="de-DE" sz="1100" dirty="0">
                <a:solidFill>
                  <a:schemeClr val="dk1"/>
                </a:solidFill>
                <a:highlight>
                  <a:schemeClr val="lt1"/>
                </a:highlight>
              </a:rPr>
              <a:t>, </a:t>
            </a:r>
            <a:r>
              <a:rPr lang="de-DE" sz="1100" dirty="0" err="1">
                <a:solidFill>
                  <a:schemeClr val="dk1"/>
                </a:solidFill>
                <a:highlight>
                  <a:schemeClr val="lt1"/>
                </a:highlight>
              </a:rPr>
              <a:t>learning</a:t>
            </a:r>
            <a:r>
              <a:rPr lang="de-DE" sz="1100" dirty="0">
                <a:solidFill>
                  <a:schemeClr val="dk1"/>
                </a:solidFill>
                <a:highlight>
                  <a:schemeClr val="lt1"/>
                </a:highlight>
              </a:rPr>
              <a:t> </a:t>
            </a:r>
            <a:r>
              <a:rPr lang="de-DE" sz="1100" dirty="0" err="1">
                <a:solidFill>
                  <a:schemeClr val="dk1"/>
                </a:solidFill>
                <a:highlight>
                  <a:schemeClr val="lt1"/>
                </a:highlight>
              </a:rPr>
              <a:t>by</a:t>
            </a:r>
            <a:r>
              <a:rPr lang="de-DE" sz="1100" dirty="0">
                <a:solidFill>
                  <a:schemeClr val="dk1"/>
                </a:solidFill>
                <a:highlight>
                  <a:schemeClr val="lt1"/>
                </a:highlight>
              </a:rPr>
              <a:t> </a:t>
            </a:r>
            <a:r>
              <a:rPr lang="de-DE" sz="1100" dirty="0" err="1">
                <a:solidFill>
                  <a:schemeClr val="dk1"/>
                </a:solidFill>
                <a:highlight>
                  <a:schemeClr val="lt1"/>
                </a:highlight>
              </a:rPr>
              <a:t>doing</a:t>
            </a:r>
            <a:r>
              <a:rPr lang="de-DE" sz="1100" dirty="0">
                <a:solidFill>
                  <a:schemeClr val="dk1"/>
                </a:solidFill>
                <a:highlight>
                  <a:schemeClr val="lt1"/>
                </a:highlight>
              </a:rPr>
              <a:t> and </a:t>
            </a:r>
            <a:r>
              <a:rPr lang="de-DE" sz="1100" dirty="0" err="1">
                <a:solidFill>
                  <a:schemeClr val="dk1"/>
                </a:solidFill>
                <a:highlight>
                  <a:schemeClr val="lt1"/>
                </a:highlight>
              </a:rPr>
              <a:t>iterating</a:t>
            </a:r>
            <a:r>
              <a:rPr lang="de-DE" sz="1100" dirty="0">
                <a:solidFill>
                  <a:schemeClr val="dk1"/>
                </a:solidFill>
                <a:highlight>
                  <a:schemeClr val="lt1"/>
                </a:highlight>
              </a:rPr>
              <a:t> </a:t>
            </a:r>
            <a:r>
              <a:rPr lang="de-DE" sz="1100" dirty="0" err="1">
                <a:solidFill>
                  <a:schemeClr val="dk1"/>
                </a:solidFill>
                <a:highlight>
                  <a:schemeClr val="lt1"/>
                </a:highlight>
              </a:rPr>
              <a:t>your</a:t>
            </a:r>
            <a:r>
              <a:rPr lang="de-DE" sz="1100" dirty="0">
                <a:solidFill>
                  <a:schemeClr val="dk1"/>
                </a:solidFill>
                <a:highlight>
                  <a:schemeClr val="lt1"/>
                </a:highlight>
              </a:rPr>
              <a:t> </a:t>
            </a:r>
            <a:r>
              <a:rPr lang="de-DE" sz="1100" dirty="0" err="1">
                <a:solidFill>
                  <a:schemeClr val="dk1"/>
                </a:solidFill>
                <a:highlight>
                  <a:schemeClr val="lt1"/>
                </a:highlight>
              </a:rPr>
              <a:t>idea</a:t>
            </a:r>
            <a:r>
              <a:rPr lang="de-DE" sz="1100" dirty="0">
                <a:solidFill>
                  <a:schemeClr val="dk1"/>
                </a:solidFill>
                <a:highlight>
                  <a:schemeClr val="lt1"/>
                </a:highlight>
              </a:rPr>
              <a:t>?</a:t>
            </a:r>
            <a:br>
              <a:rPr lang="de-DE" sz="1100" dirty="0">
                <a:solidFill>
                  <a:schemeClr val="dk1"/>
                </a:solidFill>
                <a:highlight>
                  <a:schemeClr val="lt1"/>
                </a:highlight>
              </a:rPr>
            </a:br>
            <a:r>
              <a:rPr lang="de-DE" sz="1100" dirty="0">
                <a:solidFill>
                  <a:schemeClr val="dk1"/>
                </a:solidFill>
                <a:highlight>
                  <a:schemeClr val="lt1"/>
                </a:highlight>
              </a:rPr>
              <a:t>And </a:t>
            </a:r>
            <a:r>
              <a:rPr lang="de-DE" sz="1100" dirty="0" err="1">
                <a:solidFill>
                  <a:schemeClr val="dk1"/>
                </a:solidFill>
                <a:highlight>
                  <a:schemeClr val="lt1"/>
                </a:highlight>
              </a:rPr>
              <a:t>this</a:t>
            </a:r>
            <a:r>
              <a:rPr lang="de-DE" sz="1100" dirty="0">
                <a:solidFill>
                  <a:schemeClr val="dk1"/>
                </a:solidFill>
                <a:highlight>
                  <a:schemeClr val="lt1"/>
                </a:highlight>
              </a:rPr>
              <a:t> </a:t>
            </a:r>
            <a:r>
              <a:rPr lang="de-DE" sz="1100" dirty="0" err="1">
                <a:solidFill>
                  <a:schemeClr val="dk1"/>
                </a:solidFill>
                <a:highlight>
                  <a:schemeClr val="lt1"/>
                </a:highlight>
              </a:rPr>
              <a:t>is</a:t>
            </a:r>
            <a:r>
              <a:rPr lang="de-DE" sz="1100" dirty="0">
                <a:solidFill>
                  <a:schemeClr val="dk1"/>
                </a:solidFill>
                <a:highlight>
                  <a:schemeClr val="lt1"/>
                </a:highlight>
              </a:rPr>
              <a:t> </a:t>
            </a:r>
            <a:r>
              <a:rPr lang="de-DE" sz="1100" dirty="0" err="1">
                <a:solidFill>
                  <a:schemeClr val="dk1"/>
                </a:solidFill>
                <a:highlight>
                  <a:schemeClr val="lt1"/>
                </a:highlight>
              </a:rPr>
              <a:t>what</a:t>
            </a:r>
            <a:r>
              <a:rPr lang="de-DE" sz="1100" dirty="0">
                <a:solidFill>
                  <a:schemeClr val="dk1"/>
                </a:solidFill>
                <a:highlight>
                  <a:schemeClr val="lt1"/>
                </a:highlight>
              </a:rPr>
              <a:t> </a:t>
            </a:r>
            <a:r>
              <a:rPr lang="de-DE" sz="1100" dirty="0" err="1">
                <a:solidFill>
                  <a:schemeClr val="dk1"/>
                </a:solidFill>
                <a:highlight>
                  <a:schemeClr val="lt1"/>
                </a:highlight>
              </a:rPr>
              <a:t>we</a:t>
            </a:r>
            <a:r>
              <a:rPr lang="de-DE" sz="1100" dirty="0">
                <a:solidFill>
                  <a:schemeClr val="dk1"/>
                </a:solidFill>
                <a:highlight>
                  <a:schemeClr val="lt1"/>
                </a:highlight>
              </a:rPr>
              <a:t> will do in </a:t>
            </a:r>
            <a:r>
              <a:rPr lang="de-DE" sz="1100" dirty="0" err="1">
                <a:solidFill>
                  <a:schemeClr val="dk1"/>
                </a:solidFill>
                <a:highlight>
                  <a:schemeClr val="lt1"/>
                </a:highlight>
              </a:rPr>
              <a:t>part</a:t>
            </a:r>
            <a:r>
              <a:rPr lang="de-DE" sz="1100" dirty="0">
                <a:solidFill>
                  <a:schemeClr val="dk1"/>
                </a:solidFill>
                <a:highlight>
                  <a:schemeClr val="lt1"/>
                </a:highlight>
              </a:rPr>
              <a:t> </a:t>
            </a:r>
            <a:r>
              <a:rPr lang="de-DE" sz="1100" dirty="0" err="1">
                <a:solidFill>
                  <a:schemeClr val="dk1"/>
                </a:solidFill>
                <a:highlight>
                  <a:schemeClr val="lt1"/>
                </a:highlight>
              </a:rPr>
              <a:t>two</a:t>
            </a:r>
            <a:r>
              <a:rPr lang="de-DE" sz="1100" dirty="0">
                <a:solidFill>
                  <a:schemeClr val="dk1"/>
                </a:solidFill>
                <a:highlight>
                  <a:schemeClr val="lt1"/>
                </a:highlight>
              </a:rPr>
              <a:t>: </a:t>
            </a:r>
            <a:br>
              <a:rPr lang="de-DE" sz="1100" dirty="0">
                <a:solidFill>
                  <a:schemeClr val="dk1"/>
                </a:solidFill>
                <a:highlight>
                  <a:schemeClr val="lt1"/>
                </a:highlight>
              </a:rPr>
            </a:br>
            <a:r>
              <a:rPr lang="de-DE" sz="1100" dirty="0" err="1">
                <a:solidFill>
                  <a:schemeClr val="dk1"/>
                </a:solidFill>
                <a:highlight>
                  <a:schemeClr val="lt1"/>
                </a:highlight>
              </a:rPr>
              <a:t>You‘ll</a:t>
            </a:r>
            <a:r>
              <a:rPr lang="de-DE" sz="1100" dirty="0">
                <a:solidFill>
                  <a:schemeClr val="dk1"/>
                </a:solidFill>
                <a:highlight>
                  <a:schemeClr val="lt1"/>
                </a:highlight>
              </a:rPr>
              <a:t> </a:t>
            </a:r>
            <a:r>
              <a:rPr lang="de-DE" sz="1100" dirty="0" err="1">
                <a:solidFill>
                  <a:schemeClr val="dk1"/>
                </a:solidFill>
                <a:highlight>
                  <a:schemeClr val="lt1"/>
                </a:highlight>
              </a:rPr>
              <a:t>have</a:t>
            </a:r>
            <a:r>
              <a:rPr lang="de-DE" sz="1100" dirty="0">
                <a:solidFill>
                  <a:schemeClr val="dk1"/>
                </a:solidFill>
                <a:highlight>
                  <a:schemeClr val="lt1"/>
                </a:highlight>
              </a:rPr>
              <a:t> </a:t>
            </a:r>
            <a:r>
              <a:rPr lang="de-DE" sz="1100" dirty="0" err="1">
                <a:solidFill>
                  <a:schemeClr val="dk1"/>
                </a:solidFill>
                <a:highlight>
                  <a:schemeClr val="lt1"/>
                </a:highlight>
              </a:rPr>
              <a:t>the</a:t>
            </a:r>
            <a:r>
              <a:rPr lang="de-DE" sz="1100" dirty="0">
                <a:solidFill>
                  <a:schemeClr val="dk1"/>
                </a:solidFill>
                <a:highlight>
                  <a:schemeClr val="lt1"/>
                </a:highlight>
              </a:rPr>
              <a:t> </a:t>
            </a:r>
            <a:r>
              <a:rPr lang="de-DE" sz="1100" dirty="0" err="1">
                <a:solidFill>
                  <a:schemeClr val="dk1"/>
                </a:solidFill>
                <a:highlight>
                  <a:schemeClr val="lt1"/>
                </a:highlight>
              </a:rPr>
              <a:t>chance</a:t>
            </a:r>
            <a:r>
              <a:rPr lang="de-DE" sz="1100" dirty="0">
                <a:solidFill>
                  <a:schemeClr val="dk1"/>
                </a:solidFill>
                <a:highlight>
                  <a:schemeClr val="lt1"/>
                </a:highlight>
              </a:rPr>
              <a:t> </a:t>
            </a:r>
            <a:r>
              <a:rPr lang="de-DE" sz="1100" dirty="0" err="1">
                <a:solidFill>
                  <a:schemeClr val="dk1"/>
                </a:solidFill>
                <a:highlight>
                  <a:schemeClr val="lt1"/>
                </a:highlight>
              </a:rPr>
              <a:t>to</a:t>
            </a:r>
            <a:r>
              <a:rPr lang="de-DE" sz="1100" dirty="0">
                <a:solidFill>
                  <a:schemeClr val="dk1"/>
                </a:solidFill>
                <a:highlight>
                  <a:schemeClr val="lt1"/>
                </a:highlight>
              </a:rPr>
              <a:t> </a:t>
            </a:r>
            <a:r>
              <a:rPr lang="de-DE" sz="1100" dirty="0" err="1">
                <a:solidFill>
                  <a:schemeClr val="dk1"/>
                </a:solidFill>
                <a:highlight>
                  <a:schemeClr val="lt1"/>
                </a:highlight>
              </a:rPr>
              <a:t>actually</a:t>
            </a:r>
            <a:r>
              <a:rPr lang="de-DE" sz="1100" dirty="0">
                <a:solidFill>
                  <a:schemeClr val="dk1"/>
                </a:solidFill>
                <a:highlight>
                  <a:schemeClr val="lt1"/>
                </a:highlight>
              </a:rPr>
              <a:t> </a:t>
            </a:r>
            <a:r>
              <a:rPr lang="de-DE" sz="1100" b="1" dirty="0" err="1">
                <a:solidFill>
                  <a:schemeClr val="dk1"/>
                </a:solidFill>
                <a:highlight>
                  <a:schemeClr val="lt1"/>
                </a:highlight>
              </a:rPr>
              <a:t>test</a:t>
            </a:r>
            <a:r>
              <a:rPr lang="de-DE" sz="1100" b="1" dirty="0">
                <a:solidFill>
                  <a:schemeClr val="dk1"/>
                </a:solidFill>
                <a:highlight>
                  <a:schemeClr val="lt1"/>
                </a:highlight>
              </a:rPr>
              <a:t> </a:t>
            </a:r>
            <a:r>
              <a:rPr lang="de-DE" sz="1100" b="1" dirty="0" err="1">
                <a:solidFill>
                  <a:schemeClr val="dk1"/>
                </a:solidFill>
                <a:highlight>
                  <a:schemeClr val="lt1"/>
                </a:highlight>
              </a:rPr>
              <a:t>your</a:t>
            </a:r>
            <a:r>
              <a:rPr lang="de-DE" sz="1100" b="1" dirty="0">
                <a:solidFill>
                  <a:schemeClr val="dk1"/>
                </a:solidFill>
                <a:highlight>
                  <a:schemeClr val="lt1"/>
                </a:highlight>
              </a:rPr>
              <a:t> pitch </a:t>
            </a:r>
            <a:r>
              <a:rPr lang="de-DE" sz="1100" b="1" dirty="0" err="1">
                <a:solidFill>
                  <a:schemeClr val="dk1"/>
                </a:solidFill>
                <a:highlight>
                  <a:schemeClr val="lt1"/>
                </a:highlight>
              </a:rPr>
              <a:t>right</a:t>
            </a:r>
            <a:r>
              <a:rPr lang="de-DE" sz="1100" b="1" dirty="0">
                <a:solidFill>
                  <a:schemeClr val="dk1"/>
                </a:solidFill>
                <a:highlight>
                  <a:schemeClr val="lt1"/>
                </a:highlight>
              </a:rPr>
              <a:t> </a:t>
            </a:r>
            <a:r>
              <a:rPr lang="de-DE" sz="1100" b="1" dirty="0" err="1">
                <a:solidFill>
                  <a:schemeClr val="dk1"/>
                </a:solidFill>
                <a:highlight>
                  <a:schemeClr val="lt1"/>
                </a:highlight>
              </a:rPr>
              <a:t>away</a:t>
            </a:r>
            <a:r>
              <a:rPr lang="de-DE" sz="1100" dirty="0">
                <a:solidFill>
                  <a:schemeClr val="dk1"/>
                </a:solidFill>
                <a:highlight>
                  <a:schemeClr val="lt1"/>
                </a:highlight>
              </a:rPr>
              <a:t>.</a:t>
            </a:r>
            <a:br>
              <a:rPr lang="de-DE" sz="1100" dirty="0">
                <a:solidFill>
                  <a:schemeClr val="dk1"/>
                </a:solidFill>
                <a:highlight>
                  <a:schemeClr val="lt1"/>
                </a:highlight>
              </a:rPr>
            </a:br>
            <a:r>
              <a:rPr lang="de-DE" sz="1100" dirty="0" err="1">
                <a:solidFill>
                  <a:schemeClr val="dk1"/>
                </a:solidFill>
                <a:highlight>
                  <a:schemeClr val="lt1"/>
                </a:highlight>
              </a:rPr>
              <a:t>You‘ll</a:t>
            </a:r>
            <a:r>
              <a:rPr lang="de-DE" sz="1100" dirty="0">
                <a:solidFill>
                  <a:schemeClr val="dk1"/>
                </a:solidFill>
                <a:highlight>
                  <a:schemeClr val="lt1"/>
                </a:highlight>
              </a:rPr>
              <a:t> </a:t>
            </a:r>
            <a:r>
              <a:rPr lang="de-DE" sz="1100" dirty="0" err="1">
                <a:solidFill>
                  <a:schemeClr val="dk1"/>
                </a:solidFill>
                <a:highlight>
                  <a:schemeClr val="lt1"/>
                </a:highlight>
              </a:rPr>
              <a:t>work</a:t>
            </a:r>
            <a:r>
              <a:rPr lang="de-DE" sz="1100" dirty="0">
                <a:solidFill>
                  <a:schemeClr val="dk1"/>
                </a:solidFill>
                <a:highlight>
                  <a:schemeClr val="lt1"/>
                </a:highlight>
              </a:rPr>
              <a:t> in </a:t>
            </a:r>
            <a:r>
              <a:rPr lang="de-DE" sz="1100" b="1" dirty="0" err="1">
                <a:solidFill>
                  <a:schemeClr val="dk1"/>
                </a:solidFill>
                <a:highlight>
                  <a:schemeClr val="lt1"/>
                </a:highlight>
              </a:rPr>
              <a:t>teams</a:t>
            </a:r>
            <a:r>
              <a:rPr lang="de-DE" sz="1100" b="1" dirty="0">
                <a:solidFill>
                  <a:schemeClr val="dk1"/>
                </a:solidFill>
                <a:highlight>
                  <a:schemeClr val="lt1"/>
                </a:highlight>
              </a:rPr>
              <a:t> </a:t>
            </a:r>
            <a:r>
              <a:rPr lang="de-DE" sz="1100" b="1" dirty="0" err="1">
                <a:solidFill>
                  <a:schemeClr val="dk1"/>
                </a:solidFill>
                <a:highlight>
                  <a:schemeClr val="lt1"/>
                </a:highlight>
              </a:rPr>
              <a:t>of</a:t>
            </a:r>
            <a:r>
              <a:rPr lang="de-DE" sz="1100" b="1" dirty="0">
                <a:solidFill>
                  <a:schemeClr val="dk1"/>
                </a:solidFill>
                <a:highlight>
                  <a:schemeClr val="lt1"/>
                </a:highlight>
              </a:rPr>
              <a:t> 3</a:t>
            </a:r>
            <a:r>
              <a:rPr lang="de-DE" sz="1100" dirty="0">
                <a:solidFill>
                  <a:schemeClr val="dk1"/>
                </a:solidFill>
                <a:highlight>
                  <a:schemeClr val="lt1"/>
                </a:highlight>
              </a:rPr>
              <a:t>, </a:t>
            </a:r>
            <a:r>
              <a:rPr lang="de-DE" sz="1100" dirty="0" err="1">
                <a:solidFill>
                  <a:schemeClr val="dk1"/>
                </a:solidFill>
                <a:highlight>
                  <a:schemeClr val="lt1"/>
                </a:highlight>
              </a:rPr>
              <a:t>test</a:t>
            </a:r>
            <a:r>
              <a:rPr lang="de-DE" sz="1100" dirty="0">
                <a:solidFill>
                  <a:schemeClr val="dk1"/>
                </a:solidFill>
                <a:highlight>
                  <a:schemeClr val="lt1"/>
                </a:highlight>
              </a:rPr>
              <a:t> </a:t>
            </a:r>
            <a:r>
              <a:rPr lang="de-DE" sz="1100" dirty="0" err="1">
                <a:solidFill>
                  <a:schemeClr val="dk1"/>
                </a:solidFill>
                <a:highlight>
                  <a:schemeClr val="lt1"/>
                </a:highlight>
              </a:rPr>
              <a:t>your</a:t>
            </a:r>
            <a:r>
              <a:rPr lang="de-DE" sz="1100" dirty="0">
                <a:solidFill>
                  <a:schemeClr val="dk1"/>
                </a:solidFill>
                <a:highlight>
                  <a:schemeClr val="lt1"/>
                </a:highlight>
              </a:rPr>
              <a:t> pitch and </a:t>
            </a:r>
            <a:r>
              <a:rPr lang="de-DE" sz="1100" dirty="0" err="1">
                <a:solidFill>
                  <a:schemeClr val="dk1"/>
                </a:solidFill>
                <a:highlight>
                  <a:schemeClr val="lt1"/>
                </a:highlight>
              </a:rPr>
              <a:t>then</a:t>
            </a:r>
            <a:r>
              <a:rPr lang="de-DE" sz="1100" dirty="0">
                <a:solidFill>
                  <a:schemeClr val="dk1"/>
                </a:solidFill>
                <a:highlight>
                  <a:schemeClr val="lt1"/>
                </a:highlight>
              </a:rPr>
              <a:t> </a:t>
            </a:r>
            <a:r>
              <a:rPr lang="de-DE" sz="1100" dirty="0" err="1">
                <a:solidFill>
                  <a:schemeClr val="dk1"/>
                </a:solidFill>
                <a:highlight>
                  <a:schemeClr val="lt1"/>
                </a:highlight>
              </a:rPr>
              <a:t>get</a:t>
            </a:r>
            <a:r>
              <a:rPr lang="de-DE" sz="1100" dirty="0">
                <a:solidFill>
                  <a:schemeClr val="dk1"/>
                </a:solidFill>
                <a:highlight>
                  <a:schemeClr val="lt1"/>
                </a:highlight>
              </a:rPr>
              <a:t> </a:t>
            </a:r>
            <a:r>
              <a:rPr lang="de-DE" sz="1100" b="1" dirty="0" err="1">
                <a:solidFill>
                  <a:schemeClr val="dk1"/>
                </a:solidFill>
                <a:highlight>
                  <a:schemeClr val="lt1"/>
                </a:highlight>
              </a:rPr>
              <a:t>immidiate</a:t>
            </a:r>
            <a:r>
              <a:rPr lang="de-DE" sz="1100" b="1" dirty="0">
                <a:solidFill>
                  <a:schemeClr val="dk1"/>
                </a:solidFill>
                <a:highlight>
                  <a:schemeClr val="lt1"/>
                </a:highlight>
              </a:rPr>
              <a:t> </a:t>
            </a:r>
            <a:r>
              <a:rPr lang="de-DE" sz="1100" b="1" dirty="0" err="1">
                <a:solidFill>
                  <a:schemeClr val="dk1"/>
                </a:solidFill>
                <a:highlight>
                  <a:schemeClr val="lt1"/>
                </a:highlight>
              </a:rPr>
              <a:t>feedback</a:t>
            </a:r>
            <a:r>
              <a:rPr lang="de-DE" sz="1100" b="1" dirty="0">
                <a:solidFill>
                  <a:schemeClr val="dk1"/>
                </a:solidFill>
                <a:highlight>
                  <a:schemeClr val="lt1"/>
                </a:highlight>
              </a:rPr>
              <a:t> </a:t>
            </a:r>
            <a:r>
              <a:rPr lang="de-DE" sz="1100" b="1" dirty="0" err="1">
                <a:solidFill>
                  <a:schemeClr val="dk1"/>
                </a:solidFill>
                <a:highlight>
                  <a:schemeClr val="lt1"/>
                </a:highlight>
              </a:rPr>
              <a:t>from</a:t>
            </a:r>
            <a:r>
              <a:rPr lang="de-DE" sz="1100" b="1" dirty="0">
                <a:solidFill>
                  <a:schemeClr val="dk1"/>
                </a:solidFill>
                <a:highlight>
                  <a:schemeClr val="lt1"/>
                </a:highlight>
              </a:rPr>
              <a:t> </a:t>
            </a:r>
            <a:r>
              <a:rPr lang="de-DE" sz="1100" b="1" dirty="0" err="1">
                <a:solidFill>
                  <a:schemeClr val="dk1"/>
                </a:solidFill>
                <a:highlight>
                  <a:schemeClr val="lt1"/>
                </a:highlight>
              </a:rPr>
              <a:t>your</a:t>
            </a:r>
            <a:r>
              <a:rPr lang="de-DE" sz="1100" b="1" dirty="0">
                <a:solidFill>
                  <a:schemeClr val="dk1"/>
                </a:solidFill>
                <a:highlight>
                  <a:schemeClr val="lt1"/>
                </a:highlight>
              </a:rPr>
              <a:t> </a:t>
            </a:r>
            <a:r>
              <a:rPr lang="de-DE" sz="1100" b="1" dirty="0" err="1">
                <a:solidFill>
                  <a:schemeClr val="dk1"/>
                </a:solidFill>
                <a:highlight>
                  <a:schemeClr val="lt1"/>
                </a:highlight>
              </a:rPr>
              <a:t>team</a:t>
            </a:r>
            <a:r>
              <a:rPr lang="de-DE" sz="1100" dirty="0">
                <a:solidFill>
                  <a:schemeClr val="dk1"/>
                </a:solidFill>
                <a:highlight>
                  <a:schemeClr val="lt1"/>
                </a:highlight>
              </a:rPr>
              <a:t>.</a:t>
            </a:r>
          </a:p>
          <a:p>
            <a:pPr marL="628650" lvl="1" indent="-171450" algn="l" rtl="0">
              <a:spcBef>
                <a:spcPts val="0"/>
              </a:spcBef>
              <a:spcAft>
                <a:spcPts val="0"/>
              </a:spcAft>
            </a:pPr>
            <a:endParaRPr sz="1100" dirty="0">
              <a:solidFill>
                <a:schemeClr val="dk1"/>
              </a:solidFill>
              <a:highlight>
                <a:schemeClr val="lt1"/>
              </a:highlight>
            </a:endParaRPr>
          </a:p>
        </p:txBody>
      </p:sp>
    </p:spTree>
    <p:extLst>
      <p:ext uri="{BB962C8B-B14F-4D97-AF65-F5344CB8AC3E}">
        <p14:creationId xmlns:p14="http://schemas.microsoft.com/office/powerpoint/2010/main" val="6533155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go</a:t>
            </a:r>
            <a:r>
              <a:rPr lang="de-DE" dirty="0"/>
              <a:t>!</a:t>
            </a:r>
            <a:endParaRPr dirty="0"/>
          </a:p>
        </p:txBody>
      </p:sp>
    </p:spTree>
    <p:extLst>
      <p:ext uri="{BB962C8B-B14F-4D97-AF65-F5344CB8AC3E}">
        <p14:creationId xmlns:p14="http://schemas.microsoft.com/office/powerpoint/2010/main" val="34246338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dirty="0">
                <a:solidFill>
                  <a:srgbClr val="FF0000"/>
                </a:solidFill>
              </a:rPr>
              <a:t>In </a:t>
            </a:r>
            <a:r>
              <a:rPr lang="de-DE" sz="1200" dirty="0" err="1">
                <a:solidFill>
                  <a:srgbClr val="FF0000"/>
                </a:solidFill>
              </a:rPr>
              <a:t>order</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build</a:t>
            </a:r>
            <a:r>
              <a:rPr lang="de-DE" sz="1200" dirty="0">
                <a:solidFill>
                  <a:srgbClr val="FF0000"/>
                </a:solidFill>
              </a:rPr>
              <a:t> a pitch </a:t>
            </a:r>
            <a:r>
              <a:rPr lang="de-DE" sz="1200" dirty="0" err="1">
                <a:solidFill>
                  <a:srgbClr val="FF0000"/>
                </a:solidFill>
              </a:rPr>
              <a:t>of</a:t>
            </a:r>
            <a:r>
              <a:rPr lang="de-DE" sz="1200" dirty="0">
                <a:solidFill>
                  <a:srgbClr val="FF0000"/>
                </a:solidFill>
              </a:rPr>
              <a:t> </a:t>
            </a:r>
            <a:r>
              <a:rPr lang="de-DE" sz="1200" dirty="0" err="1">
                <a:solidFill>
                  <a:srgbClr val="FF0000"/>
                </a:solidFill>
              </a:rPr>
              <a:t>course</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b="1" dirty="0" err="1">
                <a:solidFill>
                  <a:srgbClr val="FF0000"/>
                </a:solidFill>
              </a:rPr>
              <a:t>first</a:t>
            </a:r>
            <a:r>
              <a:rPr lang="de-DE" sz="1200" b="1" dirty="0">
                <a:solidFill>
                  <a:srgbClr val="FF0000"/>
                </a:solidFill>
              </a:rPr>
              <a:t> </a:t>
            </a:r>
            <a:r>
              <a:rPr lang="de-DE" sz="1200" b="1" dirty="0" err="1">
                <a:solidFill>
                  <a:srgbClr val="FF0000"/>
                </a:solidFill>
              </a:rPr>
              <a:t>of</a:t>
            </a:r>
            <a:r>
              <a:rPr lang="de-DE" sz="1200" b="1" dirty="0">
                <a:solidFill>
                  <a:srgbClr val="FF0000"/>
                </a:solidFill>
              </a:rPr>
              <a:t> all</a:t>
            </a:r>
            <a:r>
              <a:rPr lang="de-DE" sz="1200" dirty="0">
                <a:solidFill>
                  <a:srgbClr val="FF0000"/>
                </a:solidFill>
              </a:rPr>
              <a:t> </a:t>
            </a:r>
            <a:r>
              <a:rPr lang="de-DE" sz="1200" dirty="0" err="1">
                <a:solidFill>
                  <a:srgbClr val="FF0000"/>
                </a:solidFill>
              </a:rPr>
              <a:t>need</a:t>
            </a:r>
            <a:r>
              <a:rPr lang="de-DE" sz="1200" dirty="0">
                <a:solidFill>
                  <a:srgbClr val="FF0000"/>
                </a:solidFill>
              </a:rPr>
              <a:t> an </a:t>
            </a:r>
            <a:r>
              <a:rPr lang="de-DE" sz="1200" b="1" dirty="0" err="1">
                <a:solidFill>
                  <a:srgbClr val="FF0000"/>
                </a:solidFill>
              </a:rPr>
              <a:t>idea</a:t>
            </a:r>
            <a:r>
              <a:rPr lang="de-DE" sz="1200" b="1" dirty="0">
                <a:solidFill>
                  <a:srgbClr val="FF0000"/>
                </a:solidFill>
              </a:rPr>
              <a:t> </a:t>
            </a:r>
            <a:r>
              <a:rPr lang="de-DE" sz="1200" b="1" dirty="0" err="1">
                <a:solidFill>
                  <a:srgbClr val="FF0000"/>
                </a:solidFill>
              </a:rPr>
              <a:t>or</a:t>
            </a:r>
            <a:r>
              <a:rPr lang="de-DE" sz="1200" b="1" dirty="0">
                <a:solidFill>
                  <a:srgbClr val="FF0000"/>
                </a:solidFill>
              </a:rPr>
              <a:t> </a:t>
            </a:r>
            <a:r>
              <a:rPr lang="de-DE" sz="1200" b="1" dirty="0" err="1">
                <a:solidFill>
                  <a:srgbClr val="FF0000"/>
                </a:solidFill>
              </a:rPr>
              <a:t>project</a:t>
            </a:r>
            <a:r>
              <a:rPr lang="de-DE" sz="1200" b="1" dirty="0">
                <a:solidFill>
                  <a:srgbClr val="FF0000"/>
                </a:solidFill>
              </a:rPr>
              <a:t> </a:t>
            </a:r>
            <a:r>
              <a:rPr lang="de-DE" sz="1200" b="1" dirty="0" err="1">
                <a:solidFill>
                  <a:srgbClr val="FF0000"/>
                </a:solidFill>
              </a:rPr>
              <a:t>that</a:t>
            </a:r>
            <a:r>
              <a:rPr lang="de-DE" sz="1200" b="1" dirty="0">
                <a:solidFill>
                  <a:srgbClr val="FF0000"/>
                </a:solidFill>
              </a:rPr>
              <a:t> </a:t>
            </a:r>
            <a:r>
              <a:rPr lang="de-DE" sz="1200" b="1" dirty="0" err="1">
                <a:solidFill>
                  <a:srgbClr val="FF0000"/>
                </a:solidFill>
              </a:rPr>
              <a:t>you</a:t>
            </a:r>
            <a:r>
              <a:rPr lang="de-DE" sz="1200" b="1" dirty="0">
                <a:solidFill>
                  <a:srgbClr val="FF0000"/>
                </a:solidFill>
              </a:rPr>
              <a:t> </a:t>
            </a:r>
            <a:r>
              <a:rPr lang="de-DE" sz="1200" b="1" dirty="0" err="1">
                <a:solidFill>
                  <a:srgbClr val="FF0000"/>
                </a:solidFill>
              </a:rPr>
              <a:t>actually</a:t>
            </a:r>
            <a:r>
              <a:rPr lang="de-DE" sz="1200" b="1" dirty="0">
                <a:solidFill>
                  <a:srgbClr val="FF0000"/>
                </a:solidFill>
              </a:rPr>
              <a:t> </a:t>
            </a:r>
            <a:r>
              <a:rPr lang="de-DE" sz="1200" b="1" dirty="0" err="1">
                <a:solidFill>
                  <a:srgbClr val="FF0000"/>
                </a:solidFill>
              </a:rPr>
              <a:t>want</a:t>
            </a:r>
            <a:r>
              <a:rPr lang="de-DE" sz="1200" b="1" dirty="0">
                <a:solidFill>
                  <a:srgbClr val="FF0000"/>
                </a:solidFill>
              </a:rPr>
              <a:t> </a:t>
            </a:r>
            <a:r>
              <a:rPr lang="de-DE" sz="1200" b="1" dirty="0" err="1">
                <a:solidFill>
                  <a:srgbClr val="FF0000"/>
                </a:solidFill>
              </a:rPr>
              <a:t>to</a:t>
            </a:r>
            <a:r>
              <a:rPr lang="de-DE" sz="1200" b="1" dirty="0">
                <a:solidFill>
                  <a:srgbClr val="FF0000"/>
                </a:solidFill>
              </a:rPr>
              <a:t> pitch</a:t>
            </a:r>
          </a:p>
          <a:p>
            <a:pPr marL="171450" lvl="0" indent="-171450" algn="l" rtl="0">
              <a:spcBef>
                <a:spcPts val="0"/>
              </a:spcBef>
              <a:spcAft>
                <a:spcPts val="0"/>
              </a:spcAft>
              <a:buFont typeface="Arial" panose="020B0604020202020204" pitchFamily="34" charset="0"/>
              <a:buChar char="•"/>
            </a:pPr>
            <a:r>
              <a:rPr lang="de-DE" sz="1200" dirty="0" err="1">
                <a:solidFill>
                  <a:srgbClr val="FF0000"/>
                </a:solidFill>
              </a:rPr>
              <a:t>We</a:t>
            </a:r>
            <a:r>
              <a:rPr lang="de-DE" sz="1200" dirty="0">
                <a:solidFill>
                  <a:srgbClr val="FF0000"/>
                </a:solidFill>
              </a:rPr>
              <a:t> </a:t>
            </a:r>
            <a:r>
              <a:rPr lang="de-DE" sz="1200" dirty="0" err="1">
                <a:solidFill>
                  <a:srgbClr val="FF0000"/>
                </a:solidFill>
              </a:rPr>
              <a:t>know</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some</a:t>
            </a:r>
            <a:r>
              <a:rPr lang="de-DE" sz="1200" dirty="0">
                <a:solidFill>
                  <a:srgbClr val="FF0000"/>
                </a:solidFill>
              </a:rPr>
              <a:t> </a:t>
            </a:r>
            <a:r>
              <a:rPr lang="de-DE" sz="1200" dirty="0" err="1">
                <a:solidFill>
                  <a:srgbClr val="FF0000"/>
                </a:solidFill>
              </a:rPr>
              <a:t>of</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b="1" dirty="0" err="1">
                <a:solidFill>
                  <a:srgbClr val="FF0000"/>
                </a:solidFill>
              </a:rPr>
              <a:t>already</a:t>
            </a:r>
            <a:r>
              <a:rPr lang="de-DE" sz="1200" b="1" dirty="0">
                <a:solidFill>
                  <a:srgbClr val="FF0000"/>
                </a:solidFill>
              </a:rPr>
              <a:t> </a:t>
            </a:r>
            <a:r>
              <a:rPr lang="de-DE" sz="1200" b="1" dirty="0" err="1">
                <a:solidFill>
                  <a:srgbClr val="FF0000"/>
                </a:solidFill>
              </a:rPr>
              <a:t>have</a:t>
            </a:r>
            <a:r>
              <a:rPr lang="de-DE" sz="1200" b="1" dirty="0">
                <a:solidFill>
                  <a:srgbClr val="FF0000"/>
                </a:solidFill>
              </a:rPr>
              <a:t> </a:t>
            </a:r>
            <a:r>
              <a:rPr lang="de-DE" sz="1200" b="1" dirty="0" err="1">
                <a:solidFill>
                  <a:srgbClr val="FF0000"/>
                </a:solidFill>
              </a:rPr>
              <a:t>ideas</a:t>
            </a:r>
            <a:r>
              <a:rPr lang="de-DE" sz="1200" b="1" dirty="0">
                <a:solidFill>
                  <a:srgbClr val="FF0000"/>
                </a:solidFill>
              </a:rPr>
              <a:t> </a:t>
            </a:r>
            <a:r>
              <a:rPr lang="de-DE" sz="1200" dirty="0" err="1">
                <a:solidFill>
                  <a:srgbClr val="FF0000"/>
                </a:solidFill>
              </a:rPr>
              <a:t>or</a:t>
            </a:r>
            <a:r>
              <a:rPr lang="de-DE" sz="1200" dirty="0">
                <a:solidFill>
                  <a:srgbClr val="FF0000"/>
                </a:solidFill>
              </a:rPr>
              <a:t> </a:t>
            </a:r>
            <a:r>
              <a:rPr lang="de-DE" sz="1200" dirty="0" err="1">
                <a:solidFill>
                  <a:srgbClr val="FF0000"/>
                </a:solidFill>
              </a:rPr>
              <a:t>projects</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they</a:t>
            </a:r>
            <a:r>
              <a:rPr lang="de-DE" sz="1200" dirty="0">
                <a:solidFill>
                  <a:srgbClr val="FF0000"/>
                </a:solidFill>
              </a:rPr>
              <a:t> </a:t>
            </a:r>
            <a:r>
              <a:rPr lang="de-DE" sz="1200" dirty="0" err="1">
                <a:solidFill>
                  <a:srgbClr val="FF0000"/>
                </a:solidFill>
              </a:rPr>
              <a:t>are</a:t>
            </a:r>
            <a:r>
              <a:rPr lang="de-DE" sz="1200" dirty="0">
                <a:solidFill>
                  <a:srgbClr val="FF0000"/>
                </a:solidFill>
              </a:rPr>
              <a:t> </a:t>
            </a:r>
            <a:r>
              <a:rPr lang="de-DE" sz="1200" dirty="0" err="1">
                <a:solidFill>
                  <a:srgbClr val="FF0000"/>
                </a:solidFill>
              </a:rPr>
              <a:t>working</a:t>
            </a:r>
            <a:r>
              <a:rPr lang="de-DE" sz="1200" dirty="0">
                <a:solidFill>
                  <a:srgbClr val="FF0000"/>
                </a:solidFill>
              </a:rPr>
              <a:t> on and </a:t>
            </a:r>
            <a:r>
              <a:rPr lang="de-DE" sz="1200" b="1" dirty="0" err="1">
                <a:solidFill>
                  <a:srgbClr val="FF0000"/>
                </a:solidFill>
              </a:rPr>
              <a:t>others</a:t>
            </a:r>
            <a:r>
              <a:rPr lang="de-DE" sz="1200" b="1" dirty="0">
                <a:solidFill>
                  <a:srgbClr val="FF0000"/>
                </a:solidFill>
              </a:rPr>
              <a:t> not </a:t>
            </a:r>
            <a:r>
              <a:rPr lang="de-DE" sz="1200" b="1" dirty="0" err="1">
                <a:solidFill>
                  <a:srgbClr val="FF0000"/>
                </a:solidFill>
              </a:rPr>
              <a:t>yet</a:t>
            </a:r>
            <a:r>
              <a:rPr lang="de-DE" sz="1200" b="1" dirty="0">
                <a:solidFill>
                  <a:srgbClr val="FF0000"/>
                </a:solidFill>
              </a:rPr>
              <a:t>.</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b="1" dirty="0" err="1">
                <a:solidFill>
                  <a:srgbClr val="FF0000"/>
                </a:solidFill>
              </a:rPr>
              <a:t>Since</a:t>
            </a:r>
            <a:r>
              <a:rPr lang="de-DE" sz="1200" b="1" dirty="0">
                <a:solidFill>
                  <a:srgbClr val="FF0000"/>
                </a:solidFill>
              </a:rPr>
              <a:t> </a:t>
            </a:r>
            <a:r>
              <a:rPr lang="de-DE" sz="1200" b="1" dirty="0" err="1">
                <a:solidFill>
                  <a:srgbClr val="FF0000"/>
                </a:solidFill>
              </a:rPr>
              <a:t>this</a:t>
            </a:r>
            <a:r>
              <a:rPr lang="de-DE" sz="1200" b="1" dirty="0">
                <a:solidFill>
                  <a:srgbClr val="FF0000"/>
                </a:solidFill>
              </a:rPr>
              <a:t> </a:t>
            </a:r>
            <a:r>
              <a:rPr lang="de-DE" sz="1200" b="1" dirty="0" err="1">
                <a:solidFill>
                  <a:srgbClr val="FF0000"/>
                </a:solidFill>
              </a:rPr>
              <a:t>webinar</a:t>
            </a:r>
            <a:r>
              <a:rPr lang="de-DE" sz="1200" b="1" dirty="0">
                <a:solidFill>
                  <a:srgbClr val="FF0000"/>
                </a:solidFill>
              </a:rPr>
              <a:t> </a:t>
            </a:r>
            <a:r>
              <a:rPr lang="de-DE" sz="1200" b="1" dirty="0" err="1">
                <a:solidFill>
                  <a:srgbClr val="FF0000"/>
                </a:solidFill>
              </a:rPr>
              <a:t>is</a:t>
            </a:r>
            <a:r>
              <a:rPr lang="de-DE" sz="1200" b="1" dirty="0">
                <a:solidFill>
                  <a:srgbClr val="FF0000"/>
                </a:solidFill>
              </a:rPr>
              <a:t> </a:t>
            </a:r>
            <a:r>
              <a:rPr lang="de-DE" sz="1200" b="1" dirty="0" err="1">
                <a:solidFill>
                  <a:srgbClr val="FF0000"/>
                </a:solidFill>
              </a:rPr>
              <a:t>about</a:t>
            </a:r>
            <a:r>
              <a:rPr lang="de-DE" sz="1200" b="1" dirty="0">
                <a:solidFill>
                  <a:srgbClr val="FF0000"/>
                </a:solidFill>
              </a:rPr>
              <a:t> </a:t>
            </a:r>
            <a:r>
              <a:rPr lang="de-DE" sz="1200" b="1" dirty="0" err="1">
                <a:solidFill>
                  <a:srgbClr val="FF0000"/>
                </a:solidFill>
              </a:rPr>
              <a:t>learning</a:t>
            </a:r>
            <a:r>
              <a:rPr lang="de-DE" sz="1200" b="1" dirty="0">
                <a:solidFill>
                  <a:srgbClr val="FF0000"/>
                </a:solidFill>
              </a:rPr>
              <a:t> </a:t>
            </a:r>
            <a:r>
              <a:rPr lang="de-DE" sz="1200" b="1" dirty="0" err="1">
                <a:solidFill>
                  <a:srgbClr val="FF0000"/>
                </a:solidFill>
              </a:rPr>
              <a:t>methods</a:t>
            </a:r>
            <a:r>
              <a:rPr lang="de-DE" sz="1200" b="1" dirty="0">
                <a:solidFill>
                  <a:srgbClr val="FF0000"/>
                </a:solidFill>
              </a:rPr>
              <a:t> and </a:t>
            </a:r>
            <a:r>
              <a:rPr lang="de-DE" sz="1200" b="1" dirty="0" err="1">
                <a:solidFill>
                  <a:srgbClr val="FF0000"/>
                </a:solidFill>
              </a:rPr>
              <a:t>skills</a:t>
            </a:r>
            <a:r>
              <a:rPr lang="de-DE" sz="1200" b="1" dirty="0">
                <a:solidFill>
                  <a:srgbClr val="FF0000"/>
                </a:solidFill>
              </a:rPr>
              <a:t> </a:t>
            </a:r>
            <a:r>
              <a:rPr lang="de-DE" sz="1200" dirty="0" err="1">
                <a:solidFill>
                  <a:srgbClr val="FF0000"/>
                </a:solidFill>
              </a:rPr>
              <a:t>you</a:t>
            </a:r>
            <a:r>
              <a:rPr lang="de-DE" sz="1200" dirty="0">
                <a:solidFill>
                  <a:srgbClr val="FF0000"/>
                </a:solidFill>
              </a:rPr>
              <a:t> </a:t>
            </a:r>
            <a:r>
              <a:rPr lang="de-DE" sz="1200" b="1" dirty="0" err="1">
                <a:solidFill>
                  <a:srgbClr val="FF0000"/>
                </a:solidFill>
              </a:rPr>
              <a:t>don‘t</a:t>
            </a:r>
            <a:r>
              <a:rPr lang="de-DE" sz="1200" b="1" dirty="0">
                <a:solidFill>
                  <a:srgbClr val="FF0000"/>
                </a:solidFill>
              </a:rPr>
              <a:t> </a:t>
            </a:r>
            <a:r>
              <a:rPr lang="de-DE" sz="1200" b="1" dirty="0" err="1">
                <a:solidFill>
                  <a:srgbClr val="FF0000"/>
                </a:solidFill>
              </a:rPr>
              <a:t>need</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have</a:t>
            </a:r>
            <a:r>
              <a:rPr lang="de-DE" sz="1200" dirty="0">
                <a:solidFill>
                  <a:srgbClr val="FF0000"/>
                </a:solidFill>
              </a:rPr>
              <a:t> </a:t>
            </a:r>
            <a:r>
              <a:rPr lang="de-DE" sz="1200" b="1" dirty="0">
                <a:solidFill>
                  <a:srgbClr val="FF0000"/>
                </a:solidFill>
              </a:rPr>
              <a:t>a real </a:t>
            </a:r>
            <a:r>
              <a:rPr lang="de-DE" sz="1200" b="1" dirty="0" err="1">
                <a:solidFill>
                  <a:srgbClr val="FF0000"/>
                </a:solidFill>
              </a:rPr>
              <a:t>project</a:t>
            </a:r>
            <a:r>
              <a:rPr lang="de-DE" sz="1200" b="1" dirty="0">
                <a:solidFill>
                  <a:srgbClr val="FF0000"/>
                </a:solidFill>
              </a:rPr>
              <a:t> </a:t>
            </a:r>
            <a:r>
              <a:rPr lang="de-DE" sz="1200" dirty="0">
                <a:solidFill>
                  <a:srgbClr val="FF0000"/>
                </a:solidFill>
              </a:rPr>
              <a:t>in </a:t>
            </a:r>
            <a:r>
              <a:rPr lang="de-DE" sz="1200" dirty="0" err="1">
                <a:solidFill>
                  <a:srgbClr val="FF0000"/>
                </a:solidFill>
              </a:rPr>
              <a:t>order</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b="1" dirty="0" err="1">
                <a:solidFill>
                  <a:srgbClr val="FF0000"/>
                </a:solidFill>
              </a:rPr>
              <a:t>learn</a:t>
            </a:r>
            <a:r>
              <a:rPr lang="de-DE" sz="1200" b="1" dirty="0">
                <a:solidFill>
                  <a:srgbClr val="FF0000"/>
                </a:solidFill>
              </a:rPr>
              <a:t> </a:t>
            </a:r>
            <a:r>
              <a:rPr lang="de-DE" sz="1200" b="1" dirty="0" err="1">
                <a:solidFill>
                  <a:srgbClr val="FF0000"/>
                </a:solidFill>
              </a:rPr>
              <a:t>how</a:t>
            </a:r>
            <a:r>
              <a:rPr lang="de-DE" sz="1200" b="1" dirty="0">
                <a:solidFill>
                  <a:srgbClr val="FF0000"/>
                </a:solidFill>
              </a:rPr>
              <a:t> </a:t>
            </a:r>
            <a:r>
              <a:rPr lang="de-DE" sz="1200" b="1" dirty="0" err="1">
                <a:solidFill>
                  <a:srgbClr val="FF0000"/>
                </a:solidFill>
              </a:rPr>
              <a:t>to</a:t>
            </a:r>
            <a:r>
              <a:rPr lang="de-DE" sz="1200" b="1" dirty="0">
                <a:solidFill>
                  <a:srgbClr val="FF0000"/>
                </a:solidFill>
              </a:rPr>
              <a:t> pitch!</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dirty="0">
                <a:solidFill>
                  <a:srgbClr val="FF0000"/>
                </a:solidFill>
              </a:rPr>
              <a:t>So </a:t>
            </a:r>
            <a:r>
              <a:rPr lang="de-DE" sz="1200" dirty="0" err="1">
                <a:solidFill>
                  <a:srgbClr val="FF0000"/>
                </a:solidFill>
              </a:rPr>
              <a:t>when</a:t>
            </a:r>
            <a:r>
              <a:rPr lang="de-DE" sz="1200" dirty="0">
                <a:solidFill>
                  <a:srgbClr val="FF0000"/>
                </a:solidFill>
              </a:rPr>
              <a:t> </a:t>
            </a:r>
            <a:r>
              <a:rPr lang="de-DE" sz="1200" dirty="0" err="1">
                <a:solidFill>
                  <a:srgbClr val="FF0000"/>
                </a:solidFill>
              </a:rPr>
              <a:t>it</a:t>
            </a:r>
            <a:r>
              <a:rPr lang="de-DE" sz="1200" dirty="0">
                <a:solidFill>
                  <a:srgbClr val="FF0000"/>
                </a:solidFill>
              </a:rPr>
              <a:t> </a:t>
            </a:r>
            <a:r>
              <a:rPr lang="de-DE" sz="1200" dirty="0" err="1">
                <a:solidFill>
                  <a:srgbClr val="FF0000"/>
                </a:solidFill>
              </a:rPr>
              <a:t>comes</a:t>
            </a:r>
            <a:r>
              <a:rPr lang="de-DE" sz="1200" dirty="0">
                <a:solidFill>
                  <a:srgbClr val="FF0000"/>
                </a:solidFill>
              </a:rPr>
              <a:t> </a:t>
            </a:r>
            <a:r>
              <a:rPr lang="de-DE" sz="1200" dirty="0" err="1">
                <a:solidFill>
                  <a:srgbClr val="FF0000"/>
                </a:solidFill>
              </a:rPr>
              <a:t>to</a:t>
            </a:r>
            <a:r>
              <a:rPr lang="de-DE" sz="1200" dirty="0">
                <a:solidFill>
                  <a:srgbClr val="FF0000"/>
                </a:solidFill>
              </a:rPr>
              <a:t> WHAT </a:t>
            </a:r>
            <a:r>
              <a:rPr lang="de-DE" sz="1200" dirty="0" err="1">
                <a:solidFill>
                  <a:srgbClr val="FF0000"/>
                </a:solidFill>
              </a:rPr>
              <a:t>it</a:t>
            </a:r>
            <a:r>
              <a:rPr lang="de-DE" sz="1200" dirty="0">
                <a:solidFill>
                  <a:srgbClr val="FF0000"/>
                </a:solidFill>
              </a:rPr>
              <a:t> </a:t>
            </a:r>
            <a:r>
              <a:rPr lang="de-DE" sz="1200" dirty="0" err="1">
                <a:solidFill>
                  <a:srgbClr val="FF0000"/>
                </a:solidFill>
              </a:rPr>
              <a:t>is</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want</a:t>
            </a:r>
            <a:r>
              <a:rPr lang="de-DE" sz="1200" dirty="0">
                <a:solidFill>
                  <a:srgbClr val="FF0000"/>
                </a:solidFill>
              </a:rPr>
              <a:t> </a:t>
            </a:r>
            <a:r>
              <a:rPr lang="de-DE" sz="1200" dirty="0" err="1">
                <a:solidFill>
                  <a:srgbClr val="FF0000"/>
                </a:solidFill>
              </a:rPr>
              <a:t>to</a:t>
            </a:r>
            <a:r>
              <a:rPr lang="de-DE" sz="1200" dirty="0">
                <a:solidFill>
                  <a:srgbClr val="FF0000"/>
                </a:solidFill>
              </a:rPr>
              <a:t> pitch </a:t>
            </a:r>
            <a:r>
              <a:rPr lang="de-DE" sz="1200" dirty="0" err="1">
                <a:solidFill>
                  <a:srgbClr val="FF0000"/>
                </a:solidFill>
              </a:rPr>
              <a:t>today</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have</a:t>
            </a:r>
            <a:r>
              <a:rPr lang="de-DE" sz="1200" dirty="0">
                <a:solidFill>
                  <a:srgbClr val="FF0000"/>
                </a:solidFill>
              </a:rPr>
              <a:t> </a:t>
            </a:r>
            <a:r>
              <a:rPr lang="de-DE" sz="1200" dirty="0" err="1">
                <a:solidFill>
                  <a:srgbClr val="FF0000"/>
                </a:solidFill>
              </a:rPr>
              <a:t>options</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choose</a:t>
            </a:r>
            <a:r>
              <a:rPr lang="de-DE" sz="1200" dirty="0">
                <a:solidFill>
                  <a:srgbClr val="FF0000"/>
                </a:solidFill>
              </a:rPr>
              <a:t> </a:t>
            </a:r>
            <a:r>
              <a:rPr lang="de-DE" sz="1200" dirty="0" err="1">
                <a:solidFill>
                  <a:srgbClr val="FF0000"/>
                </a:solidFill>
              </a:rPr>
              <a:t>from</a:t>
            </a:r>
            <a:r>
              <a:rPr lang="de-DE" sz="1200" dirty="0">
                <a:solidFill>
                  <a:srgbClr val="FF0000"/>
                </a:solidFill>
              </a:rPr>
              <a:t>:</a:t>
            </a:r>
          </a:p>
          <a:p>
            <a:pPr marL="514350" lvl="1" indent="-171450" algn="l" rtl="0">
              <a:spcBef>
                <a:spcPts val="0"/>
              </a:spcBef>
              <a:spcAft>
                <a:spcPts val="0"/>
              </a:spcAft>
              <a:buFont typeface="Arial" panose="020B0604020202020204" pitchFamily="34" charset="0"/>
              <a:buChar char="•"/>
            </a:pPr>
            <a:r>
              <a:rPr lang="de-DE" sz="1200" dirty="0" err="1">
                <a:solidFill>
                  <a:srgbClr val="FF0000"/>
                </a:solidFill>
              </a:rPr>
              <a:t>You</a:t>
            </a:r>
            <a:r>
              <a:rPr lang="de-DE" sz="1200" dirty="0">
                <a:solidFill>
                  <a:srgbClr val="FF0000"/>
                </a:solidFill>
              </a:rPr>
              <a:t> </a:t>
            </a:r>
            <a:r>
              <a:rPr lang="de-DE" sz="1200" dirty="0" err="1">
                <a:solidFill>
                  <a:srgbClr val="FF0000"/>
                </a:solidFill>
              </a:rPr>
              <a:t>can</a:t>
            </a:r>
            <a:r>
              <a:rPr lang="de-DE" sz="1200" dirty="0">
                <a:solidFill>
                  <a:srgbClr val="FF0000"/>
                </a:solidFill>
              </a:rPr>
              <a:t> </a:t>
            </a:r>
            <a:r>
              <a:rPr lang="de-DE" sz="1200" dirty="0" err="1">
                <a:solidFill>
                  <a:srgbClr val="FF0000"/>
                </a:solidFill>
              </a:rPr>
              <a:t>either</a:t>
            </a:r>
            <a:r>
              <a:rPr lang="de-DE" sz="1200" dirty="0">
                <a:solidFill>
                  <a:srgbClr val="FF0000"/>
                </a:solidFill>
              </a:rPr>
              <a:t> </a:t>
            </a:r>
            <a:r>
              <a:rPr lang="de-DE" sz="1200" dirty="0" err="1">
                <a:solidFill>
                  <a:srgbClr val="FF0000"/>
                </a:solidFill>
              </a:rPr>
              <a:t>chosse</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go</a:t>
            </a:r>
            <a:r>
              <a:rPr lang="de-DE" sz="1200" dirty="0">
                <a:solidFill>
                  <a:srgbClr val="FF0000"/>
                </a:solidFill>
              </a:rPr>
              <a:t> </a:t>
            </a:r>
            <a:r>
              <a:rPr lang="de-DE" sz="1200" dirty="0" err="1">
                <a:solidFill>
                  <a:srgbClr val="FF0000"/>
                </a:solidFill>
              </a:rPr>
              <a:t>with</a:t>
            </a:r>
            <a:r>
              <a:rPr lang="de-DE" sz="1200" dirty="0">
                <a:solidFill>
                  <a:srgbClr val="FF0000"/>
                </a:solidFill>
              </a:rPr>
              <a:t> </a:t>
            </a:r>
            <a:r>
              <a:rPr lang="de-DE" sz="1200" b="1" dirty="0" err="1">
                <a:solidFill>
                  <a:srgbClr val="FF0000"/>
                </a:solidFill>
              </a:rPr>
              <a:t>your</a:t>
            </a:r>
            <a:r>
              <a:rPr lang="de-DE" sz="1200" b="1" dirty="0">
                <a:solidFill>
                  <a:srgbClr val="FF0000"/>
                </a:solidFill>
              </a:rPr>
              <a:t> own </a:t>
            </a:r>
            <a:r>
              <a:rPr lang="de-DE" sz="1200" b="1" dirty="0" err="1">
                <a:solidFill>
                  <a:srgbClr val="FF0000"/>
                </a:solidFill>
              </a:rPr>
              <a:t>idea</a:t>
            </a:r>
            <a:endParaRPr lang="de-DE" sz="1200" b="1" dirty="0">
              <a:solidFill>
                <a:srgbClr val="FF0000"/>
              </a:solidFill>
            </a:endParaRPr>
          </a:p>
          <a:p>
            <a:pPr marL="514350" lvl="1" indent="-171450" algn="l" rtl="0">
              <a:spcBef>
                <a:spcPts val="0"/>
              </a:spcBef>
              <a:spcAft>
                <a:spcPts val="0"/>
              </a:spcAft>
              <a:buFont typeface="Arial" panose="020B0604020202020204" pitchFamily="34" charset="0"/>
              <a:buChar char="•"/>
            </a:pPr>
            <a:r>
              <a:rPr lang="de-DE" sz="1200" dirty="0">
                <a:solidFill>
                  <a:srgbClr val="FF0000"/>
                </a:solidFill>
              </a:rPr>
              <a:t>OR </a:t>
            </a:r>
            <a:r>
              <a:rPr lang="de-DE" sz="1200" dirty="0" err="1">
                <a:solidFill>
                  <a:srgbClr val="FF0000"/>
                </a:solidFill>
              </a:rPr>
              <a:t>you</a:t>
            </a:r>
            <a:r>
              <a:rPr lang="de-DE" sz="1200" dirty="0">
                <a:solidFill>
                  <a:srgbClr val="FF0000"/>
                </a:solidFill>
              </a:rPr>
              <a:t> just </a:t>
            </a:r>
            <a:r>
              <a:rPr lang="de-DE" sz="1200" dirty="0" err="1">
                <a:solidFill>
                  <a:srgbClr val="FF0000"/>
                </a:solidFill>
              </a:rPr>
              <a:t>choose</a:t>
            </a:r>
            <a:r>
              <a:rPr lang="de-DE" sz="1200" dirty="0">
                <a:solidFill>
                  <a:srgbClr val="FF0000"/>
                </a:solidFill>
              </a:rPr>
              <a:t> an </a:t>
            </a:r>
            <a:r>
              <a:rPr lang="de-DE" sz="1200" b="1" dirty="0" err="1">
                <a:solidFill>
                  <a:srgbClr val="FF0000"/>
                </a:solidFill>
              </a:rPr>
              <a:t>object</a:t>
            </a:r>
            <a:r>
              <a:rPr lang="de-DE" sz="1200" dirty="0">
                <a:solidFill>
                  <a:srgbClr val="FF0000"/>
                </a:solidFill>
              </a:rPr>
              <a:t> in in </a:t>
            </a:r>
            <a:r>
              <a:rPr lang="de-DE" sz="1200" dirty="0" err="1">
                <a:solidFill>
                  <a:srgbClr val="FF0000"/>
                </a:solidFill>
              </a:rPr>
              <a:t>your</a:t>
            </a:r>
            <a:r>
              <a:rPr lang="de-DE" sz="1200" dirty="0">
                <a:solidFill>
                  <a:srgbClr val="FF0000"/>
                </a:solidFill>
              </a:rPr>
              <a:t> </a:t>
            </a:r>
            <a:r>
              <a:rPr lang="de-DE" sz="1200" dirty="0" err="1">
                <a:solidFill>
                  <a:srgbClr val="FF0000"/>
                </a:solidFill>
              </a:rPr>
              <a:t>direct</a:t>
            </a:r>
            <a:r>
              <a:rPr lang="de-DE" sz="1200" dirty="0">
                <a:solidFill>
                  <a:srgbClr val="FF0000"/>
                </a:solidFill>
              </a:rPr>
              <a:t> </a:t>
            </a:r>
            <a:r>
              <a:rPr lang="de-DE" sz="1200" dirty="0" err="1">
                <a:solidFill>
                  <a:srgbClr val="FF0000"/>
                </a:solidFill>
              </a:rPr>
              <a:t>environment</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somehow</a:t>
            </a:r>
            <a:r>
              <a:rPr lang="de-DE" sz="1200" dirty="0">
                <a:solidFill>
                  <a:srgbClr val="FF0000"/>
                </a:solidFill>
              </a:rPr>
              <a:t> </a:t>
            </a:r>
            <a:r>
              <a:rPr lang="de-DE" sz="1200" dirty="0" err="1">
                <a:solidFill>
                  <a:srgbClr val="FF0000"/>
                </a:solidFill>
              </a:rPr>
              <a:t>speaks</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b="1" dirty="0">
                <a:solidFill>
                  <a:srgbClr val="FF0000"/>
                </a:solidFill>
              </a:rPr>
              <a:t>like a </a:t>
            </a:r>
            <a:r>
              <a:rPr lang="de-DE" sz="1200" b="1" dirty="0" err="1">
                <a:solidFill>
                  <a:srgbClr val="FF0000"/>
                </a:solidFill>
              </a:rPr>
              <a:t>pen</a:t>
            </a:r>
            <a:r>
              <a:rPr lang="de-DE" sz="1200" b="1" dirty="0">
                <a:solidFill>
                  <a:srgbClr val="FF0000"/>
                </a:solidFill>
              </a:rPr>
              <a:t> </a:t>
            </a:r>
            <a:r>
              <a:rPr lang="de-DE" sz="1200" b="1" dirty="0" err="1">
                <a:solidFill>
                  <a:srgbClr val="FF0000"/>
                </a:solidFill>
              </a:rPr>
              <a:t>or</a:t>
            </a:r>
            <a:r>
              <a:rPr lang="de-DE" sz="1200" b="1" dirty="0">
                <a:solidFill>
                  <a:srgbClr val="FF0000"/>
                </a:solidFill>
              </a:rPr>
              <a:t> a </a:t>
            </a:r>
            <a:r>
              <a:rPr lang="de-DE" sz="1200" b="1" dirty="0" err="1">
                <a:solidFill>
                  <a:srgbClr val="FF0000"/>
                </a:solidFill>
              </a:rPr>
              <a:t>book</a:t>
            </a:r>
            <a:r>
              <a:rPr lang="de-DE" sz="1200" b="1" dirty="0">
                <a:solidFill>
                  <a:srgbClr val="FF0000"/>
                </a:solidFill>
              </a:rPr>
              <a:t> </a:t>
            </a:r>
            <a:r>
              <a:rPr lang="de-DE" sz="1200" b="1" dirty="0" err="1">
                <a:solidFill>
                  <a:srgbClr val="FF0000"/>
                </a:solidFill>
              </a:rPr>
              <a:t>for</a:t>
            </a:r>
            <a:r>
              <a:rPr lang="de-DE" sz="1200" b="1" dirty="0">
                <a:solidFill>
                  <a:srgbClr val="FF0000"/>
                </a:solidFill>
              </a:rPr>
              <a:t> </a:t>
            </a:r>
            <a:r>
              <a:rPr lang="de-DE" sz="1200" b="1" dirty="0" err="1">
                <a:solidFill>
                  <a:srgbClr val="FF0000"/>
                </a:solidFill>
              </a:rPr>
              <a:t>example</a:t>
            </a:r>
            <a:endParaRPr lang="de-DE" sz="1200" b="1" dirty="0">
              <a:solidFill>
                <a:srgbClr val="FF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dirty="0" err="1">
                <a:solidFill>
                  <a:srgbClr val="FF0000"/>
                </a:solidFill>
              </a:rPr>
              <a:t>Let‘s</a:t>
            </a:r>
            <a:r>
              <a:rPr lang="de-DE" sz="1200" dirty="0">
                <a:solidFill>
                  <a:srgbClr val="FF0000"/>
                </a:solidFill>
              </a:rPr>
              <a:t> </a:t>
            </a:r>
            <a:r>
              <a:rPr lang="de-DE" sz="1200" dirty="0" err="1">
                <a:solidFill>
                  <a:srgbClr val="FF0000"/>
                </a:solidFill>
              </a:rPr>
              <a:t>have</a:t>
            </a:r>
            <a:r>
              <a:rPr lang="de-DE" sz="1200" dirty="0">
                <a:solidFill>
                  <a:srgbClr val="FF0000"/>
                </a:solidFill>
              </a:rPr>
              <a:t> a </a:t>
            </a:r>
            <a:r>
              <a:rPr lang="de-DE" sz="1200" dirty="0" err="1">
                <a:solidFill>
                  <a:srgbClr val="FF0000"/>
                </a:solidFill>
              </a:rPr>
              <a:t>look</a:t>
            </a:r>
            <a:r>
              <a:rPr lang="de-DE" sz="1200" dirty="0">
                <a:solidFill>
                  <a:srgbClr val="FF0000"/>
                </a:solidFill>
              </a:rPr>
              <a:t> at </a:t>
            </a:r>
            <a:r>
              <a:rPr lang="de-DE" sz="1200" dirty="0" err="1">
                <a:solidFill>
                  <a:srgbClr val="FF0000"/>
                </a:solidFill>
              </a:rPr>
              <a:t>step</a:t>
            </a:r>
            <a:r>
              <a:rPr lang="de-DE" sz="1200" dirty="0">
                <a:solidFill>
                  <a:srgbClr val="FF0000"/>
                </a:solidFill>
              </a:rPr>
              <a:t> 1:</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pPr>
            <a:r>
              <a:rPr lang="de-DE" sz="1200" dirty="0">
                <a:solidFill>
                  <a:srgbClr val="FF0000"/>
                </a:solidFill>
              </a:rPr>
              <a:t>So </a:t>
            </a:r>
            <a:r>
              <a:rPr lang="de-DE" sz="1200" dirty="0" err="1">
                <a:solidFill>
                  <a:srgbClr val="FF0000"/>
                </a:solidFill>
              </a:rPr>
              <a:t>once</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know</a:t>
            </a:r>
            <a:r>
              <a:rPr lang="de-DE" sz="1200" dirty="0">
                <a:solidFill>
                  <a:srgbClr val="FF0000"/>
                </a:solidFill>
              </a:rPr>
              <a:t> </a:t>
            </a:r>
            <a:r>
              <a:rPr lang="de-DE" sz="1200" dirty="0" err="1">
                <a:solidFill>
                  <a:srgbClr val="FF0000"/>
                </a:solidFill>
              </a:rPr>
              <a:t>what</a:t>
            </a:r>
            <a:r>
              <a:rPr lang="de-DE" sz="1200" dirty="0">
                <a:solidFill>
                  <a:srgbClr val="FF0000"/>
                </a:solidFill>
              </a:rPr>
              <a:t> </a:t>
            </a:r>
            <a:r>
              <a:rPr lang="de-DE" sz="1200" dirty="0" err="1">
                <a:solidFill>
                  <a:srgbClr val="FF0000"/>
                </a:solidFill>
              </a:rPr>
              <a:t>you</a:t>
            </a:r>
            <a:r>
              <a:rPr lang="de-DE" sz="1200" dirty="0">
                <a:solidFill>
                  <a:srgbClr val="FF0000"/>
                </a:solidFill>
              </a:rPr>
              <a:t> </a:t>
            </a:r>
            <a:r>
              <a:rPr lang="de-DE" sz="1200" dirty="0" err="1">
                <a:solidFill>
                  <a:srgbClr val="FF0000"/>
                </a:solidFill>
              </a:rPr>
              <a:t>want</a:t>
            </a:r>
            <a:r>
              <a:rPr lang="de-DE" sz="1200" dirty="0">
                <a:solidFill>
                  <a:srgbClr val="FF0000"/>
                </a:solidFill>
              </a:rPr>
              <a:t> </a:t>
            </a:r>
            <a:r>
              <a:rPr lang="de-DE" sz="1200" dirty="0" err="1">
                <a:solidFill>
                  <a:srgbClr val="FF0000"/>
                </a:solidFill>
              </a:rPr>
              <a:t>to</a:t>
            </a:r>
            <a:r>
              <a:rPr lang="de-DE" sz="1200" dirty="0">
                <a:solidFill>
                  <a:srgbClr val="FF0000"/>
                </a:solidFill>
              </a:rPr>
              <a:t> pitch, </a:t>
            </a:r>
            <a:r>
              <a:rPr lang="de-DE" sz="1200" dirty="0" err="1">
                <a:solidFill>
                  <a:srgbClr val="FF0000"/>
                </a:solidFill>
              </a:rPr>
              <a:t>let‘s</a:t>
            </a:r>
            <a:r>
              <a:rPr lang="de-DE" sz="1200" dirty="0">
                <a:solidFill>
                  <a:srgbClr val="FF0000"/>
                </a:solidFill>
              </a:rPr>
              <a:t> </a:t>
            </a:r>
            <a:r>
              <a:rPr lang="de-DE" sz="1200" dirty="0" err="1">
                <a:solidFill>
                  <a:srgbClr val="FF0000"/>
                </a:solidFill>
              </a:rPr>
              <a:t>have</a:t>
            </a:r>
            <a:r>
              <a:rPr lang="de-DE" sz="1200" dirty="0">
                <a:solidFill>
                  <a:srgbClr val="FF0000"/>
                </a:solidFill>
              </a:rPr>
              <a:t> a </a:t>
            </a:r>
            <a:r>
              <a:rPr lang="de-DE" sz="1200" dirty="0" err="1">
                <a:solidFill>
                  <a:srgbClr val="FF0000"/>
                </a:solidFill>
              </a:rPr>
              <a:t>look</a:t>
            </a:r>
            <a:r>
              <a:rPr lang="de-DE" sz="1200" dirty="0">
                <a:solidFill>
                  <a:srgbClr val="FF0000"/>
                </a:solidFill>
              </a:rPr>
              <a:t> on </a:t>
            </a:r>
            <a:r>
              <a:rPr lang="de-DE" sz="1200" dirty="0" err="1">
                <a:solidFill>
                  <a:srgbClr val="FF0000"/>
                </a:solidFill>
              </a:rPr>
              <a:t>how</a:t>
            </a:r>
            <a:r>
              <a:rPr lang="de-DE" sz="1200" dirty="0">
                <a:solidFill>
                  <a:srgbClr val="FF0000"/>
                </a:solidFill>
              </a:rPr>
              <a:t> </a:t>
            </a:r>
            <a:r>
              <a:rPr lang="de-DE" sz="1200" dirty="0" err="1">
                <a:solidFill>
                  <a:srgbClr val="FF0000"/>
                </a:solidFill>
              </a:rPr>
              <a:t>to</a:t>
            </a:r>
            <a:r>
              <a:rPr lang="de-DE" sz="1200" dirty="0">
                <a:solidFill>
                  <a:srgbClr val="FF0000"/>
                </a:solidFill>
              </a:rPr>
              <a:t> </a:t>
            </a:r>
            <a:r>
              <a:rPr lang="de-DE" sz="1200" dirty="0" err="1">
                <a:solidFill>
                  <a:srgbClr val="FF0000"/>
                </a:solidFill>
              </a:rPr>
              <a:t>build</a:t>
            </a:r>
            <a:r>
              <a:rPr lang="de-DE" sz="1200" dirty="0">
                <a:solidFill>
                  <a:srgbClr val="FF0000"/>
                </a:solidFill>
              </a:rPr>
              <a:t> a pitch!</a:t>
            </a:r>
          </a:p>
          <a:p>
            <a:pPr marL="171450" lvl="0" indent="-171450" algn="l" rtl="0">
              <a:spcBef>
                <a:spcPts val="0"/>
              </a:spcBef>
              <a:spcAft>
                <a:spcPts val="0"/>
              </a:spcAft>
            </a:pPr>
            <a:endParaRPr lang="de-DE" sz="12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dirty="0" err="1">
                <a:solidFill>
                  <a:srgbClr val="FF0000"/>
                </a:solidFill>
              </a:rPr>
              <a:t>Since</a:t>
            </a:r>
            <a:r>
              <a:rPr lang="de-DE" sz="1200" dirty="0">
                <a:solidFill>
                  <a:srgbClr val="FF0000"/>
                </a:solidFill>
              </a:rPr>
              <a:t> </a:t>
            </a:r>
            <a:r>
              <a:rPr lang="de-DE" sz="1200" dirty="0" err="1">
                <a:solidFill>
                  <a:srgbClr val="FF0000"/>
                </a:solidFill>
              </a:rPr>
              <a:t>we</a:t>
            </a:r>
            <a:r>
              <a:rPr lang="de-DE" sz="1200" dirty="0">
                <a:solidFill>
                  <a:srgbClr val="FF0000"/>
                </a:solidFill>
              </a:rPr>
              <a:t> will not </a:t>
            </a:r>
            <a:r>
              <a:rPr lang="de-DE" sz="1200" dirty="0" err="1">
                <a:solidFill>
                  <a:srgbClr val="FF0000"/>
                </a:solidFill>
              </a:rPr>
              <a:t>have</a:t>
            </a:r>
            <a:r>
              <a:rPr lang="de-DE" sz="1200" dirty="0">
                <a:solidFill>
                  <a:srgbClr val="FF0000"/>
                </a:solidFill>
              </a:rPr>
              <a:t> </a:t>
            </a:r>
            <a:r>
              <a:rPr lang="de-DE" sz="1200" dirty="0" err="1">
                <a:solidFill>
                  <a:srgbClr val="FF0000"/>
                </a:solidFill>
              </a:rPr>
              <a:t>the</a:t>
            </a:r>
            <a:r>
              <a:rPr lang="de-DE" sz="1200" dirty="0">
                <a:solidFill>
                  <a:srgbClr val="FF0000"/>
                </a:solidFill>
              </a:rPr>
              <a:t> time </a:t>
            </a:r>
            <a:r>
              <a:rPr lang="de-DE" sz="1200" dirty="0" err="1">
                <a:solidFill>
                  <a:srgbClr val="FF0000"/>
                </a:solidFill>
              </a:rPr>
              <a:t>to</a:t>
            </a:r>
            <a:r>
              <a:rPr lang="de-DE" sz="1200" dirty="0">
                <a:solidFill>
                  <a:srgbClr val="FF0000"/>
                </a:solidFill>
              </a:rPr>
              <a:t> </a:t>
            </a:r>
            <a:r>
              <a:rPr lang="de-DE" sz="1200" dirty="0" err="1">
                <a:solidFill>
                  <a:srgbClr val="FF0000"/>
                </a:solidFill>
              </a:rPr>
              <a:t>build</a:t>
            </a:r>
            <a:r>
              <a:rPr lang="de-DE" sz="1200" dirty="0">
                <a:solidFill>
                  <a:srgbClr val="FF0000"/>
                </a:solidFill>
              </a:rPr>
              <a:t> </a:t>
            </a:r>
            <a:r>
              <a:rPr lang="de-DE" sz="1200" dirty="0" err="1">
                <a:solidFill>
                  <a:srgbClr val="FF0000"/>
                </a:solidFill>
              </a:rPr>
              <a:t>your</a:t>
            </a:r>
            <a:r>
              <a:rPr lang="de-DE" sz="1200" dirty="0">
                <a:solidFill>
                  <a:srgbClr val="FF0000"/>
                </a:solidFill>
              </a:rPr>
              <a:t> pitch </a:t>
            </a:r>
            <a:r>
              <a:rPr lang="de-DE" sz="1200" dirty="0" err="1">
                <a:solidFill>
                  <a:srgbClr val="FF0000"/>
                </a:solidFill>
              </a:rPr>
              <a:t>step</a:t>
            </a:r>
            <a:r>
              <a:rPr lang="de-DE" sz="1200" dirty="0">
                <a:solidFill>
                  <a:srgbClr val="FF0000"/>
                </a:solidFill>
              </a:rPr>
              <a:t> </a:t>
            </a:r>
            <a:r>
              <a:rPr lang="de-DE" sz="1200" dirty="0" err="1">
                <a:solidFill>
                  <a:srgbClr val="FF0000"/>
                </a:solidFill>
              </a:rPr>
              <a:t>by</a:t>
            </a:r>
            <a:r>
              <a:rPr lang="de-DE" sz="1200" dirty="0">
                <a:solidFill>
                  <a:srgbClr val="FF0000"/>
                </a:solidFill>
              </a:rPr>
              <a:t> </a:t>
            </a:r>
            <a:r>
              <a:rPr lang="de-DE" sz="1200" dirty="0" err="1">
                <a:solidFill>
                  <a:srgbClr val="FF0000"/>
                </a:solidFill>
              </a:rPr>
              <a:t>step</a:t>
            </a:r>
            <a:r>
              <a:rPr lang="de-DE" sz="1200" dirty="0">
                <a:solidFill>
                  <a:srgbClr val="FF0000"/>
                </a:solidFill>
              </a:rPr>
              <a:t> all </a:t>
            </a:r>
            <a:r>
              <a:rPr lang="de-DE" sz="1200" dirty="0" err="1">
                <a:solidFill>
                  <a:srgbClr val="FF0000"/>
                </a:solidFill>
              </a:rPr>
              <a:t>togethter</a:t>
            </a:r>
            <a:r>
              <a:rPr lang="de-DE" sz="1200" dirty="0">
                <a:solidFill>
                  <a:srgbClr val="FF0000"/>
                </a:solidFill>
              </a:rPr>
              <a:t> </a:t>
            </a:r>
            <a:r>
              <a:rPr lang="de-DE" sz="1200" dirty="0" err="1">
                <a:solidFill>
                  <a:srgbClr val="FF0000"/>
                </a:solidFill>
              </a:rPr>
              <a:t>today</a:t>
            </a:r>
            <a:r>
              <a:rPr lang="de-DE" sz="1200" dirty="0">
                <a:solidFill>
                  <a:srgbClr val="FF0000"/>
                </a:solidFill>
              </a:rPr>
              <a:t>, </a:t>
            </a:r>
            <a:r>
              <a:rPr lang="de-DE" sz="1200" b="1" dirty="0" err="1">
                <a:solidFill>
                  <a:srgbClr val="FF0000"/>
                </a:solidFill>
              </a:rPr>
              <a:t>we</a:t>
            </a:r>
            <a:r>
              <a:rPr lang="de-DE" sz="1200" b="1" dirty="0">
                <a:solidFill>
                  <a:srgbClr val="FF0000"/>
                </a:solidFill>
              </a:rPr>
              <a:t> will </a:t>
            </a:r>
            <a:r>
              <a:rPr lang="de-DE" sz="1200" b="1" dirty="0" err="1">
                <a:solidFill>
                  <a:srgbClr val="FF0000"/>
                </a:solidFill>
              </a:rPr>
              <a:t>focous</a:t>
            </a:r>
            <a:r>
              <a:rPr lang="de-DE" sz="1200" b="1" dirty="0">
                <a:solidFill>
                  <a:srgbClr val="FF0000"/>
                </a:solidFill>
              </a:rPr>
              <a:t> an </a:t>
            </a:r>
            <a:r>
              <a:rPr lang="de-DE" sz="1200" b="1" dirty="0" err="1">
                <a:solidFill>
                  <a:srgbClr val="FF0000"/>
                </a:solidFill>
              </a:rPr>
              <a:t>the</a:t>
            </a:r>
            <a:r>
              <a:rPr lang="de-DE" sz="1200" b="1" dirty="0">
                <a:solidFill>
                  <a:srgbClr val="FF0000"/>
                </a:solidFill>
              </a:rPr>
              <a:t> </a:t>
            </a:r>
            <a:r>
              <a:rPr lang="de-DE" sz="1200" b="1" dirty="0" err="1">
                <a:solidFill>
                  <a:srgbClr val="FF0000"/>
                </a:solidFill>
              </a:rPr>
              <a:t>core</a:t>
            </a:r>
            <a:r>
              <a:rPr lang="de-DE" sz="1200" b="1" dirty="0">
                <a:solidFill>
                  <a:srgbClr val="FF0000"/>
                </a:solidFill>
              </a:rPr>
              <a:t> </a:t>
            </a:r>
            <a:r>
              <a:rPr lang="de-DE" sz="1200" b="1" dirty="0" err="1">
                <a:solidFill>
                  <a:srgbClr val="FF0000"/>
                </a:solidFill>
              </a:rPr>
              <a:t>of</a:t>
            </a:r>
            <a:r>
              <a:rPr lang="de-DE" sz="1200" b="1" dirty="0">
                <a:solidFill>
                  <a:srgbClr val="FF0000"/>
                </a:solidFill>
              </a:rPr>
              <a:t> </a:t>
            </a:r>
            <a:r>
              <a:rPr lang="de-DE" sz="1200" b="1" dirty="0" err="1">
                <a:solidFill>
                  <a:srgbClr val="FF0000"/>
                </a:solidFill>
              </a:rPr>
              <a:t>each</a:t>
            </a:r>
            <a:r>
              <a:rPr lang="de-DE" sz="1200" b="1" dirty="0">
                <a:solidFill>
                  <a:srgbClr val="FF0000"/>
                </a:solidFill>
              </a:rPr>
              <a:t> pitch</a:t>
            </a:r>
            <a:r>
              <a:rPr lang="de-DE" sz="1200" dirty="0">
                <a:solidFill>
                  <a:srgbClr val="FF0000"/>
                </a:solidFill>
              </a:rPr>
              <a:t>:</a:t>
            </a:r>
            <a:endParaRPr lang="de-DE" sz="1200" b="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dirty="0">
                <a:solidFill>
                  <a:srgbClr val="FF0000"/>
                </a:solidFill>
              </a:rPr>
              <a:t>The </a:t>
            </a:r>
            <a:r>
              <a:rPr lang="de-DE" sz="1200" dirty="0" err="1">
                <a:solidFill>
                  <a:srgbClr val="FF0000"/>
                </a:solidFill>
              </a:rPr>
              <a:t>most</a:t>
            </a:r>
            <a:r>
              <a:rPr lang="de-DE" sz="1200" dirty="0">
                <a:solidFill>
                  <a:srgbClr val="FF0000"/>
                </a:solidFill>
              </a:rPr>
              <a:t> </a:t>
            </a:r>
            <a:r>
              <a:rPr lang="de-DE" sz="1200" dirty="0" err="1">
                <a:solidFill>
                  <a:srgbClr val="FF0000"/>
                </a:solidFill>
              </a:rPr>
              <a:t>important</a:t>
            </a:r>
            <a:r>
              <a:rPr lang="de-DE" sz="1200" dirty="0">
                <a:solidFill>
                  <a:srgbClr val="FF0000"/>
                </a:solidFill>
              </a:rPr>
              <a:t> </a:t>
            </a:r>
            <a:r>
              <a:rPr lang="de-DE" sz="1200" dirty="0" err="1">
                <a:solidFill>
                  <a:srgbClr val="FF0000"/>
                </a:solidFill>
              </a:rPr>
              <a:t>aspect</a:t>
            </a:r>
            <a:r>
              <a:rPr lang="de-DE" sz="1200" dirty="0">
                <a:solidFill>
                  <a:srgbClr val="FF0000"/>
                </a:solidFill>
              </a:rPr>
              <a:t> </a:t>
            </a:r>
            <a:r>
              <a:rPr lang="de-DE" sz="1200" dirty="0" err="1">
                <a:solidFill>
                  <a:srgbClr val="FF0000"/>
                </a:solidFill>
              </a:rPr>
              <a:t>of</a:t>
            </a:r>
            <a:r>
              <a:rPr lang="de-DE" sz="1200" dirty="0">
                <a:solidFill>
                  <a:srgbClr val="FF0000"/>
                </a:solidFill>
              </a:rPr>
              <a:t> a pitch </a:t>
            </a:r>
            <a:r>
              <a:rPr lang="de-DE" sz="1200" dirty="0" err="1">
                <a:solidFill>
                  <a:srgbClr val="FF0000"/>
                </a:solidFill>
              </a:rPr>
              <a:t>is</a:t>
            </a:r>
            <a:r>
              <a:rPr lang="de-DE" sz="1200" dirty="0">
                <a:solidFill>
                  <a:srgbClr val="FF0000"/>
                </a:solidFill>
              </a:rPr>
              <a:t> a </a:t>
            </a:r>
            <a:r>
              <a:rPr lang="de-DE" sz="1200" b="1" dirty="0">
                <a:solidFill>
                  <a:srgbClr val="FF0000"/>
                </a:solidFill>
              </a:rPr>
              <a:t>strong »problem-solution fit«</a:t>
            </a:r>
          </a:p>
          <a:p>
            <a:pPr marL="685800" lvl="1" indent="-228600" algn="l" rtl="0">
              <a:spcBef>
                <a:spcPts val="0"/>
              </a:spcBef>
              <a:spcAft>
                <a:spcPts val="0"/>
              </a:spcAft>
              <a:buClr>
                <a:schemeClr val="dk1"/>
              </a:buClr>
              <a:buSzPts val="1100"/>
              <a:buFont typeface="+mj-lt"/>
              <a:buAutoNum type="arabicPeriod"/>
            </a:pPr>
            <a:r>
              <a:rPr lang="de-DE" sz="1200" dirty="0">
                <a:solidFill>
                  <a:srgbClr val="FF0000"/>
                </a:solidFill>
              </a:rPr>
              <a:t>Who </a:t>
            </a:r>
            <a:r>
              <a:rPr lang="de-DE" sz="1200" dirty="0" err="1">
                <a:solidFill>
                  <a:srgbClr val="FF0000"/>
                </a:solidFill>
              </a:rPr>
              <a:t>are</a:t>
            </a:r>
            <a:r>
              <a:rPr lang="de-DE" sz="1200" dirty="0">
                <a:solidFill>
                  <a:srgbClr val="FF0000"/>
                </a:solidFill>
              </a:rPr>
              <a:t> </a:t>
            </a:r>
            <a:r>
              <a:rPr lang="de-DE" sz="1200" dirty="0" err="1">
                <a:solidFill>
                  <a:srgbClr val="FF0000"/>
                </a:solidFill>
              </a:rPr>
              <a:t>your</a:t>
            </a:r>
            <a:r>
              <a:rPr lang="de-DE" sz="1200" dirty="0">
                <a:solidFill>
                  <a:srgbClr val="FF0000"/>
                </a:solidFill>
              </a:rPr>
              <a:t> </a:t>
            </a:r>
            <a:r>
              <a:rPr lang="de-DE" sz="1200" dirty="0" err="1">
                <a:solidFill>
                  <a:srgbClr val="FF0000"/>
                </a:solidFill>
              </a:rPr>
              <a:t>users</a:t>
            </a:r>
            <a:r>
              <a:rPr lang="de-DE" sz="1200" dirty="0">
                <a:solidFill>
                  <a:srgbClr val="FF0000"/>
                </a:solidFill>
              </a:rPr>
              <a:t>?</a:t>
            </a:r>
          </a:p>
          <a:p>
            <a:pPr marL="685800" lvl="1" indent="-228600" algn="l" rtl="0">
              <a:spcBef>
                <a:spcPts val="0"/>
              </a:spcBef>
              <a:spcAft>
                <a:spcPts val="0"/>
              </a:spcAft>
              <a:buClr>
                <a:schemeClr val="dk1"/>
              </a:buClr>
              <a:buSzPts val="1100"/>
              <a:buFont typeface="+mj-lt"/>
              <a:buAutoNum type="arabicPeriod"/>
            </a:pPr>
            <a:r>
              <a:rPr lang="de-DE" sz="1200" dirty="0" err="1">
                <a:solidFill>
                  <a:srgbClr val="FF0000"/>
                </a:solidFill>
              </a:rPr>
              <a:t>What</a:t>
            </a:r>
            <a:r>
              <a:rPr lang="de-DE" sz="1200" dirty="0">
                <a:solidFill>
                  <a:srgbClr val="FF0000"/>
                </a:solidFill>
              </a:rPr>
              <a:t> </a:t>
            </a:r>
            <a:r>
              <a:rPr lang="de-DE" sz="1200" dirty="0" err="1">
                <a:solidFill>
                  <a:srgbClr val="FF0000"/>
                </a:solidFill>
              </a:rPr>
              <a:t>is</a:t>
            </a:r>
            <a:r>
              <a:rPr lang="de-DE" sz="1200" dirty="0">
                <a:solidFill>
                  <a:srgbClr val="FF0000"/>
                </a:solidFill>
              </a:rPr>
              <a:t> </a:t>
            </a:r>
            <a:r>
              <a:rPr lang="de-DE" sz="1200" dirty="0" err="1">
                <a:solidFill>
                  <a:srgbClr val="FF0000"/>
                </a:solidFill>
              </a:rPr>
              <a:t>their</a:t>
            </a:r>
            <a:r>
              <a:rPr lang="de-DE" sz="1200" dirty="0">
                <a:solidFill>
                  <a:srgbClr val="FF0000"/>
                </a:solidFill>
              </a:rPr>
              <a:t> </a:t>
            </a:r>
            <a:r>
              <a:rPr lang="de-DE" sz="1200" dirty="0" err="1">
                <a:solidFill>
                  <a:srgbClr val="FF0000"/>
                </a:solidFill>
              </a:rPr>
              <a:t>problem</a:t>
            </a:r>
            <a:r>
              <a:rPr lang="de-DE" sz="1200" dirty="0">
                <a:solidFill>
                  <a:srgbClr val="FF0000"/>
                </a:solidFill>
              </a:rPr>
              <a:t>?</a:t>
            </a:r>
          </a:p>
          <a:p>
            <a:pPr marL="685800" lvl="1" indent="-228600" algn="l" rtl="0">
              <a:spcBef>
                <a:spcPts val="0"/>
              </a:spcBef>
              <a:spcAft>
                <a:spcPts val="0"/>
              </a:spcAft>
              <a:buClr>
                <a:schemeClr val="dk1"/>
              </a:buClr>
              <a:buSzPts val="1100"/>
              <a:buFont typeface="+mj-lt"/>
              <a:buAutoNum type="arabicPeriod"/>
            </a:pPr>
            <a:r>
              <a:rPr lang="de-DE" sz="1200" dirty="0" err="1">
                <a:solidFill>
                  <a:srgbClr val="FF0000"/>
                </a:solidFill>
              </a:rPr>
              <a:t>How</a:t>
            </a:r>
            <a:r>
              <a:rPr lang="de-DE" sz="1200" dirty="0">
                <a:solidFill>
                  <a:srgbClr val="FF0000"/>
                </a:solidFill>
              </a:rPr>
              <a:t> </a:t>
            </a:r>
            <a:r>
              <a:rPr lang="de-DE" sz="1200" dirty="0" err="1">
                <a:solidFill>
                  <a:srgbClr val="FF0000"/>
                </a:solidFill>
              </a:rPr>
              <a:t>is</a:t>
            </a:r>
            <a:r>
              <a:rPr lang="de-DE" sz="1200" dirty="0">
                <a:solidFill>
                  <a:srgbClr val="FF0000"/>
                </a:solidFill>
              </a:rPr>
              <a:t> </a:t>
            </a:r>
            <a:r>
              <a:rPr lang="de-DE" sz="1200" dirty="0" err="1">
                <a:solidFill>
                  <a:srgbClr val="FF0000"/>
                </a:solidFill>
              </a:rPr>
              <a:t>your</a:t>
            </a:r>
            <a:r>
              <a:rPr lang="de-DE" sz="1200" dirty="0">
                <a:solidFill>
                  <a:srgbClr val="FF0000"/>
                </a:solidFill>
              </a:rPr>
              <a:t> </a:t>
            </a:r>
            <a:r>
              <a:rPr lang="de-DE" sz="1200" dirty="0" err="1">
                <a:solidFill>
                  <a:srgbClr val="FF0000"/>
                </a:solidFill>
              </a:rPr>
              <a:t>idea</a:t>
            </a:r>
            <a:r>
              <a:rPr lang="de-DE" sz="1200" dirty="0">
                <a:solidFill>
                  <a:srgbClr val="FF0000"/>
                </a:solidFill>
              </a:rPr>
              <a:t>/</a:t>
            </a:r>
            <a:r>
              <a:rPr lang="de-DE" sz="1200" dirty="0" err="1">
                <a:solidFill>
                  <a:srgbClr val="FF0000"/>
                </a:solidFill>
              </a:rPr>
              <a:t>product</a:t>
            </a:r>
            <a:r>
              <a:rPr lang="de-DE" sz="1200" dirty="0">
                <a:solidFill>
                  <a:srgbClr val="FF0000"/>
                </a:solidFill>
              </a:rPr>
              <a:t> </a:t>
            </a:r>
            <a:r>
              <a:rPr lang="de-DE" sz="1200" dirty="0" err="1">
                <a:solidFill>
                  <a:srgbClr val="FF0000"/>
                </a:solidFill>
              </a:rPr>
              <a:t>solving</a:t>
            </a:r>
            <a:r>
              <a:rPr lang="de-DE" sz="1200" dirty="0">
                <a:solidFill>
                  <a:srgbClr val="FF0000"/>
                </a:solidFill>
              </a:rPr>
              <a:t> </a:t>
            </a:r>
            <a:r>
              <a:rPr lang="de-DE" sz="1200" dirty="0" err="1">
                <a:solidFill>
                  <a:srgbClr val="FF0000"/>
                </a:solidFill>
              </a:rPr>
              <a:t>that</a:t>
            </a:r>
            <a:r>
              <a:rPr lang="de-DE" sz="1200" dirty="0">
                <a:solidFill>
                  <a:srgbClr val="FF0000"/>
                </a:solidFill>
              </a:rPr>
              <a:t> </a:t>
            </a:r>
            <a:r>
              <a:rPr lang="de-DE" sz="1200" dirty="0" err="1">
                <a:solidFill>
                  <a:srgbClr val="FF0000"/>
                </a:solidFill>
              </a:rPr>
              <a:t>problem</a:t>
            </a:r>
            <a:r>
              <a:rPr lang="de-DE" sz="1200" dirty="0">
                <a:solidFill>
                  <a:srgbClr val="FF0000"/>
                </a:solidFill>
              </a:rPr>
              <a:t>?</a:t>
            </a:r>
          </a:p>
          <a:p>
            <a:pPr marL="685800" lvl="1" indent="-228600" algn="l" rtl="0">
              <a:spcBef>
                <a:spcPts val="0"/>
              </a:spcBef>
              <a:spcAft>
                <a:spcPts val="0"/>
              </a:spcAft>
              <a:buClr>
                <a:schemeClr val="dk1"/>
              </a:buClr>
              <a:buSzPts val="1100"/>
              <a:buFont typeface="+mj-lt"/>
              <a:buAutoNum type="arabicPeriod"/>
            </a:pPr>
            <a:endParaRPr lang="de-DE" sz="1200" dirty="0">
              <a:solidFill>
                <a:srgbClr val="FF0000"/>
              </a:solidFill>
            </a:endParaRPr>
          </a:p>
          <a:p>
            <a:pPr marL="171450" lvl="0" indent="-171450" algn="l" rtl="0">
              <a:spcBef>
                <a:spcPts val="0"/>
              </a:spcBef>
              <a:spcAft>
                <a:spcPts val="0"/>
              </a:spcAft>
            </a:pPr>
            <a:endParaRPr lang="de-DE" sz="1200" dirty="0">
              <a:solidFill>
                <a:srgbClr val="FF0000"/>
              </a:solidFill>
            </a:endParaRPr>
          </a:p>
          <a:p>
            <a:pPr marL="228600" lvl="0" indent="-228600" algn="l" rtl="0">
              <a:spcBef>
                <a:spcPts val="0"/>
              </a:spcBef>
              <a:spcAft>
                <a:spcPts val="0"/>
              </a:spcAft>
              <a:buClr>
                <a:schemeClr val="dk1"/>
              </a:buClr>
              <a:buSzPts val="1100"/>
              <a:buFont typeface="+mj-lt"/>
              <a:buAutoNum type="arabicPeriod"/>
            </a:pPr>
            <a:endParaRPr lang="de-DE" sz="1200" dirty="0">
              <a:solidFill>
                <a:srgbClr val="FF0000"/>
              </a:solidFill>
            </a:endParaRPr>
          </a:p>
        </p:txBody>
      </p:sp>
    </p:spTree>
    <p:extLst>
      <p:ext uri="{BB962C8B-B14F-4D97-AF65-F5344CB8AC3E}">
        <p14:creationId xmlns:p14="http://schemas.microsoft.com/office/powerpoint/2010/main" val="3822120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lgn="l" rtl="0">
              <a:spcBef>
                <a:spcPts val="0"/>
              </a:spcBef>
              <a:spcAft>
                <a:spcPts val="0"/>
              </a:spcAft>
            </a:pPr>
            <a:r>
              <a:rPr lang="de-DE" sz="1100" dirty="0" err="1">
                <a:solidFill>
                  <a:srgbClr val="FF0000"/>
                </a:solidFill>
              </a:rPr>
              <a:t>Step</a:t>
            </a:r>
            <a:r>
              <a:rPr lang="de-DE" sz="1100" dirty="0">
                <a:solidFill>
                  <a:srgbClr val="FF0000"/>
                </a:solidFill>
              </a:rPr>
              <a:t> 2: </a:t>
            </a:r>
            <a:r>
              <a:rPr lang="de-DE" sz="1100" dirty="0" err="1">
                <a:solidFill>
                  <a:srgbClr val="FF0000"/>
                </a:solidFill>
              </a:rPr>
              <a:t>Once</a:t>
            </a:r>
            <a:r>
              <a:rPr lang="de-DE" sz="1100" dirty="0">
                <a:solidFill>
                  <a:srgbClr val="FF0000"/>
                </a:solidFill>
              </a:rPr>
              <a:t> </a:t>
            </a:r>
            <a:r>
              <a:rPr lang="de-DE" sz="1100" dirty="0" err="1">
                <a:solidFill>
                  <a:srgbClr val="FF0000"/>
                </a:solidFill>
              </a:rPr>
              <a:t>you</a:t>
            </a:r>
            <a:r>
              <a:rPr lang="de-DE" sz="1100" dirty="0">
                <a:solidFill>
                  <a:srgbClr val="FF0000"/>
                </a:solidFill>
              </a:rPr>
              <a:t> </a:t>
            </a:r>
            <a:r>
              <a:rPr lang="de-DE" sz="1100" dirty="0" err="1">
                <a:solidFill>
                  <a:srgbClr val="FF0000"/>
                </a:solidFill>
              </a:rPr>
              <a:t>defined</a:t>
            </a:r>
            <a:r>
              <a:rPr lang="de-DE" sz="1100" dirty="0">
                <a:solidFill>
                  <a:srgbClr val="FF0000"/>
                </a:solidFill>
              </a:rPr>
              <a:t> </a:t>
            </a:r>
            <a:r>
              <a:rPr lang="de-DE" sz="1100" dirty="0" err="1">
                <a:solidFill>
                  <a:srgbClr val="FF0000"/>
                </a:solidFill>
              </a:rPr>
              <a:t>the</a:t>
            </a:r>
            <a:r>
              <a:rPr lang="de-DE" sz="1100" dirty="0">
                <a:solidFill>
                  <a:srgbClr val="FF0000"/>
                </a:solidFill>
              </a:rPr>
              <a:t> problem-solution-fit </a:t>
            </a:r>
            <a:r>
              <a:rPr lang="de-DE" sz="1100" dirty="0" err="1">
                <a:solidFill>
                  <a:srgbClr val="FF0000"/>
                </a:solidFill>
              </a:rPr>
              <a:t>it‘s</a:t>
            </a:r>
            <a:r>
              <a:rPr lang="de-DE" sz="1100" dirty="0">
                <a:solidFill>
                  <a:srgbClr val="FF0000"/>
                </a:solidFill>
              </a:rPr>
              <a:t> all </a:t>
            </a:r>
            <a:r>
              <a:rPr lang="de-DE" sz="1100" dirty="0" err="1">
                <a:solidFill>
                  <a:srgbClr val="FF0000"/>
                </a:solidFill>
              </a:rPr>
              <a:t>about</a:t>
            </a:r>
            <a:r>
              <a:rPr lang="de-DE" sz="1100" dirty="0">
                <a:solidFill>
                  <a:srgbClr val="FF0000"/>
                </a:solidFill>
              </a:rPr>
              <a:t>  </a:t>
            </a:r>
            <a:r>
              <a:rPr lang="de-DE" sz="1100" dirty="0" err="1">
                <a:solidFill>
                  <a:srgbClr val="FF0000"/>
                </a:solidFill>
              </a:rPr>
              <a:t>putting</a:t>
            </a:r>
            <a:r>
              <a:rPr lang="de-DE" sz="1100" dirty="0">
                <a:solidFill>
                  <a:srgbClr val="FF0000"/>
                </a:solidFill>
              </a:rPr>
              <a:t> </a:t>
            </a:r>
            <a:r>
              <a:rPr lang="de-DE" sz="1100" dirty="0" err="1">
                <a:solidFill>
                  <a:srgbClr val="FF0000"/>
                </a:solidFill>
              </a:rPr>
              <a:t>together</a:t>
            </a:r>
            <a:r>
              <a:rPr lang="de-DE" sz="1100" dirty="0">
                <a:solidFill>
                  <a:srgbClr val="FF0000"/>
                </a:solidFill>
              </a:rPr>
              <a:t> a </a:t>
            </a:r>
            <a:r>
              <a:rPr lang="de-DE" sz="1100" dirty="0" err="1">
                <a:solidFill>
                  <a:srgbClr val="FF0000"/>
                </a:solidFill>
              </a:rPr>
              <a:t>story</a:t>
            </a:r>
            <a:r>
              <a:rPr lang="de-DE" sz="1100" dirty="0">
                <a:solidFill>
                  <a:srgbClr val="FF0000"/>
                </a:solidFill>
              </a:rPr>
              <a:t>, </a:t>
            </a:r>
            <a:r>
              <a:rPr lang="de-DE" sz="1100" dirty="0" err="1">
                <a:solidFill>
                  <a:srgbClr val="FF0000"/>
                </a:solidFill>
              </a:rPr>
              <a:t>that</a:t>
            </a:r>
            <a:r>
              <a:rPr lang="de-DE" sz="1100" dirty="0">
                <a:solidFill>
                  <a:srgbClr val="FF0000"/>
                </a:solidFill>
              </a:rPr>
              <a:t> </a:t>
            </a:r>
            <a:r>
              <a:rPr lang="de-DE" sz="1100" dirty="0" err="1">
                <a:solidFill>
                  <a:srgbClr val="FF0000"/>
                </a:solidFill>
              </a:rPr>
              <a:t>people</a:t>
            </a:r>
            <a:r>
              <a:rPr lang="de-DE" sz="1100" dirty="0">
                <a:solidFill>
                  <a:srgbClr val="FF0000"/>
                </a:solidFill>
              </a:rPr>
              <a:t> </a:t>
            </a:r>
            <a:r>
              <a:rPr lang="de-DE" sz="1100" dirty="0" err="1">
                <a:solidFill>
                  <a:srgbClr val="FF0000"/>
                </a:solidFill>
              </a:rPr>
              <a:t>can</a:t>
            </a:r>
            <a:r>
              <a:rPr lang="de-DE" sz="1100" dirty="0">
                <a:solidFill>
                  <a:srgbClr val="FF0000"/>
                </a:solidFill>
              </a:rPr>
              <a:t> </a:t>
            </a:r>
            <a:r>
              <a:rPr lang="de-DE" sz="1100" dirty="0" err="1">
                <a:solidFill>
                  <a:srgbClr val="FF0000"/>
                </a:solidFill>
              </a:rPr>
              <a:t>relate</a:t>
            </a:r>
            <a:r>
              <a:rPr lang="de-DE" sz="1100" dirty="0">
                <a:solidFill>
                  <a:srgbClr val="FF0000"/>
                </a:solidFill>
              </a:rPr>
              <a:t> </a:t>
            </a:r>
            <a:r>
              <a:rPr lang="de-DE" sz="1100" dirty="0" err="1">
                <a:solidFill>
                  <a:srgbClr val="FF0000"/>
                </a:solidFill>
              </a:rPr>
              <a:t>to</a:t>
            </a:r>
            <a:r>
              <a:rPr lang="de-DE" sz="1100" dirty="0">
                <a:solidFill>
                  <a:srgbClr val="FF0000"/>
                </a:solidFill>
              </a:rPr>
              <a:t> and </a:t>
            </a:r>
            <a:r>
              <a:rPr lang="de-DE" sz="1100" dirty="0" err="1">
                <a:solidFill>
                  <a:srgbClr val="FF0000"/>
                </a:solidFill>
              </a:rPr>
              <a:t>that</a:t>
            </a:r>
            <a:r>
              <a:rPr lang="de-DE" sz="1100" dirty="0">
                <a:solidFill>
                  <a:srgbClr val="FF0000"/>
                </a:solidFill>
              </a:rPr>
              <a:t> </a:t>
            </a:r>
            <a:r>
              <a:rPr lang="de-DE" sz="1100" dirty="0" err="1">
                <a:solidFill>
                  <a:srgbClr val="FF0000"/>
                </a:solidFill>
              </a:rPr>
              <a:t>people</a:t>
            </a:r>
            <a:r>
              <a:rPr lang="de-DE" sz="1100" dirty="0">
                <a:solidFill>
                  <a:srgbClr val="FF0000"/>
                </a:solidFill>
              </a:rPr>
              <a:t> will </a:t>
            </a:r>
            <a:r>
              <a:rPr lang="de-DE" sz="1100" dirty="0" err="1">
                <a:solidFill>
                  <a:srgbClr val="FF0000"/>
                </a:solidFill>
              </a:rPr>
              <a:t>remember</a:t>
            </a:r>
            <a:r>
              <a:rPr lang="de-DE" sz="1100" dirty="0">
                <a:solidFill>
                  <a:srgbClr val="FF0000"/>
                </a:solidFill>
              </a:rPr>
              <a:t>.</a:t>
            </a:r>
          </a:p>
          <a:p>
            <a:pPr marL="171450" lvl="0" indent="-171450" algn="l" rtl="0">
              <a:spcBef>
                <a:spcPts val="0"/>
              </a:spcBef>
              <a:spcAft>
                <a:spcPts val="0"/>
              </a:spcAft>
            </a:pPr>
            <a:endParaRPr lang="de-DE" sz="110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100" dirty="0" err="1">
                <a:solidFill>
                  <a:srgbClr val="FF0000"/>
                </a:solidFill>
              </a:rPr>
              <a:t>Now</a:t>
            </a:r>
            <a:r>
              <a:rPr lang="de-DE" sz="1100" dirty="0">
                <a:solidFill>
                  <a:srgbClr val="FF0000"/>
                </a:solidFill>
              </a:rPr>
              <a:t> </a:t>
            </a:r>
            <a:r>
              <a:rPr lang="de-DE" sz="1100" dirty="0" err="1">
                <a:solidFill>
                  <a:srgbClr val="FF0000"/>
                </a:solidFill>
              </a:rPr>
              <a:t>your</a:t>
            </a:r>
            <a:r>
              <a:rPr lang="de-DE" sz="1100" dirty="0">
                <a:solidFill>
                  <a:srgbClr val="FF0000"/>
                </a:solidFill>
              </a:rPr>
              <a:t> </a:t>
            </a:r>
            <a:r>
              <a:rPr lang="de-DE" sz="1100" dirty="0" err="1">
                <a:solidFill>
                  <a:srgbClr val="FF0000"/>
                </a:solidFill>
              </a:rPr>
              <a:t>might</a:t>
            </a:r>
            <a:r>
              <a:rPr lang="de-DE" sz="1100" dirty="0">
                <a:solidFill>
                  <a:srgbClr val="FF0000"/>
                </a:solidFill>
              </a:rPr>
              <a:t> </a:t>
            </a:r>
            <a:r>
              <a:rPr lang="de-DE" sz="1100" dirty="0" err="1">
                <a:solidFill>
                  <a:srgbClr val="FF0000"/>
                </a:solidFill>
              </a:rPr>
              <a:t>be</a:t>
            </a:r>
            <a:r>
              <a:rPr lang="de-DE" sz="1100" dirty="0">
                <a:solidFill>
                  <a:srgbClr val="FF0000"/>
                </a:solidFill>
              </a:rPr>
              <a:t> </a:t>
            </a:r>
            <a:r>
              <a:rPr lang="de-DE" sz="1100" dirty="0" err="1">
                <a:solidFill>
                  <a:srgbClr val="FF0000"/>
                </a:solidFill>
              </a:rPr>
              <a:t>thinking</a:t>
            </a:r>
            <a:r>
              <a:rPr lang="de-DE" sz="1100" dirty="0">
                <a:solidFill>
                  <a:srgbClr val="FF0000"/>
                </a:solidFill>
              </a:rPr>
              <a:t>: </a:t>
            </a:r>
            <a:r>
              <a:rPr lang="de-DE" sz="1100" b="1" dirty="0">
                <a:solidFill>
                  <a:srgbClr val="FF0000"/>
                </a:solidFill>
              </a:rPr>
              <a:t>»</a:t>
            </a:r>
            <a:r>
              <a:rPr lang="de-DE" sz="1100" b="1" dirty="0" err="1">
                <a:solidFill>
                  <a:srgbClr val="FF0000"/>
                </a:solidFill>
              </a:rPr>
              <a:t>How</a:t>
            </a:r>
            <a:r>
              <a:rPr lang="de-DE" sz="1100" b="1" dirty="0">
                <a:solidFill>
                  <a:srgbClr val="FF0000"/>
                </a:solidFill>
              </a:rPr>
              <a:t> </a:t>
            </a:r>
            <a:r>
              <a:rPr lang="de-DE" sz="1100" b="1" dirty="0" err="1">
                <a:solidFill>
                  <a:srgbClr val="FF0000"/>
                </a:solidFill>
              </a:rPr>
              <a:t>the</a:t>
            </a:r>
            <a:r>
              <a:rPr lang="de-DE" sz="1100" b="1" dirty="0">
                <a:solidFill>
                  <a:srgbClr val="FF0000"/>
                </a:solidFill>
              </a:rPr>
              <a:t> hell </a:t>
            </a:r>
            <a:r>
              <a:rPr lang="de-DE" sz="1100" b="1" dirty="0" err="1">
                <a:solidFill>
                  <a:srgbClr val="FF0000"/>
                </a:solidFill>
              </a:rPr>
              <a:t>should</a:t>
            </a:r>
            <a:r>
              <a:rPr lang="de-DE" sz="1100" b="1" dirty="0">
                <a:solidFill>
                  <a:srgbClr val="FF0000"/>
                </a:solidFill>
              </a:rPr>
              <a:t> I </a:t>
            </a:r>
            <a:r>
              <a:rPr lang="de-DE" sz="1100" b="1" dirty="0" err="1">
                <a:solidFill>
                  <a:srgbClr val="FF0000"/>
                </a:solidFill>
              </a:rPr>
              <a:t>work</a:t>
            </a:r>
            <a:r>
              <a:rPr lang="de-DE" sz="1100" b="1" dirty="0">
                <a:solidFill>
                  <a:srgbClr val="FF0000"/>
                </a:solidFill>
              </a:rPr>
              <a:t> on </a:t>
            </a:r>
            <a:r>
              <a:rPr lang="de-DE" sz="1100" b="1" dirty="0" err="1">
                <a:solidFill>
                  <a:srgbClr val="FF0000"/>
                </a:solidFill>
              </a:rPr>
              <a:t>that</a:t>
            </a:r>
            <a:r>
              <a:rPr lang="de-DE" sz="1100" b="1" dirty="0">
                <a:solidFill>
                  <a:srgbClr val="FF0000"/>
                </a:solidFill>
              </a:rPr>
              <a:t> </a:t>
            </a:r>
            <a:r>
              <a:rPr lang="de-DE" sz="1100" b="1" dirty="0" err="1">
                <a:solidFill>
                  <a:srgbClr val="FF0000"/>
                </a:solidFill>
              </a:rPr>
              <a:t>if</a:t>
            </a:r>
            <a:r>
              <a:rPr lang="de-DE" sz="1100" b="1" dirty="0">
                <a:solidFill>
                  <a:srgbClr val="FF0000"/>
                </a:solidFill>
              </a:rPr>
              <a:t> I </a:t>
            </a:r>
            <a:r>
              <a:rPr lang="de-DE" sz="1100" b="1" dirty="0" err="1">
                <a:solidFill>
                  <a:srgbClr val="FF0000"/>
                </a:solidFill>
              </a:rPr>
              <a:t>don‘t</a:t>
            </a:r>
            <a:r>
              <a:rPr lang="de-DE" sz="1100" b="1" dirty="0">
                <a:solidFill>
                  <a:srgbClr val="FF0000"/>
                </a:solidFill>
              </a:rPr>
              <a:t> </a:t>
            </a:r>
            <a:r>
              <a:rPr lang="de-DE" sz="1100" b="1" dirty="0" err="1">
                <a:solidFill>
                  <a:srgbClr val="FF0000"/>
                </a:solidFill>
              </a:rPr>
              <a:t>have</a:t>
            </a:r>
            <a:r>
              <a:rPr lang="de-DE" sz="1100" b="1" dirty="0">
                <a:solidFill>
                  <a:srgbClr val="FF0000"/>
                </a:solidFill>
              </a:rPr>
              <a:t> </a:t>
            </a:r>
            <a:r>
              <a:rPr lang="de-DE" sz="1100" b="1" dirty="0" err="1">
                <a:solidFill>
                  <a:srgbClr val="FF0000"/>
                </a:solidFill>
              </a:rPr>
              <a:t>my</a:t>
            </a:r>
            <a:r>
              <a:rPr lang="de-DE" sz="1100" b="1" dirty="0">
                <a:solidFill>
                  <a:srgbClr val="FF0000"/>
                </a:solidFill>
              </a:rPr>
              <a:t> own </a:t>
            </a:r>
            <a:r>
              <a:rPr lang="de-DE" sz="1100" b="1" dirty="0" err="1">
                <a:solidFill>
                  <a:srgbClr val="FF0000"/>
                </a:solidFill>
              </a:rPr>
              <a:t>idea</a:t>
            </a:r>
            <a:r>
              <a:rPr lang="de-DE" sz="1100" b="1" dirty="0">
                <a:solidFill>
                  <a:srgbClr val="FF0000"/>
                </a:solidFill>
              </a:rPr>
              <a:t> </a:t>
            </a:r>
            <a:r>
              <a:rPr lang="de-DE" sz="1100" b="1" dirty="0" err="1">
                <a:solidFill>
                  <a:srgbClr val="FF0000"/>
                </a:solidFill>
              </a:rPr>
              <a:t>yet</a:t>
            </a:r>
            <a:r>
              <a:rPr lang="de-DE" sz="1100" b="1" dirty="0">
                <a:solidFill>
                  <a:srgbClr val="FF0000"/>
                </a:solidFill>
              </a:rPr>
              <a:t>?«</a:t>
            </a:r>
            <a:br>
              <a:rPr lang="de-DE" sz="1100" b="1" dirty="0">
                <a:solidFill>
                  <a:srgbClr val="FF0000"/>
                </a:solidFill>
              </a:rPr>
            </a:br>
            <a:endParaRPr lang="de-DE" sz="1100" b="1"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100" dirty="0">
                <a:solidFill>
                  <a:srgbClr val="FF0000"/>
                </a:solidFill>
              </a:rPr>
              <a:t>Well, </a:t>
            </a:r>
            <a:r>
              <a:rPr lang="de-DE" sz="1100" dirty="0" err="1">
                <a:solidFill>
                  <a:srgbClr val="FF0000"/>
                </a:solidFill>
              </a:rPr>
              <a:t>you</a:t>
            </a:r>
            <a:r>
              <a:rPr lang="de-DE" sz="1100" dirty="0">
                <a:solidFill>
                  <a:srgbClr val="FF0000"/>
                </a:solidFill>
              </a:rPr>
              <a:t> </a:t>
            </a:r>
            <a:r>
              <a:rPr lang="de-DE" sz="1100" dirty="0" err="1">
                <a:solidFill>
                  <a:srgbClr val="FF0000"/>
                </a:solidFill>
              </a:rPr>
              <a:t>can</a:t>
            </a:r>
            <a:r>
              <a:rPr lang="de-DE" sz="1100" dirty="0">
                <a:solidFill>
                  <a:srgbClr val="FF0000"/>
                </a:solidFill>
              </a:rPr>
              <a:t> </a:t>
            </a:r>
            <a:r>
              <a:rPr lang="de-DE" sz="1100" b="1" dirty="0" err="1">
                <a:solidFill>
                  <a:srgbClr val="FF0000"/>
                </a:solidFill>
              </a:rPr>
              <a:t>wonderfully</a:t>
            </a:r>
            <a:r>
              <a:rPr lang="de-DE" sz="1100" b="1" dirty="0">
                <a:solidFill>
                  <a:srgbClr val="FF0000"/>
                </a:solidFill>
              </a:rPr>
              <a:t> </a:t>
            </a:r>
            <a:r>
              <a:rPr lang="de-DE" sz="1100" b="1" dirty="0" err="1">
                <a:solidFill>
                  <a:srgbClr val="FF0000"/>
                </a:solidFill>
              </a:rPr>
              <a:t>practise</a:t>
            </a:r>
            <a:r>
              <a:rPr lang="de-DE" sz="1100" b="1" dirty="0">
                <a:solidFill>
                  <a:srgbClr val="FF0000"/>
                </a:solidFill>
              </a:rPr>
              <a:t> </a:t>
            </a:r>
            <a:r>
              <a:rPr lang="de-DE" sz="1100" b="1" dirty="0" err="1">
                <a:solidFill>
                  <a:srgbClr val="FF0000"/>
                </a:solidFill>
              </a:rPr>
              <a:t>your</a:t>
            </a:r>
            <a:r>
              <a:rPr lang="de-DE" sz="1100" b="1" dirty="0">
                <a:solidFill>
                  <a:srgbClr val="FF0000"/>
                </a:solidFill>
              </a:rPr>
              <a:t> </a:t>
            </a:r>
            <a:r>
              <a:rPr lang="de-DE" sz="1100" b="1" dirty="0" err="1">
                <a:solidFill>
                  <a:srgbClr val="FF0000"/>
                </a:solidFill>
              </a:rPr>
              <a:t>pitching</a:t>
            </a:r>
            <a:r>
              <a:rPr lang="de-DE" sz="1100" dirty="0">
                <a:solidFill>
                  <a:srgbClr val="FF0000"/>
                </a:solidFill>
              </a:rPr>
              <a:t> </a:t>
            </a:r>
            <a:r>
              <a:rPr lang="de-DE" sz="1100" dirty="0" err="1">
                <a:solidFill>
                  <a:srgbClr val="FF0000"/>
                </a:solidFill>
              </a:rPr>
              <a:t>skills</a:t>
            </a:r>
            <a:r>
              <a:rPr lang="de-DE" sz="1100" dirty="0">
                <a:solidFill>
                  <a:srgbClr val="FF0000"/>
                </a:solidFill>
              </a:rPr>
              <a:t> </a:t>
            </a:r>
            <a:r>
              <a:rPr lang="de-DE" sz="1100" dirty="0" err="1">
                <a:solidFill>
                  <a:srgbClr val="FF0000"/>
                </a:solidFill>
              </a:rPr>
              <a:t>by</a:t>
            </a:r>
            <a:r>
              <a:rPr lang="de-DE" sz="1100" dirty="0">
                <a:solidFill>
                  <a:srgbClr val="FF0000"/>
                </a:solidFill>
              </a:rPr>
              <a:t> </a:t>
            </a:r>
            <a:r>
              <a:rPr lang="de-DE" sz="1100" dirty="0" err="1">
                <a:solidFill>
                  <a:srgbClr val="FF0000"/>
                </a:solidFill>
              </a:rPr>
              <a:t>pitching</a:t>
            </a:r>
            <a:r>
              <a:rPr lang="de-DE" sz="1100" dirty="0">
                <a:solidFill>
                  <a:srgbClr val="FF0000"/>
                </a:solidFill>
              </a:rPr>
              <a:t> a </a:t>
            </a:r>
            <a:r>
              <a:rPr lang="de-DE" sz="1100" dirty="0" err="1">
                <a:solidFill>
                  <a:srgbClr val="FF0000"/>
                </a:solidFill>
              </a:rPr>
              <a:t>random</a:t>
            </a:r>
            <a:r>
              <a:rPr lang="de-DE" sz="1100" dirty="0">
                <a:solidFill>
                  <a:srgbClr val="FF0000"/>
                </a:solidFill>
              </a:rPr>
              <a:t> </a:t>
            </a:r>
            <a:r>
              <a:rPr lang="de-DE" sz="1100" dirty="0" err="1">
                <a:solidFill>
                  <a:srgbClr val="FF0000"/>
                </a:solidFill>
              </a:rPr>
              <a:t>object</a:t>
            </a:r>
            <a:r>
              <a:rPr lang="de-DE" sz="1100" dirty="0">
                <a:solidFill>
                  <a:srgbClr val="FF0000"/>
                </a:solidFill>
              </a:rPr>
              <a:t> and </a:t>
            </a:r>
            <a:r>
              <a:rPr lang="de-DE" sz="1100" b="1" dirty="0" err="1">
                <a:solidFill>
                  <a:srgbClr val="FF0000"/>
                </a:solidFill>
              </a:rPr>
              <a:t>pretend</a:t>
            </a:r>
            <a:r>
              <a:rPr lang="de-DE" sz="1100" b="1" dirty="0">
                <a:solidFill>
                  <a:srgbClr val="FF0000"/>
                </a:solidFill>
              </a:rPr>
              <a:t> </a:t>
            </a:r>
            <a:r>
              <a:rPr lang="de-DE" sz="1100" b="1" dirty="0" err="1">
                <a:solidFill>
                  <a:srgbClr val="FF0000"/>
                </a:solidFill>
              </a:rPr>
              <a:t>that</a:t>
            </a:r>
            <a:r>
              <a:rPr lang="de-DE" sz="1100" b="1" dirty="0">
                <a:solidFill>
                  <a:srgbClr val="FF0000"/>
                </a:solidFill>
              </a:rPr>
              <a:t> </a:t>
            </a:r>
            <a:r>
              <a:rPr lang="de-DE" sz="1100" b="1" dirty="0" err="1">
                <a:solidFill>
                  <a:srgbClr val="FF0000"/>
                </a:solidFill>
              </a:rPr>
              <a:t>you</a:t>
            </a:r>
            <a:r>
              <a:rPr lang="de-DE" sz="1100" b="1" dirty="0">
                <a:solidFill>
                  <a:srgbClr val="FF0000"/>
                </a:solidFill>
              </a:rPr>
              <a:t> just </a:t>
            </a:r>
            <a:r>
              <a:rPr lang="de-DE" sz="1100" b="1" dirty="0" err="1">
                <a:solidFill>
                  <a:srgbClr val="FF0000"/>
                </a:solidFill>
              </a:rPr>
              <a:t>had</a:t>
            </a:r>
            <a:r>
              <a:rPr lang="de-DE" sz="1100" b="1" dirty="0">
                <a:solidFill>
                  <a:srgbClr val="FF0000"/>
                </a:solidFill>
              </a:rPr>
              <a:t> </a:t>
            </a:r>
            <a:r>
              <a:rPr lang="de-DE" sz="1100" b="1" dirty="0" err="1">
                <a:solidFill>
                  <a:srgbClr val="FF0000"/>
                </a:solidFill>
              </a:rPr>
              <a:t>the</a:t>
            </a:r>
            <a:r>
              <a:rPr lang="de-DE" sz="1100" b="1" dirty="0">
                <a:solidFill>
                  <a:srgbClr val="FF0000"/>
                </a:solidFill>
              </a:rPr>
              <a:t> </a:t>
            </a:r>
            <a:r>
              <a:rPr lang="de-DE" sz="1100" b="1" dirty="0" err="1">
                <a:solidFill>
                  <a:srgbClr val="FF0000"/>
                </a:solidFill>
              </a:rPr>
              <a:t>idea</a:t>
            </a:r>
            <a:r>
              <a:rPr lang="de-DE" sz="1100" b="1" dirty="0">
                <a:solidFill>
                  <a:srgbClr val="FF0000"/>
                </a:solidFill>
              </a:rPr>
              <a:t> </a:t>
            </a:r>
            <a:r>
              <a:rPr lang="de-DE" sz="1100" b="1" dirty="0" err="1">
                <a:solidFill>
                  <a:srgbClr val="FF0000"/>
                </a:solidFill>
              </a:rPr>
              <a:t>to</a:t>
            </a:r>
            <a:r>
              <a:rPr lang="de-DE" sz="1100" b="1" dirty="0">
                <a:solidFill>
                  <a:srgbClr val="FF0000"/>
                </a:solidFill>
              </a:rPr>
              <a:t> </a:t>
            </a:r>
            <a:r>
              <a:rPr lang="de-DE" sz="1100" b="1" dirty="0" err="1">
                <a:solidFill>
                  <a:srgbClr val="FF0000"/>
                </a:solidFill>
              </a:rPr>
              <a:t>develop</a:t>
            </a:r>
            <a:r>
              <a:rPr lang="de-DE" sz="1100" b="1" dirty="0">
                <a:solidFill>
                  <a:srgbClr val="FF0000"/>
                </a:solidFill>
              </a:rPr>
              <a:t> </a:t>
            </a:r>
            <a:r>
              <a:rPr lang="de-DE" sz="1100" b="1" dirty="0" err="1">
                <a:solidFill>
                  <a:srgbClr val="FF0000"/>
                </a:solidFill>
              </a:rPr>
              <a:t>that</a:t>
            </a:r>
            <a:r>
              <a:rPr lang="de-DE" sz="1100" b="1" dirty="0">
                <a:solidFill>
                  <a:srgbClr val="FF0000"/>
                </a:solidFill>
              </a:rPr>
              <a:t> </a:t>
            </a:r>
            <a:r>
              <a:rPr lang="de-DE" sz="1100" b="1" dirty="0" err="1">
                <a:solidFill>
                  <a:srgbClr val="FF0000"/>
                </a:solidFill>
              </a:rPr>
              <a:t>exact</a:t>
            </a:r>
            <a:r>
              <a:rPr lang="de-DE" sz="1100" b="1" dirty="0">
                <a:solidFill>
                  <a:srgbClr val="FF0000"/>
                </a:solidFill>
              </a:rPr>
              <a:t> </a:t>
            </a:r>
            <a:r>
              <a:rPr lang="de-DE" sz="1100" b="1" dirty="0" err="1">
                <a:solidFill>
                  <a:srgbClr val="FF0000"/>
                </a:solidFill>
              </a:rPr>
              <a:t>object</a:t>
            </a:r>
            <a:r>
              <a:rPr lang="de-DE" sz="1100" b="1" dirty="0">
                <a:solidFill>
                  <a:srgbClr val="FF0000"/>
                </a:solidFill>
              </a:rPr>
              <a:t> </a:t>
            </a:r>
            <a:r>
              <a:rPr lang="de-DE" sz="1100" dirty="0">
                <a:solidFill>
                  <a:srgbClr val="FF0000"/>
                </a:solidFill>
              </a:rPr>
              <a:t>and </a:t>
            </a:r>
            <a:r>
              <a:rPr lang="de-DE" sz="1100" dirty="0" err="1">
                <a:solidFill>
                  <a:srgbClr val="FF0000"/>
                </a:solidFill>
              </a:rPr>
              <a:t>you</a:t>
            </a:r>
            <a:r>
              <a:rPr lang="de-DE" sz="1100" dirty="0">
                <a:solidFill>
                  <a:srgbClr val="FF0000"/>
                </a:solidFill>
              </a:rPr>
              <a:t> </a:t>
            </a:r>
            <a:r>
              <a:rPr lang="de-DE" sz="1100" dirty="0" err="1">
                <a:solidFill>
                  <a:srgbClr val="FF0000"/>
                </a:solidFill>
              </a:rPr>
              <a:t>now</a:t>
            </a:r>
            <a:r>
              <a:rPr lang="de-DE" sz="1100" dirty="0">
                <a:solidFill>
                  <a:srgbClr val="FF0000"/>
                </a:solidFill>
              </a:rPr>
              <a:t> </a:t>
            </a:r>
            <a:r>
              <a:rPr lang="de-DE" sz="1100" dirty="0" err="1">
                <a:solidFill>
                  <a:srgbClr val="FF0000"/>
                </a:solidFill>
              </a:rPr>
              <a:t>want</a:t>
            </a:r>
            <a:r>
              <a:rPr lang="de-DE" sz="1100" dirty="0">
                <a:solidFill>
                  <a:srgbClr val="FF0000"/>
                </a:solidFill>
              </a:rPr>
              <a:t> </a:t>
            </a:r>
            <a:r>
              <a:rPr lang="de-DE" sz="1100" dirty="0" err="1">
                <a:solidFill>
                  <a:srgbClr val="FF0000"/>
                </a:solidFill>
              </a:rPr>
              <a:t>to</a:t>
            </a:r>
            <a:r>
              <a:rPr lang="de-DE" sz="1100" dirty="0">
                <a:solidFill>
                  <a:srgbClr val="FF0000"/>
                </a:solidFill>
              </a:rPr>
              <a:t> </a:t>
            </a:r>
            <a:r>
              <a:rPr lang="de-DE" sz="1100" b="1" dirty="0">
                <a:solidFill>
                  <a:srgbClr val="FF0000"/>
                </a:solidFill>
              </a:rPr>
              <a:t>pitch </a:t>
            </a:r>
            <a:r>
              <a:rPr lang="de-DE" sz="1100" b="1" dirty="0" err="1">
                <a:solidFill>
                  <a:srgbClr val="FF0000"/>
                </a:solidFill>
              </a:rPr>
              <a:t>it</a:t>
            </a:r>
            <a:r>
              <a:rPr lang="de-DE" sz="1100" b="1" dirty="0">
                <a:solidFill>
                  <a:srgbClr val="FF0000"/>
                </a:solidFill>
              </a:rPr>
              <a:t> </a:t>
            </a:r>
            <a:r>
              <a:rPr lang="de-DE" sz="1100" b="1" dirty="0" err="1">
                <a:solidFill>
                  <a:srgbClr val="FF0000"/>
                </a:solidFill>
              </a:rPr>
              <a:t>to</a:t>
            </a:r>
            <a:r>
              <a:rPr lang="de-DE" sz="1100" b="1" dirty="0">
                <a:solidFill>
                  <a:srgbClr val="FF0000"/>
                </a:solidFill>
              </a:rPr>
              <a:t> potential </a:t>
            </a:r>
            <a:r>
              <a:rPr lang="de-DE" sz="1100" b="1" dirty="0" err="1">
                <a:solidFill>
                  <a:srgbClr val="FF0000"/>
                </a:solidFill>
              </a:rPr>
              <a:t>investors</a:t>
            </a:r>
            <a:r>
              <a:rPr lang="de-DE" sz="1100" dirty="0">
                <a:solidFill>
                  <a:srgbClr val="FF0000"/>
                </a:solidFill>
              </a:rPr>
              <a:t>.</a:t>
            </a:r>
          </a:p>
          <a:p>
            <a:pPr marL="171450" lvl="0" indent="-171450" algn="l" rtl="0">
              <a:spcBef>
                <a:spcPts val="0"/>
              </a:spcBef>
              <a:spcAft>
                <a:spcPts val="0"/>
              </a:spcAft>
              <a:buFont typeface="Arial" panose="020B0604020202020204" pitchFamily="34" charset="0"/>
              <a:buChar char="•"/>
            </a:pPr>
            <a:endParaRPr lang="de-DE" sz="1100" dirty="0">
              <a:solidFill>
                <a:srgbClr val="FF0000"/>
              </a:solidFill>
            </a:endParaRPr>
          </a:p>
          <a:p>
            <a:pPr marL="0" lvl="0" indent="0" algn="l" rtl="0">
              <a:spcBef>
                <a:spcPts val="0"/>
              </a:spcBef>
              <a:spcAft>
                <a:spcPts val="0"/>
              </a:spcAft>
              <a:buFont typeface="Arial" panose="020B0604020202020204" pitchFamily="34" charset="0"/>
              <a:buNone/>
            </a:pPr>
            <a:r>
              <a:rPr lang="de-DE" sz="1100" dirty="0">
                <a:solidFill>
                  <a:srgbClr val="FF0000"/>
                </a:solidFill>
              </a:rPr>
              <a:t>Just </a:t>
            </a:r>
            <a:r>
              <a:rPr lang="de-DE" sz="1100" dirty="0" err="1">
                <a:solidFill>
                  <a:srgbClr val="FF0000"/>
                </a:solidFill>
              </a:rPr>
              <a:t>give</a:t>
            </a:r>
            <a:r>
              <a:rPr lang="de-DE" sz="1100" dirty="0">
                <a:solidFill>
                  <a:srgbClr val="FF0000"/>
                </a:solidFill>
              </a:rPr>
              <a:t> </a:t>
            </a:r>
            <a:r>
              <a:rPr lang="de-DE" sz="1100" dirty="0" err="1">
                <a:solidFill>
                  <a:srgbClr val="FF0000"/>
                </a:solidFill>
              </a:rPr>
              <a:t>it</a:t>
            </a:r>
            <a:r>
              <a:rPr lang="de-DE" sz="1100" dirty="0">
                <a:solidFill>
                  <a:srgbClr val="FF0000"/>
                </a:solidFill>
              </a:rPr>
              <a:t> a </a:t>
            </a:r>
            <a:r>
              <a:rPr lang="de-DE" sz="1100" dirty="0" err="1">
                <a:solidFill>
                  <a:srgbClr val="FF0000"/>
                </a:solidFill>
              </a:rPr>
              <a:t>try</a:t>
            </a:r>
            <a:r>
              <a:rPr lang="de-DE" sz="1100" dirty="0">
                <a:solidFill>
                  <a:srgbClr val="FF0000"/>
                </a:solidFill>
              </a:rPr>
              <a:t> and </a:t>
            </a:r>
            <a:r>
              <a:rPr lang="de-DE" sz="1100" dirty="0" err="1">
                <a:solidFill>
                  <a:srgbClr val="FF0000"/>
                </a:solidFill>
              </a:rPr>
              <a:t>if</a:t>
            </a:r>
            <a:r>
              <a:rPr lang="de-DE" sz="1100" dirty="0">
                <a:solidFill>
                  <a:srgbClr val="FF0000"/>
                </a:solidFill>
              </a:rPr>
              <a:t> </a:t>
            </a:r>
            <a:r>
              <a:rPr lang="de-DE" sz="1100" dirty="0" err="1">
                <a:solidFill>
                  <a:srgbClr val="FF0000"/>
                </a:solidFill>
              </a:rPr>
              <a:t>you</a:t>
            </a:r>
            <a:r>
              <a:rPr lang="de-DE" sz="1100" dirty="0">
                <a:solidFill>
                  <a:srgbClr val="FF0000"/>
                </a:solidFill>
              </a:rPr>
              <a:t> </a:t>
            </a:r>
            <a:r>
              <a:rPr lang="de-DE" sz="1100" dirty="0" err="1">
                <a:solidFill>
                  <a:srgbClr val="FF0000"/>
                </a:solidFill>
              </a:rPr>
              <a:t>have</a:t>
            </a:r>
            <a:r>
              <a:rPr lang="de-DE" sz="1100" dirty="0">
                <a:solidFill>
                  <a:srgbClr val="FF0000"/>
                </a:solidFill>
              </a:rPr>
              <a:t> </a:t>
            </a:r>
            <a:r>
              <a:rPr lang="de-DE" sz="1100" dirty="0" err="1">
                <a:solidFill>
                  <a:srgbClr val="FF0000"/>
                </a:solidFill>
              </a:rPr>
              <a:t>any</a:t>
            </a:r>
            <a:r>
              <a:rPr lang="de-DE" sz="1100" dirty="0">
                <a:solidFill>
                  <a:srgbClr val="FF0000"/>
                </a:solidFill>
              </a:rPr>
              <a:t> </a:t>
            </a:r>
            <a:r>
              <a:rPr lang="de-DE" sz="1100" dirty="0" err="1">
                <a:solidFill>
                  <a:srgbClr val="FF0000"/>
                </a:solidFill>
              </a:rPr>
              <a:t>questions</a:t>
            </a:r>
            <a:r>
              <a:rPr lang="de-DE" sz="1100" dirty="0">
                <a:solidFill>
                  <a:srgbClr val="FF0000"/>
                </a:solidFill>
              </a:rPr>
              <a:t> – </a:t>
            </a:r>
            <a:r>
              <a:rPr lang="de-DE" sz="1100" dirty="0" err="1">
                <a:solidFill>
                  <a:srgbClr val="FF0000"/>
                </a:solidFill>
              </a:rPr>
              <a:t>we</a:t>
            </a:r>
            <a:r>
              <a:rPr lang="de-DE" sz="1100" dirty="0">
                <a:solidFill>
                  <a:srgbClr val="FF0000"/>
                </a:solidFill>
              </a:rPr>
              <a:t> </a:t>
            </a:r>
            <a:r>
              <a:rPr lang="de-DE" sz="1100" dirty="0" err="1">
                <a:solidFill>
                  <a:srgbClr val="FF0000"/>
                </a:solidFill>
              </a:rPr>
              <a:t>are</a:t>
            </a:r>
            <a:r>
              <a:rPr lang="de-DE" sz="1100" dirty="0">
                <a:solidFill>
                  <a:srgbClr val="FF0000"/>
                </a:solidFill>
              </a:rPr>
              <a:t> </a:t>
            </a:r>
            <a:r>
              <a:rPr lang="de-DE" sz="1100" dirty="0" err="1">
                <a:solidFill>
                  <a:srgbClr val="FF0000"/>
                </a:solidFill>
              </a:rPr>
              <a:t>here</a:t>
            </a:r>
            <a:r>
              <a:rPr lang="de-DE" sz="1100" dirty="0">
                <a:solidFill>
                  <a:srgbClr val="FF0000"/>
                </a:solidFill>
              </a:rPr>
              <a:t> </a:t>
            </a:r>
            <a:r>
              <a:rPr lang="de-DE" sz="1100" dirty="0" err="1">
                <a:solidFill>
                  <a:srgbClr val="FF0000"/>
                </a:solidFill>
              </a:rPr>
              <a:t>for</a:t>
            </a:r>
            <a:r>
              <a:rPr lang="de-DE" sz="1100" dirty="0">
                <a:solidFill>
                  <a:srgbClr val="FF0000"/>
                </a:solidFill>
              </a:rPr>
              <a:t> </a:t>
            </a:r>
            <a:r>
              <a:rPr lang="de-DE" sz="1100" dirty="0" err="1">
                <a:solidFill>
                  <a:srgbClr val="FF0000"/>
                </a:solidFill>
              </a:rPr>
              <a:t>you</a:t>
            </a:r>
            <a:r>
              <a:rPr lang="de-DE" sz="1100" dirty="0">
                <a:solidFill>
                  <a:srgbClr val="FF0000"/>
                </a:solidFill>
              </a:rPr>
              <a:t>!!</a:t>
            </a:r>
          </a:p>
        </p:txBody>
      </p:sp>
    </p:spTree>
    <p:extLst>
      <p:ext uri="{BB962C8B-B14F-4D97-AF65-F5344CB8AC3E}">
        <p14:creationId xmlns:p14="http://schemas.microsoft.com/office/powerpoint/2010/main" val="4081278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dirty="0">
                <a:solidFill>
                  <a:schemeClr val="dk1"/>
                </a:solidFill>
                <a:highlight>
                  <a:schemeClr val="lt1"/>
                </a:highlight>
                <a:latin typeface="DINOT-Bold" panose="020B0504020101020102" pitchFamily="34" charset="77"/>
              </a:rPr>
              <a:t>[</a:t>
            </a:r>
            <a:r>
              <a:rPr lang="de-DE" sz="1100" b="0" dirty="0" err="1">
                <a:solidFill>
                  <a:schemeClr val="dk1"/>
                </a:solidFill>
                <a:highlight>
                  <a:schemeClr val="lt1"/>
                </a:highlight>
                <a:latin typeface="DINOT-Bold" panose="020B0504020101020102" pitchFamily="34" charset="77"/>
              </a:rPr>
              <a:t>read</a:t>
            </a:r>
            <a:r>
              <a:rPr lang="de-DE" sz="1100" b="0" dirty="0">
                <a:solidFill>
                  <a:schemeClr val="dk1"/>
                </a:solidFill>
                <a:highlight>
                  <a:schemeClr val="lt1"/>
                </a:highlight>
                <a:latin typeface="DINOT-Bold" panose="020B0504020101020102" pitchFamily="34" charset="77"/>
              </a:rPr>
              <a:t> out </a:t>
            </a:r>
            <a:r>
              <a:rPr lang="de-DE" sz="1100" b="0" dirty="0" err="1">
                <a:solidFill>
                  <a:schemeClr val="dk1"/>
                </a:solidFill>
                <a:highlight>
                  <a:schemeClr val="lt1"/>
                </a:highlight>
                <a:latin typeface="DINOT-Bold" panose="020B0504020101020102" pitchFamily="34" charset="77"/>
              </a:rPr>
              <a:t>slide</a:t>
            </a:r>
            <a:r>
              <a:rPr lang="de-DE" sz="1100" b="0" dirty="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dirty="0">
                <a:solidFill>
                  <a:schemeClr val="dk1"/>
                </a:solidFill>
                <a:highlight>
                  <a:schemeClr val="lt1"/>
                </a:highlight>
                <a:latin typeface="DINOT-Bold" panose="020B0504020101020102" pitchFamily="34" charset="77"/>
              </a:rPr>
              <a:t>[</a:t>
            </a:r>
            <a:r>
              <a:rPr lang="de-DE" sz="1100" b="0" dirty="0" err="1">
                <a:solidFill>
                  <a:schemeClr val="dk1"/>
                </a:solidFill>
                <a:highlight>
                  <a:schemeClr val="lt1"/>
                </a:highlight>
                <a:latin typeface="DINOT-Bold" panose="020B0504020101020102" pitchFamily="34" charset="77"/>
              </a:rPr>
              <a:t>emphasise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that</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the</a:t>
            </a:r>
            <a:r>
              <a:rPr lang="de-DE" sz="1100" b="0" dirty="0">
                <a:solidFill>
                  <a:schemeClr val="dk1"/>
                </a:solidFill>
                <a:highlight>
                  <a:schemeClr val="lt1"/>
                </a:highlight>
                <a:latin typeface="DINOT-Bold" panose="020B0504020101020102" pitchFamily="34" charset="77"/>
              </a:rPr>
              <a:t> pitch </a:t>
            </a:r>
            <a:r>
              <a:rPr lang="de-DE" sz="1100" b="0" dirty="0" err="1">
                <a:solidFill>
                  <a:schemeClr val="dk1"/>
                </a:solidFill>
                <a:highlight>
                  <a:schemeClr val="lt1"/>
                </a:highlight>
                <a:latin typeface="DINOT-Bold" panose="020B0504020101020102" pitchFamily="34" charset="77"/>
              </a:rPr>
              <a:t>should</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be</a:t>
            </a:r>
            <a:r>
              <a:rPr lang="de-DE" sz="1100" b="0" dirty="0">
                <a:solidFill>
                  <a:schemeClr val="dk1"/>
                </a:solidFill>
                <a:highlight>
                  <a:schemeClr val="lt1"/>
                </a:highlight>
                <a:latin typeface="DINOT-Bold" panose="020B0504020101020102" pitchFamily="34" charset="77"/>
              </a:rPr>
              <a:t> 2 </a:t>
            </a:r>
            <a:r>
              <a:rPr lang="de-DE" sz="1100" b="0" dirty="0" err="1">
                <a:solidFill>
                  <a:schemeClr val="dk1"/>
                </a:solidFill>
                <a:highlight>
                  <a:schemeClr val="lt1"/>
                </a:highlight>
                <a:latin typeface="DINOT-Bold" panose="020B0504020101020102" pitchFamily="34" charset="77"/>
              </a:rPr>
              <a:t>minutes</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long</a:t>
            </a:r>
            <a:r>
              <a:rPr lang="de-DE" sz="1100" b="0" dirty="0">
                <a:solidFill>
                  <a:schemeClr val="dk1"/>
                </a:solidFill>
                <a:highlight>
                  <a:schemeClr val="lt1"/>
                </a:highlight>
                <a:latin typeface="DINOT-Bold" panose="020B0504020101020102" pitchFamily="34" charset="77"/>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sz="1100" b="0" u="none" strike="noStrike" cap="none" dirty="0">
                <a:solidFill>
                  <a:srgbClr val="000000"/>
                </a:solidFill>
                <a:latin typeface="DINOT-Bold" panose="020B0504020101020102" pitchFamily="34" charset="77"/>
                <a:sym typeface="Arial"/>
              </a:rPr>
              <a:t>Well, </a:t>
            </a:r>
            <a:r>
              <a:rPr lang="de-DE" sz="1100" b="0" u="none" strike="noStrike" cap="none" dirty="0" err="1">
                <a:solidFill>
                  <a:srgbClr val="000000"/>
                </a:solidFill>
                <a:latin typeface="DINOT-Bold" panose="020B0504020101020102" pitchFamily="34" charset="77"/>
                <a:sym typeface="Arial"/>
              </a:rPr>
              <a:t>we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asked</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the</a:t>
            </a:r>
            <a:r>
              <a:rPr lang="de-DE" sz="1100" b="0" u="none" strike="noStrike" cap="none" dirty="0">
                <a:solidFill>
                  <a:srgbClr val="000000"/>
                </a:solidFill>
                <a:latin typeface="DINOT-Bold" panose="020B0504020101020102" pitchFamily="34" charset="77"/>
                <a:sym typeface="Arial"/>
              </a:rPr>
              <a:t> Collins </a:t>
            </a:r>
            <a:r>
              <a:rPr lang="de-DE" sz="1100" b="0" u="none" strike="noStrike" cap="none" dirty="0" err="1">
                <a:solidFill>
                  <a:srgbClr val="000000"/>
                </a:solidFill>
                <a:latin typeface="DINOT-Bold" panose="020B0504020101020102" pitchFamily="34" charset="77"/>
                <a:sym typeface="Arial"/>
              </a:rPr>
              <a:t>dictionary</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about</a:t>
            </a:r>
            <a:r>
              <a:rPr lang="de-DE" sz="1100" b="0" u="none" strike="noStrike" cap="none" dirty="0">
                <a:solidFill>
                  <a:srgbClr val="000000"/>
                </a:solidFill>
                <a:latin typeface="DINOT-Bold" panose="020B0504020101020102" pitchFamily="34" charset="77"/>
                <a:sym typeface="Arial"/>
              </a:rPr>
              <a:t> it. </a:t>
            </a:r>
            <a:r>
              <a:rPr lang="de-DE" sz="1100" b="0" u="none" strike="noStrike" cap="none" dirty="0" err="1">
                <a:solidFill>
                  <a:srgbClr val="000000"/>
                </a:solidFill>
                <a:latin typeface="DINOT-Bold" panose="020B0504020101020102" pitchFamily="34" charset="77"/>
                <a:sym typeface="Arial"/>
              </a:rPr>
              <a:t>It</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says</a:t>
            </a:r>
            <a:r>
              <a:rPr lang="de-DE" sz="1100" b="0" u="none" strike="noStrike" cap="none" dirty="0">
                <a:solidFill>
                  <a:srgbClr val="000000"/>
                </a:solidFill>
                <a:latin typeface="DINOT-Bold" panose="020B0504020101020102" pitchFamily="34" charset="77"/>
                <a:sym typeface="Arial"/>
              </a:rPr>
              <a:t>: </a:t>
            </a:r>
          </a:p>
          <a:p>
            <a:pPr marL="0" lvl="0" indent="0" algn="l" rtl="0">
              <a:lnSpc>
                <a:spcPct val="100000"/>
              </a:lnSpc>
              <a:spcBef>
                <a:spcPts val="0"/>
              </a:spcBef>
              <a:spcAft>
                <a:spcPts val="0"/>
              </a:spcAft>
              <a:buSzPts val="1100"/>
              <a:buNone/>
            </a:pPr>
            <a:endParaRPr lang="de-DE" sz="1100" b="0" u="none" strike="noStrike" cap="none" dirty="0">
              <a:solidFill>
                <a:srgbClr val="000000"/>
              </a:solidFill>
              <a:latin typeface="DINOT-Bold" panose="020B0504020101020102" pitchFamily="34" charset="77"/>
              <a:sym typeface="Arial"/>
            </a:endParaRPr>
          </a:p>
          <a:p>
            <a:pPr marL="0" lvl="0" indent="0" algn="l" rtl="0">
              <a:lnSpc>
                <a:spcPct val="100000"/>
              </a:lnSpc>
              <a:spcBef>
                <a:spcPts val="0"/>
              </a:spcBef>
              <a:spcAft>
                <a:spcPts val="0"/>
              </a:spcAft>
              <a:buSzPts val="1100"/>
              <a:buNone/>
            </a:pPr>
            <a:r>
              <a:rPr lang="de-DE" sz="1100" b="0" u="none" strike="noStrike" cap="none" dirty="0">
                <a:solidFill>
                  <a:srgbClr val="000000"/>
                </a:solidFill>
                <a:latin typeface="DINOT-Bold" panose="020B0504020101020102" pitchFamily="34" charset="77"/>
                <a:sym typeface="Arial"/>
              </a:rPr>
              <a:t>Ideation ist </a:t>
            </a:r>
            <a:r>
              <a:rPr lang="de-DE" sz="1100" b="0" u="none" strike="noStrike" cap="none" dirty="0" err="1">
                <a:solidFill>
                  <a:srgbClr val="000000"/>
                </a:solidFill>
                <a:latin typeface="DINOT-Bold" panose="020B0504020101020102" pitchFamily="34" charset="77"/>
                <a:sym typeface="Arial"/>
              </a:rPr>
              <a:t>the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formation</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or</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conception</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of</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ideas</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by</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the</a:t>
            </a:r>
            <a:r>
              <a:rPr lang="de-DE" sz="1100" b="0" u="none" strike="noStrike" cap="none" dirty="0">
                <a:solidFill>
                  <a:srgbClr val="000000"/>
                </a:solidFill>
                <a:latin typeface="DINOT-Bold" panose="020B0504020101020102" pitchFamily="34" charset="77"/>
                <a:sym typeface="Arial"/>
              </a:rPr>
              <a:t> mind. </a:t>
            </a:r>
          </a:p>
          <a:p>
            <a:pPr marL="0" lvl="0" indent="0" algn="l" rtl="0">
              <a:lnSpc>
                <a:spcPct val="100000"/>
              </a:lnSpc>
              <a:spcBef>
                <a:spcPts val="0"/>
              </a:spcBef>
              <a:spcAft>
                <a:spcPts val="0"/>
              </a:spcAft>
              <a:buSzPts val="1100"/>
              <a:buNone/>
            </a:pPr>
            <a:endParaRPr lang="de-DE" sz="1100" b="0" u="none" strike="noStrike" cap="none" dirty="0">
              <a:solidFill>
                <a:srgbClr val="000000"/>
              </a:solidFill>
              <a:latin typeface="DINOT-Bold" panose="020B0504020101020102" pitchFamily="34" charset="77"/>
              <a:sym typeface="Arial"/>
            </a:endParaRPr>
          </a:p>
          <a:p>
            <a:pPr marL="0" lvl="0" indent="0" algn="l" rtl="0">
              <a:lnSpc>
                <a:spcPct val="100000"/>
              </a:lnSpc>
              <a:spcBef>
                <a:spcPts val="0"/>
              </a:spcBef>
              <a:spcAft>
                <a:spcPts val="0"/>
              </a:spcAft>
              <a:buSzPts val="1100"/>
              <a:buNone/>
            </a:pPr>
            <a:r>
              <a:rPr lang="de-DE" sz="1100" b="0" u="none" strike="noStrike" cap="none" dirty="0">
                <a:solidFill>
                  <a:srgbClr val="000000"/>
                </a:solidFill>
                <a:latin typeface="DINOT-Bold" panose="020B0504020101020102" pitchFamily="34" charset="77"/>
                <a:sym typeface="Arial"/>
              </a:rPr>
              <a:t>But </a:t>
            </a:r>
            <a:r>
              <a:rPr lang="de-DE" sz="1100" b="0" u="none" strike="noStrike" cap="none" dirty="0" err="1">
                <a:solidFill>
                  <a:srgbClr val="000000"/>
                </a:solidFill>
                <a:latin typeface="DINOT-Bold" panose="020B0504020101020102" pitchFamily="34" charset="77"/>
                <a:sym typeface="Arial"/>
              </a:rPr>
              <a:t>how</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does</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this</a:t>
            </a:r>
            <a:r>
              <a:rPr lang="de-DE" sz="1100" b="0" u="none" strike="noStrike" cap="none" dirty="0">
                <a:solidFill>
                  <a:srgbClr val="000000"/>
                </a:solidFill>
                <a:latin typeface="DINOT-Bold" panose="020B0504020101020102" pitchFamily="34" charset="77"/>
                <a:sym typeface="Arial"/>
              </a:rPr>
              <a:t> happen? </a:t>
            </a:r>
            <a:r>
              <a:rPr lang="de-DE" sz="1100" b="0" u="none" strike="noStrike" cap="none" dirty="0" err="1">
                <a:solidFill>
                  <a:srgbClr val="000000"/>
                </a:solidFill>
                <a:latin typeface="DINOT-Bold" panose="020B0504020101020102" pitchFamily="34" charset="77"/>
                <a:sym typeface="Arial"/>
              </a:rPr>
              <a:t>How</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does</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our</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mind</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generate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ideas</a:t>
            </a:r>
            <a:r>
              <a:rPr lang="de-DE" sz="1100" b="0" u="none" strike="noStrike" cap="none" dirty="0">
                <a:solidFill>
                  <a:srgbClr val="000000"/>
                </a:solidFill>
                <a:latin typeface="DINOT-Bold" panose="020B0504020101020102" pitchFamily="34" charset="77"/>
                <a:sym typeface="Arial"/>
              </a:rPr>
              <a:t> and </a:t>
            </a:r>
            <a:r>
              <a:rPr lang="de-DE" sz="1100" b="0" u="none" strike="noStrike" cap="none" dirty="0" err="1">
                <a:solidFill>
                  <a:srgbClr val="000000"/>
                </a:solidFill>
                <a:latin typeface="DINOT-Bold" panose="020B0504020101020102" pitchFamily="34" charset="77"/>
                <a:sym typeface="Arial"/>
              </a:rPr>
              <a:t>can</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we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somehow</a:t>
            </a:r>
            <a:r>
              <a:rPr lang="de-DE" sz="1100" b="0" u="none" strike="noStrike" cap="none" dirty="0">
                <a:solidFill>
                  <a:srgbClr val="000000"/>
                </a:solidFill>
                <a:latin typeface="DINOT-Bold" panose="020B0504020101020102" pitchFamily="34" charset="77"/>
                <a:sym typeface="Arial"/>
              </a:rPr>
              <a:t> support </a:t>
            </a:r>
            <a:r>
              <a:rPr lang="de-DE" sz="1100" b="0" u="none" strike="noStrike" cap="none" dirty="0" err="1">
                <a:solidFill>
                  <a:srgbClr val="000000"/>
                </a:solidFill>
                <a:latin typeface="DINOT-Bold" panose="020B0504020101020102" pitchFamily="34" charset="77"/>
                <a:sym typeface="Arial"/>
              </a:rPr>
              <a:t>it</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doing</a:t>
            </a:r>
            <a:r>
              <a:rPr lang="de-DE" sz="1100" b="0" u="none" strike="noStrike" cap="none" dirty="0">
                <a:solidFill>
                  <a:srgbClr val="000000"/>
                </a:solidFill>
                <a:latin typeface="DINOT-Bold" panose="020B0504020101020102" pitchFamily="34" charset="77"/>
                <a:sym typeface="Arial"/>
              </a:rPr>
              <a:t> so?</a:t>
            </a:r>
            <a:endParaRPr sz="1100" b="0" u="none" strike="noStrike" cap="none" dirty="0">
              <a:solidFill>
                <a:srgbClr val="000000"/>
              </a:solidFill>
              <a:latin typeface="DINOT-Bold" panose="020B0504020101020102" pitchFamily="34" charset="77"/>
              <a:sym typeface="Arial"/>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Take a </a:t>
            </a:r>
            <a:r>
              <a:rPr lang="de-DE" dirty="0" err="1"/>
              <a:t>piece</a:t>
            </a:r>
            <a:r>
              <a:rPr lang="de-DE" dirty="0"/>
              <a:t> </a:t>
            </a:r>
            <a:r>
              <a:rPr lang="de-DE" dirty="0" err="1"/>
              <a:t>of</a:t>
            </a:r>
            <a:r>
              <a:rPr lang="de-DE" dirty="0"/>
              <a:t> </a:t>
            </a:r>
            <a:r>
              <a:rPr lang="de-DE" dirty="0" err="1"/>
              <a:t>paper</a:t>
            </a:r>
            <a:endParaRPr lang="de-DE" dirty="0"/>
          </a:p>
          <a:p>
            <a:pPr marL="171450" indent="-171450">
              <a:buFont typeface="Arial" panose="020B0604020202020204" pitchFamily="34" charset="0"/>
              <a:buChar char="•"/>
            </a:pPr>
            <a:r>
              <a:rPr lang="de-DE" dirty="0"/>
              <a:t>Work </a:t>
            </a:r>
            <a:r>
              <a:rPr lang="de-DE" dirty="0" err="1"/>
              <a:t>your</a:t>
            </a:r>
            <a:r>
              <a:rPr lang="de-DE" dirty="0"/>
              <a:t> </a:t>
            </a:r>
            <a:r>
              <a:rPr lang="de-DE" dirty="0" err="1"/>
              <a:t>way</a:t>
            </a:r>
            <a:r>
              <a:rPr lang="de-DE" dirty="0"/>
              <a:t> </a:t>
            </a:r>
            <a:r>
              <a:rPr lang="de-DE" dirty="0" err="1"/>
              <a:t>through</a:t>
            </a:r>
            <a:r>
              <a:rPr lang="de-DE" dirty="0"/>
              <a:t> </a:t>
            </a:r>
            <a:r>
              <a:rPr lang="de-DE" b="1" dirty="0" err="1"/>
              <a:t>step</a:t>
            </a:r>
            <a:r>
              <a:rPr lang="de-DE" b="1" dirty="0"/>
              <a:t> 1 </a:t>
            </a:r>
            <a:r>
              <a:rPr lang="de-DE" b="1" dirty="0" err="1"/>
              <a:t>first</a:t>
            </a:r>
            <a:endParaRPr lang="de-DE" b="1" dirty="0"/>
          </a:p>
          <a:p>
            <a:pPr marL="171450" indent="-171450">
              <a:buFont typeface="Arial" panose="020B0604020202020204" pitchFamily="34" charset="0"/>
              <a:buChar char="•"/>
            </a:pPr>
            <a:r>
              <a:rPr lang="de-DE" dirty="0"/>
              <a:t>and </a:t>
            </a:r>
            <a:r>
              <a:rPr lang="de-DE" dirty="0" err="1"/>
              <a:t>based</a:t>
            </a:r>
            <a:r>
              <a:rPr lang="de-DE" dirty="0"/>
              <a:t> on </a:t>
            </a:r>
            <a:r>
              <a:rPr lang="de-DE" dirty="0" err="1"/>
              <a:t>that</a:t>
            </a:r>
            <a:r>
              <a:rPr lang="de-DE" dirty="0"/>
              <a:t> </a:t>
            </a:r>
            <a:r>
              <a:rPr lang="de-DE" dirty="0" err="1"/>
              <a:t>then</a:t>
            </a:r>
            <a:r>
              <a:rPr lang="de-DE" dirty="0"/>
              <a:t> </a:t>
            </a:r>
            <a:r>
              <a:rPr lang="de-DE" dirty="0" err="1"/>
              <a:t>build</a:t>
            </a:r>
            <a:r>
              <a:rPr lang="de-DE" dirty="0"/>
              <a:t> an </a:t>
            </a:r>
            <a:r>
              <a:rPr lang="de-DE" dirty="0" err="1"/>
              <a:t>engaging</a:t>
            </a:r>
            <a:r>
              <a:rPr lang="de-DE" dirty="0"/>
              <a:t> </a:t>
            </a:r>
            <a:r>
              <a:rPr lang="de-DE" dirty="0" err="1"/>
              <a:t>storyline</a:t>
            </a:r>
            <a:r>
              <a:rPr lang="de-DE" dirty="0"/>
              <a:t> </a:t>
            </a:r>
            <a:r>
              <a:rPr lang="de-DE" b="1" dirty="0"/>
              <a:t>in </a:t>
            </a:r>
            <a:r>
              <a:rPr lang="de-DE" b="1" dirty="0" err="1"/>
              <a:t>step</a:t>
            </a:r>
            <a:r>
              <a:rPr lang="de-DE" b="1" dirty="0"/>
              <a:t> 2!</a:t>
            </a:r>
          </a:p>
          <a:p>
            <a:endParaRPr lang="de-DE" dirty="0"/>
          </a:p>
          <a:p>
            <a:r>
              <a:rPr lang="de-DE" dirty="0" err="1"/>
              <a:t>You</a:t>
            </a:r>
            <a:r>
              <a:rPr lang="de-DE" dirty="0"/>
              <a:t> </a:t>
            </a:r>
            <a:r>
              <a:rPr lang="de-DE" dirty="0" err="1"/>
              <a:t>have</a:t>
            </a:r>
            <a:r>
              <a:rPr lang="de-DE" dirty="0"/>
              <a:t> </a:t>
            </a:r>
            <a:r>
              <a:rPr lang="de-DE" dirty="0" err="1"/>
              <a:t>got</a:t>
            </a:r>
            <a:r>
              <a:rPr lang="de-DE" dirty="0"/>
              <a:t> </a:t>
            </a:r>
            <a:r>
              <a:rPr lang="de-DE" b="1" dirty="0"/>
              <a:t>10 </a:t>
            </a:r>
            <a:r>
              <a:rPr lang="de-DE" b="1" dirty="0" err="1"/>
              <a:t>minutes</a:t>
            </a:r>
            <a:r>
              <a:rPr lang="de-DE" b="1" dirty="0"/>
              <a:t> </a:t>
            </a:r>
            <a:r>
              <a:rPr lang="de-DE" dirty="0"/>
              <a:t>in total.</a:t>
            </a:r>
          </a:p>
          <a:p>
            <a:endParaRPr lang="de-DE" dirty="0"/>
          </a:p>
          <a:p>
            <a:r>
              <a:rPr lang="de-DE" dirty="0" err="1"/>
              <a:t>Stay</a:t>
            </a:r>
            <a:r>
              <a:rPr lang="de-DE" dirty="0"/>
              <a:t> in </a:t>
            </a:r>
            <a:r>
              <a:rPr lang="de-DE" dirty="0" err="1"/>
              <a:t>main</a:t>
            </a:r>
            <a:r>
              <a:rPr lang="de-DE" dirty="0"/>
              <a:t> </a:t>
            </a:r>
            <a:r>
              <a:rPr lang="de-DE" dirty="0" err="1"/>
              <a:t>room</a:t>
            </a:r>
            <a:r>
              <a:rPr lang="de-DE" dirty="0"/>
              <a:t> </a:t>
            </a:r>
            <a:r>
              <a:rPr lang="de-DE" dirty="0" err="1"/>
              <a:t>please</a:t>
            </a:r>
            <a:r>
              <a:rPr lang="de-DE" dirty="0"/>
              <a:t>,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you</a:t>
            </a:r>
            <a:r>
              <a:rPr lang="de-DE" dirty="0"/>
              <a:t> </a:t>
            </a:r>
            <a:r>
              <a:rPr lang="de-DE" b="1" dirty="0" err="1"/>
              <a:t>can</a:t>
            </a:r>
            <a:r>
              <a:rPr lang="de-DE" b="1" dirty="0"/>
              <a:t> turn off </a:t>
            </a:r>
            <a:r>
              <a:rPr lang="de-DE" b="1" dirty="0" err="1"/>
              <a:t>the</a:t>
            </a:r>
            <a:r>
              <a:rPr lang="de-DE" b="1" dirty="0"/>
              <a:t> </a:t>
            </a:r>
            <a:r>
              <a:rPr lang="de-DE" b="1" dirty="0" err="1"/>
              <a:t>camera</a:t>
            </a:r>
            <a:r>
              <a:rPr lang="de-DE" dirty="0"/>
              <a:t>. </a:t>
            </a:r>
            <a:br>
              <a:rPr lang="de-DE" dirty="0"/>
            </a:br>
            <a:r>
              <a:rPr lang="de-DE" dirty="0" err="1"/>
              <a:t>We</a:t>
            </a:r>
            <a:r>
              <a:rPr lang="de-DE" dirty="0"/>
              <a:t> will </a:t>
            </a:r>
            <a:r>
              <a:rPr lang="de-DE" dirty="0" err="1"/>
              <a:t>stay</a:t>
            </a:r>
            <a:r>
              <a:rPr lang="de-DE" dirty="0"/>
              <a:t> </a:t>
            </a:r>
            <a:r>
              <a:rPr lang="de-DE" dirty="0" err="1"/>
              <a:t>here</a:t>
            </a:r>
            <a:r>
              <a:rPr lang="de-DE" dirty="0"/>
              <a:t> and </a:t>
            </a:r>
            <a:r>
              <a:rPr lang="de-DE" dirty="0" err="1"/>
              <a:t>give</a:t>
            </a:r>
            <a:r>
              <a:rPr lang="de-DE" dirty="0"/>
              <a:t> </a:t>
            </a:r>
            <a:r>
              <a:rPr lang="de-DE" dirty="0" err="1"/>
              <a:t>you</a:t>
            </a:r>
            <a:r>
              <a:rPr lang="de-DE" dirty="0"/>
              <a:t> </a:t>
            </a:r>
            <a:r>
              <a:rPr lang="de-DE" b="1" dirty="0"/>
              <a:t>a </a:t>
            </a:r>
            <a:r>
              <a:rPr lang="de-DE" b="1" dirty="0" err="1"/>
              <a:t>heads</a:t>
            </a:r>
            <a:r>
              <a:rPr lang="de-DE" b="1" dirty="0"/>
              <a:t> </a:t>
            </a:r>
            <a:r>
              <a:rPr lang="de-DE" b="1" dirty="0" err="1"/>
              <a:t>up</a:t>
            </a:r>
            <a:r>
              <a:rPr lang="de-DE" b="1" dirty="0"/>
              <a:t>, </a:t>
            </a:r>
            <a:r>
              <a:rPr lang="de-DE" b="1" dirty="0" err="1"/>
              <a:t>when</a:t>
            </a:r>
            <a:r>
              <a:rPr lang="de-DE" b="1" dirty="0"/>
              <a:t> 5 </a:t>
            </a:r>
            <a:r>
              <a:rPr lang="de-DE" b="1" dirty="0" err="1"/>
              <a:t>minutes</a:t>
            </a:r>
            <a:r>
              <a:rPr lang="de-DE" b="1" dirty="0"/>
              <a:t> </a:t>
            </a:r>
            <a:r>
              <a:rPr lang="de-DE" b="1" dirty="0" err="1"/>
              <a:t>are</a:t>
            </a:r>
            <a:r>
              <a:rPr lang="de-DE" b="1" dirty="0"/>
              <a:t> </a:t>
            </a:r>
            <a:r>
              <a:rPr lang="de-DE" b="1" dirty="0" err="1"/>
              <a:t>over</a:t>
            </a:r>
            <a:r>
              <a:rPr lang="de-DE" b="1" dirty="0"/>
              <a:t> </a:t>
            </a:r>
          </a:p>
          <a:p>
            <a:endParaRPr lang="de-DE" b="1" dirty="0"/>
          </a:p>
        </p:txBody>
      </p:sp>
    </p:spTree>
    <p:extLst>
      <p:ext uri="{BB962C8B-B14F-4D97-AF65-F5344CB8AC3E}">
        <p14:creationId xmlns:p14="http://schemas.microsoft.com/office/powerpoint/2010/main" val="20417996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err="1">
                <a:solidFill>
                  <a:srgbClr val="FF0000"/>
                </a:solidFill>
              </a:rPr>
              <a:t>Now</a:t>
            </a:r>
            <a:r>
              <a:rPr lang="de-DE" sz="1100" dirty="0">
                <a:solidFill>
                  <a:srgbClr val="FF0000"/>
                </a:solidFill>
              </a:rPr>
              <a:t> </a:t>
            </a:r>
            <a:r>
              <a:rPr lang="de-DE" sz="1100" dirty="0" err="1">
                <a:solidFill>
                  <a:srgbClr val="FF0000"/>
                </a:solidFill>
              </a:rPr>
              <a:t>we</a:t>
            </a:r>
            <a:r>
              <a:rPr lang="de-DE" sz="1100" dirty="0">
                <a:solidFill>
                  <a:srgbClr val="FF0000"/>
                </a:solidFill>
              </a:rPr>
              <a:t> </a:t>
            </a:r>
            <a:r>
              <a:rPr lang="de-DE" sz="1100" dirty="0" err="1">
                <a:solidFill>
                  <a:srgbClr val="FF0000"/>
                </a:solidFill>
              </a:rPr>
              <a:t>would</a:t>
            </a:r>
            <a:r>
              <a:rPr lang="de-DE" sz="1100" dirty="0">
                <a:solidFill>
                  <a:srgbClr val="FF0000"/>
                </a:solidFill>
              </a:rPr>
              <a:t> like </a:t>
            </a:r>
            <a:r>
              <a:rPr lang="de-DE" sz="1100" dirty="0" err="1">
                <a:solidFill>
                  <a:srgbClr val="FF0000"/>
                </a:solidFill>
              </a:rPr>
              <a:t>to</a:t>
            </a:r>
            <a:r>
              <a:rPr lang="de-DE" sz="1100" dirty="0">
                <a:solidFill>
                  <a:srgbClr val="FF0000"/>
                </a:solidFill>
              </a:rPr>
              <a:t> </a:t>
            </a:r>
            <a:r>
              <a:rPr lang="de-DE" sz="1100" dirty="0" err="1">
                <a:solidFill>
                  <a:srgbClr val="FF0000"/>
                </a:solidFill>
              </a:rPr>
              <a:t>give</a:t>
            </a:r>
            <a:r>
              <a:rPr lang="de-DE" sz="1100" dirty="0">
                <a:solidFill>
                  <a:srgbClr val="FF0000"/>
                </a:solidFill>
              </a:rPr>
              <a:t> </a:t>
            </a:r>
            <a:r>
              <a:rPr lang="de-DE" sz="1100" dirty="0" err="1">
                <a:solidFill>
                  <a:srgbClr val="FF0000"/>
                </a:solidFill>
              </a:rPr>
              <a:t>you</a:t>
            </a:r>
            <a:r>
              <a:rPr lang="de-DE" sz="1100" dirty="0">
                <a:solidFill>
                  <a:srgbClr val="FF0000"/>
                </a:solidFill>
              </a:rPr>
              <a:t> </a:t>
            </a:r>
            <a:r>
              <a:rPr lang="de-DE" sz="1100" dirty="0" err="1">
                <a:solidFill>
                  <a:srgbClr val="FF0000"/>
                </a:solidFill>
              </a:rPr>
              <a:t>some</a:t>
            </a:r>
            <a:r>
              <a:rPr lang="de-DE" sz="1100" dirty="0">
                <a:solidFill>
                  <a:srgbClr val="FF0000"/>
                </a:solidFill>
              </a:rPr>
              <a:t> time </a:t>
            </a:r>
            <a:r>
              <a:rPr lang="de-DE" sz="1100" dirty="0" err="1">
                <a:solidFill>
                  <a:srgbClr val="FF0000"/>
                </a:solidFill>
              </a:rPr>
              <a:t>to</a:t>
            </a:r>
            <a:r>
              <a:rPr lang="de-DE" sz="1100" dirty="0">
                <a:solidFill>
                  <a:srgbClr val="FF0000"/>
                </a:solidFill>
              </a:rPr>
              <a:t> </a:t>
            </a:r>
            <a:r>
              <a:rPr lang="de-DE" sz="1100" dirty="0" err="1">
                <a:solidFill>
                  <a:srgbClr val="FF0000"/>
                </a:solidFill>
              </a:rPr>
              <a:t>get</a:t>
            </a:r>
            <a:r>
              <a:rPr lang="de-DE" sz="1100" dirty="0">
                <a:solidFill>
                  <a:srgbClr val="FF0000"/>
                </a:solidFill>
              </a:rPr>
              <a:t> </a:t>
            </a:r>
            <a:r>
              <a:rPr lang="de-DE" sz="1100" dirty="0" err="1">
                <a:solidFill>
                  <a:srgbClr val="FF0000"/>
                </a:solidFill>
              </a:rPr>
              <a:t>into</a:t>
            </a:r>
            <a:r>
              <a:rPr lang="de-DE" sz="1100" dirty="0">
                <a:solidFill>
                  <a:srgbClr val="FF0000"/>
                </a:solidFill>
              </a:rPr>
              <a:t> </a:t>
            </a:r>
            <a:r>
              <a:rPr lang="de-DE" sz="1100" dirty="0" err="1">
                <a:solidFill>
                  <a:srgbClr val="FF0000"/>
                </a:solidFill>
              </a:rPr>
              <a:t>the</a:t>
            </a:r>
            <a:r>
              <a:rPr lang="de-DE" sz="1100" dirty="0">
                <a:solidFill>
                  <a:srgbClr val="FF0000"/>
                </a:solidFill>
              </a:rPr>
              <a:t> groove and </a:t>
            </a:r>
            <a:r>
              <a:rPr lang="de-DE" sz="1100" dirty="0" err="1">
                <a:solidFill>
                  <a:srgbClr val="FF0000"/>
                </a:solidFill>
              </a:rPr>
              <a:t>practise</a:t>
            </a:r>
            <a:r>
              <a:rPr lang="de-DE" sz="1100" dirty="0">
                <a:solidFill>
                  <a:srgbClr val="FF0000"/>
                </a:solidFill>
              </a:rPr>
              <a:t> </a:t>
            </a:r>
            <a:r>
              <a:rPr lang="de-DE" sz="1100" dirty="0" err="1">
                <a:solidFill>
                  <a:srgbClr val="FF0000"/>
                </a:solidFill>
              </a:rPr>
              <a:t>your</a:t>
            </a:r>
            <a:r>
              <a:rPr lang="de-DE" sz="1100" dirty="0">
                <a:solidFill>
                  <a:srgbClr val="FF0000"/>
                </a:solidFill>
              </a:rPr>
              <a:t> pitch </a:t>
            </a:r>
            <a:r>
              <a:rPr lang="de-DE" sz="1100" dirty="0" err="1">
                <a:solidFill>
                  <a:srgbClr val="FF0000"/>
                </a:solidFill>
              </a:rPr>
              <a:t>with</a:t>
            </a:r>
            <a:r>
              <a:rPr lang="de-DE" sz="1100" dirty="0">
                <a:solidFill>
                  <a:srgbClr val="FF0000"/>
                </a:solidFill>
              </a:rPr>
              <a:t> </a:t>
            </a:r>
            <a:r>
              <a:rPr lang="de-DE" sz="1100" dirty="0" err="1">
                <a:solidFill>
                  <a:srgbClr val="FF0000"/>
                </a:solidFill>
              </a:rPr>
              <a:t>the</a:t>
            </a:r>
            <a:r>
              <a:rPr lang="de-DE" sz="1100" dirty="0">
                <a:solidFill>
                  <a:srgbClr val="FF0000"/>
                </a:solidFill>
              </a:rPr>
              <a:t> </a:t>
            </a:r>
            <a:r>
              <a:rPr lang="de-DE" sz="1100" dirty="0" err="1">
                <a:solidFill>
                  <a:srgbClr val="FF0000"/>
                </a:solidFill>
              </a:rPr>
              <a:t>group</a:t>
            </a:r>
            <a:r>
              <a:rPr lang="de-DE" sz="1100" dirty="0">
                <a:solidFill>
                  <a:srgbClr val="FF0000"/>
                </a:solidFil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a:solidFill>
                  <a:srgbClr val="FF0000"/>
                </a:solidFill>
              </a:rPr>
              <a:t>As </a:t>
            </a:r>
            <a:r>
              <a:rPr lang="de-DE" sz="1100" dirty="0" err="1">
                <a:solidFill>
                  <a:srgbClr val="FF0000"/>
                </a:solidFill>
              </a:rPr>
              <a:t>you</a:t>
            </a:r>
            <a:r>
              <a:rPr lang="de-DE" sz="1100" dirty="0">
                <a:solidFill>
                  <a:srgbClr val="FF0000"/>
                </a:solidFill>
              </a:rPr>
              <a:t> will </a:t>
            </a:r>
            <a:r>
              <a:rPr lang="de-DE" sz="1100" dirty="0" err="1">
                <a:solidFill>
                  <a:srgbClr val="FF0000"/>
                </a:solidFill>
              </a:rPr>
              <a:t>give</a:t>
            </a:r>
            <a:r>
              <a:rPr lang="de-DE" sz="1100" dirty="0">
                <a:solidFill>
                  <a:srgbClr val="FF0000"/>
                </a:solidFill>
              </a:rPr>
              <a:t> and </a:t>
            </a:r>
            <a:r>
              <a:rPr lang="de-DE" sz="1100" dirty="0" err="1">
                <a:solidFill>
                  <a:srgbClr val="FF0000"/>
                </a:solidFill>
              </a:rPr>
              <a:t>receive</a:t>
            </a:r>
            <a:r>
              <a:rPr lang="de-DE" sz="1100" dirty="0">
                <a:solidFill>
                  <a:srgbClr val="FF0000"/>
                </a:solidFill>
              </a:rPr>
              <a:t> </a:t>
            </a:r>
            <a:r>
              <a:rPr lang="de-DE" sz="1100" dirty="0" err="1">
                <a:solidFill>
                  <a:srgbClr val="FF0000"/>
                </a:solidFill>
              </a:rPr>
              <a:t>feedback</a:t>
            </a:r>
            <a:r>
              <a:rPr lang="de-DE" sz="1100" dirty="0">
                <a:solidFill>
                  <a:srgbClr val="FF0000"/>
                </a:solidFill>
              </a:rPr>
              <a:t> – </a:t>
            </a:r>
            <a:r>
              <a:rPr lang="de-DE" sz="1100" dirty="0" err="1">
                <a:solidFill>
                  <a:srgbClr val="FF0000"/>
                </a:solidFill>
              </a:rPr>
              <a:t>here</a:t>
            </a:r>
            <a:r>
              <a:rPr lang="de-DE" sz="1100" dirty="0">
                <a:solidFill>
                  <a:srgbClr val="FF0000"/>
                </a:solidFill>
              </a:rPr>
              <a:t> </a:t>
            </a:r>
            <a:r>
              <a:rPr lang="de-DE" sz="1100" dirty="0" err="1">
                <a:solidFill>
                  <a:srgbClr val="FF0000"/>
                </a:solidFill>
              </a:rPr>
              <a:t>is</a:t>
            </a:r>
            <a:r>
              <a:rPr lang="de-DE" sz="1100" dirty="0">
                <a:solidFill>
                  <a:srgbClr val="FF0000"/>
                </a:solidFill>
              </a:rPr>
              <a:t> a </a:t>
            </a:r>
            <a:r>
              <a:rPr lang="de-DE" sz="1100" dirty="0" err="1">
                <a:solidFill>
                  <a:srgbClr val="FF0000"/>
                </a:solidFill>
              </a:rPr>
              <a:t>little</a:t>
            </a:r>
            <a:r>
              <a:rPr lang="de-DE" sz="1100" dirty="0">
                <a:solidFill>
                  <a:srgbClr val="FF0000"/>
                </a:solidFill>
              </a:rPr>
              <a:t> </a:t>
            </a:r>
            <a:r>
              <a:rPr lang="de-DE" sz="1100" b="1" dirty="0" err="1">
                <a:solidFill>
                  <a:srgbClr val="FF0000"/>
                </a:solidFill>
              </a:rPr>
              <a:t>how</a:t>
            </a:r>
            <a:r>
              <a:rPr lang="de-DE" sz="1100" b="1" dirty="0">
                <a:solidFill>
                  <a:srgbClr val="FF0000"/>
                </a:solidFill>
              </a:rPr>
              <a:t> </a:t>
            </a:r>
            <a:r>
              <a:rPr lang="de-DE" sz="1100" b="1" dirty="0" err="1">
                <a:solidFill>
                  <a:srgbClr val="FF0000"/>
                </a:solidFill>
              </a:rPr>
              <a:t>to</a:t>
            </a:r>
            <a:r>
              <a:rPr lang="de-DE" sz="1100" b="1" dirty="0">
                <a:solidFill>
                  <a:srgbClr val="FF0000"/>
                </a:solidFill>
              </a:rPr>
              <a:t> </a:t>
            </a:r>
            <a:r>
              <a:rPr lang="de-DE" sz="1100" b="0" dirty="0" err="1">
                <a:solidFill>
                  <a:srgbClr val="FF0000"/>
                </a:solidFill>
              </a:rPr>
              <a:t>to</a:t>
            </a:r>
            <a:r>
              <a:rPr lang="de-DE" sz="1100" b="0" dirty="0">
                <a:solidFill>
                  <a:srgbClr val="FF0000"/>
                </a:solidFill>
              </a:rPr>
              <a:t> do </a:t>
            </a:r>
            <a:r>
              <a:rPr lang="de-DE" sz="1100" b="0" dirty="0" err="1">
                <a:solidFill>
                  <a:srgbClr val="FF0000"/>
                </a:solidFill>
              </a:rPr>
              <a:t>this</a:t>
            </a:r>
            <a:r>
              <a:rPr lang="de-DE" sz="1100" b="0" dirty="0">
                <a:solidFill>
                  <a:srgbClr val="FF0000"/>
                </a:solidFill>
              </a:rPr>
              <a:t> in en </a:t>
            </a:r>
            <a:r>
              <a:rPr lang="de-DE" sz="1100" b="0" dirty="0" err="1">
                <a:solidFill>
                  <a:srgbClr val="FF0000"/>
                </a:solidFill>
              </a:rPr>
              <a:t>effective</a:t>
            </a:r>
            <a:r>
              <a:rPr lang="de-DE" sz="1100" b="0" dirty="0">
                <a:solidFill>
                  <a:srgbClr val="FF0000"/>
                </a:solidFill>
              </a:rPr>
              <a:t> </a:t>
            </a:r>
            <a:r>
              <a:rPr lang="de-DE" sz="1100" b="0" dirty="0" err="1">
                <a:solidFill>
                  <a:srgbClr val="FF0000"/>
                </a:solidFill>
              </a:rPr>
              <a:t>way</a:t>
            </a:r>
            <a:r>
              <a:rPr lang="de-DE" sz="1100" b="0" dirty="0">
                <a:solidFill>
                  <a:srgbClr val="FF0000"/>
                </a:solidFill>
              </a:rPr>
              <a:t>.</a:t>
            </a:r>
            <a:endParaRPr lang="de-DE" sz="1100" b="1" dirty="0">
              <a:solidFill>
                <a:srgbClr val="FF0000"/>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076852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Some</a:t>
            </a:r>
            <a:r>
              <a:rPr lang="de-DE" dirty="0"/>
              <a:t> </a:t>
            </a:r>
            <a:r>
              <a:rPr lang="de-DE" dirty="0" err="1"/>
              <a:t>basic</a:t>
            </a:r>
            <a:r>
              <a:rPr lang="de-DE" dirty="0"/>
              <a:t> </a:t>
            </a:r>
            <a:r>
              <a:rPr lang="de-DE" dirty="0" err="1"/>
              <a:t>ground</a:t>
            </a:r>
            <a:r>
              <a:rPr lang="de-DE" dirty="0"/>
              <a:t> </a:t>
            </a:r>
            <a:r>
              <a:rPr lang="de-DE" dirty="0" err="1"/>
              <a:t>rules</a:t>
            </a:r>
            <a:r>
              <a:rPr lang="de-DE" dirty="0"/>
              <a:t>:</a:t>
            </a:r>
          </a:p>
          <a:p>
            <a:pPr marL="171450" indent="-171450">
              <a:buFont typeface="Arial" panose="020B0604020202020204" pitchFamily="34" charset="0"/>
              <a:buChar char="•"/>
            </a:pPr>
            <a:r>
              <a:rPr lang="de-DE" b="0" i="0" u="none" strike="noStrike" dirty="0" err="1">
                <a:solidFill>
                  <a:srgbClr val="000000"/>
                </a:solidFill>
                <a:effectLst/>
                <a:latin typeface="-webkit-standard"/>
              </a:rPr>
              <a:t>Make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sure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your</a:t>
            </a:r>
            <a:r>
              <a:rPr lang="de-DE" b="0" i="0" u="none" strike="noStrike" dirty="0">
                <a:solidFill>
                  <a:srgbClr val="000000"/>
                </a:solidFill>
                <a:effectLst/>
                <a:latin typeface="-webkit-standard"/>
              </a:rPr>
              <a:t> </a:t>
            </a:r>
            <a:r>
              <a:rPr lang="de-DE" b="1" i="0" u="none" strike="noStrike" dirty="0" err="1">
                <a:solidFill>
                  <a:srgbClr val="000000"/>
                </a:solidFill>
                <a:effectLst/>
                <a:latin typeface="-webkit-standard"/>
              </a:rPr>
              <a:t>feedback</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is</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clear</a:t>
            </a:r>
            <a:r>
              <a:rPr lang="de-DE" b="1" i="0" u="none" strike="noStrike" dirty="0">
                <a:solidFill>
                  <a:srgbClr val="000000"/>
                </a:solidFill>
                <a:effectLst/>
                <a:latin typeface="-webkit-standard"/>
              </a:rPr>
              <a:t> and </a:t>
            </a:r>
            <a:r>
              <a:rPr lang="de-DE" b="1" i="0" u="none" strike="noStrike" dirty="0" err="1">
                <a:solidFill>
                  <a:srgbClr val="000000"/>
                </a:solidFill>
                <a:effectLst/>
                <a:latin typeface="-webkit-standard"/>
              </a:rPr>
              <a:t>actionable</a:t>
            </a:r>
            <a:r>
              <a:rPr lang="de-DE" b="0" i="0" u="none" strike="noStrike" dirty="0">
                <a:solidFill>
                  <a:srgbClr val="000000"/>
                </a:solidFill>
                <a:effectLst/>
                <a:latin typeface="-webkit-standard"/>
              </a:rPr>
              <a:t>, so </a:t>
            </a:r>
            <a:r>
              <a:rPr lang="de-DE" b="0" i="0" u="none" strike="noStrike" dirty="0" err="1">
                <a:solidFill>
                  <a:srgbClr val="000000"/>
                </a:solidFill>
                <a:effectLst/>
                <a:latin typeface="-webkit-standard"/>
              </a:rPr>
              <a:t>please</a:t>
            </a:r>
            <a:r>
              <a:rPr lang="de-DE" b="0" i="0" u="none" strike="noStrike" dirty="0">
                <a:solidFill>
                  <a:srgbClr val="000000"/>
                </a:solidFill>
                <a:effectLst/>
                <a:latin typeface="-webkit-standard"/>
              </a:rPr>
              <a:t> </a:t>
            </a:r>
            <a:r>
              <a:rPr lang="de-DE" b="1" i="0" u="none" strike="noStrike" dirty="0">
                <a:solidFill>
                  <a:srgbClr val="000000"/>
                </a:solidFill>
                <a:effectLst/>
                <a:latin typeface="-webkit-standard"/>
              </a:rPr>
              <a:t>highlight </a:t>
            </a:r>
            <a:r>
              <a:rPr lang="de-DE" b="1" i="0" u="none" strike="noStrike" dirty="0" err="1">
                <a:solidFill>
                  <a:srgbClr val="000000"/>
                </a:solidFill>
                <a:effectLst/>
                <a:latin typeface="-webkit-standard"/>
              </a:rPr>
              <a:t>what</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could</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be</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improved</a:t>
            </a:r>
            <a:r>
              <a:rPr lang="de-DE" b="1" i="0" u="none" strike="noStrike" dirty="0">
                <a:solidFill>
                  <a:srgbClr val="000000"/>
                </a:solidFill>
                <a:effectLst/>
                <a:latin typeface="-webkit-standard"/>
              </a:rPr>
              <a:t> and </a:t>
            </a:r>
            <a:r>
              <a:rPr lang="de-DE" b="1" i="0" u="none" strike="noStrike" dirty="0" err="1">
                <a:solidFill>
                  <a:srgbClr val="000000"/>
                </a:solidFill>
                <a:effectLst/>
                <a:latin typeface="-webkit-standard"/>
              </a:rPr>
              <a:t>why</a:t>
            </a:r>
            <a:r>
              <a:rPr lang="de-DE" b="0" i="0" u="none" strike="noStrike" dirty="0">
                <a:solidFill>
                  <a:srgbClr val="000000"/>
                </a:solidFill>
                <a:effectLst/>
                <a:latin typeface="-webkit-standard"/>
              </a:rPr>
              <a:t>.</a:t>
            </a:r>
            <a:endParaRPr lang="de-DE" b="1" i="0" u="none" strike="noStrike" dirty="0">
              <a:solidFill>
                <a:srgbClr val="000000"/>
              </a:solidFill>
              <a:effectLst/>
              <a:latin typeface="-webkit-standard"/>
            </a:endParaRPr>
          </a:p>
          <a:p>
            <a:pPr marL="171450" indent="-171450">
              <a:buFont typeface="Arial" panose="020B0604020202020204" pitchFamily="34" charset="0"/>
              <a:buChar char="•"/>
            </a:pPr>
            <a:r>
              <a:rPr lang="de-DE" b="0" i="0" u="none" strike="noStrike" dirty="0">
                <a:solidFill>
                  <a:srgbClr val="000000"/>
                </a:solidFill>
                <a:effectLst/>
                <a:latin typeface="-webkit-standard"/>
              </a:rPr>
              <a:t>Feedback </a:t>
            </a:r>
            <a:r>
              <a:rPr lang="de-DE" b="1" i="0" u="none" strike="noStrike" dirty="0" err="1">
                <a:solidFill>
                  <a:srgbClr val="000000"/>
                </a:solidFill>
                <a:effectLst/>
                <a:latin typeface="-webkit-standard"/>
              </a:rPr>
              <a:t>should</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address</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actions</a:t>
            </a:r>
            <a:r>
              <a:rPr lang="de-DE" b="1" i="0" u="none" strike="noStrike" dirty="0">
                <a:solidFill>
                  <a:srgbClr val="000000"/>
                </a:solidFill>
                <a:effectLst/>
                <a:latin typeface="-webkit-standard"/>
              </a:rPr>
              <a:t> and </a:t>
            </a:r>
            <a:r>
              <a:rPr lang="de-DE" b="1" i="0" u="none" strike="noStrike" dirty="0" err="1">
                <a:solidFill>
                  <a:srgbClr val="000000"/>
                </a:solidFill>
                <a:effectLst/>
                <a:latin typeface="-webkit-standard"/>
              </a:rPr>
              <a:t>outcomes</a:t>
            </a:r>
            <a:r>
              <a:rPr lang="de-DE" b="0" i="0" u="none" strike="noStrike" dirty="0">
                <a:solidFill>
                  <a:srgbClr val="000000"/>
                </a:solidFill>
                <a:effectLst/>
                <a:latin typeface="-webkit-standard"/>
              </a:rPr>
              <a:t>, not personal </a:t>
            </a:r>
            <a:r>
              <a:rPr lang="de-DE" b="0" i="0" u="none" strike="noStrike" dirty="0" err="1">
                <a:solidFill>
                  <a:srgbClr val="000000"/>
                </a:solidFill>
                <a:effectLst/>
                <a:latin typeface="-webkit-standard"/>
              </a:rPr>
              <a:t>traits</a:t>
            </a:r>
            <a:r>
              <a:rPr lang="de-DE" b="0" i="0" u="none" strike="noStrike" dirty="0">
                <a:solidFill>
                  <a:srgbClr val="000000"/>
                </a:solidFill>
                <a:effectLst/>
                <a:latin typeface="-webkit-standard"/>
              </a:rPr>
              <a:t>. This </a:t>
            </a:r>
            <a:r>
              <a:rPr lang="de-DE" b="0" i="0" u="none" strike="noStrike" dirty="0" err="1">
                <a:solidFill>
                  <a:srgbClr val="000000"/>
                </a:solidFill>
                <a:effectLst/>
                <a:latin typeface="-webkit-standard"/>
              </a:rPr>
              <a:t>makes</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the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feedback</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easier</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to</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accept</a:t>
            </a:r>
            <a:r>
              <a:rPr lang="de-DE" b="0" i="0" u="none" strike="noStrike" dirty="0">
                <a:solidFill>
                  <a:srgbClr val="000000"/>
                </a:solidFill>
                <a:effectLst/>
                <a:latin typeface="-webkit-standard"/>
              </a:rPr>
              <a:t> and </a:t>
            </a:r>
            <a:r>
              <a:rPr lang="de-DE" b="0" i="0" u="none" strike="noStrike" dirty="0" err="1">
                <a:solidFill>
                  <a:srgbClr val="000000"/>
                </a:solidFill>
                <a:effectLst/>
                <a:latin typeface="-webkit-standard"/>
              </a:rPr>
              <a:t>act</a:t>
            </a:r>
            <a:r>
              <a:rPr lang="de-DE" b="0" i="0" u="none" strike="noStrike" dirty="0">
                <a:solidFill>
                  <a:srgbClr val="000000"/>
                </a:solidFill>
                <a:effectLst/>
                <a:latin typeface="-webkit-standard"/>
              </a:rPr>
              <a:t> upon.</a:t>
            </a:r>
          </a:p>
          <a:p>
            <a:pPr marL="171450" indent="-171450">
              <a:buFont typeface="Arial" panose="020B0604020202020204" pitchFamily="34" charset="0"/>
              <a:buChar char="•"/>
            </a:pPr>
            <a:r>
              <a:rPr lang="de-DE" b="1" i="0" u="none" strike="noStrike" dirty="0">
                <a:solidFill>
                  <a:srgbClr val="000000"/>
                </a:solidFill>
                <a:effectLst/>
                <a:latin typeface="-webkit-standard"/>
              </a:rPr>
              <a:t>Begin </a:t>
            </a:r>
            <a:r>
              <a:rPr lang="de-DE" b="1" i="0" u="none" strike="noStrike" dirty="0" err="1">
                <a:solidFill>
                  <a:srgbClr val="000000"/>
                </a:solidFill>
                <a:effectLst/>
                <a:latin typeface="-webkit-standard"/>
              </a:rPr>
              <a:t>with</a:t>
            </a:r>
            <a:r>
              <a:rPr lang="de-DE" b="1" i="0" u="none" strike="noStrike" dirty="0">
                <a:solidFill>
                  <a:srgbClr val="000000"/>
                </a:solidFill>
                <a:effectLst/>
                <a:latin typeface="-webkit-standard"/>
              </a:rPr>
              <a:t> </a:t>
            </a:r>
            <a:r>
              <a:rPr lang="de-DE" b="1" i="0" u="none" strike="noStrike" dirty="0" err="1">
                <a:solidFill>
                  <a:srgbClr val="000000"/>
                </a:solidFill>
                <a:effectLst/>
                <a:latin typeface="-webkit-standard"/>
              </a:rPr>
              <a:t>something</a:t>
            </a:r>
            <a:r>
              <a:rPr lang="de-DE" b="1" i="0" u="none" strike="noStrike" dirty="0">
                <a:solidFill>
                  <a:srgbClr val="000000"/>
                </a:solidFill>
                <a:effectLst/>
                <a:latin typeface="-webkit-standard"/>
              </a:rPr>
              <a:t> positive </a:t>
            </a:r>
            <a:r>
              <a:rPr lang="de-DE" b="0" i="0" u="none" strike="noStrike" dirty="0" err="1">
                <a:solidFill>
                  <a:srgbClr val="000000"/>
                </a:solidFill>
                <a:effectLst/>
                <a:latin typeface="-webkit-standard"/>
              </a:rPr>
              <a:t>to</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build</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trust</a:t>
            </a:r>
            <a:r>
              <a:rPr lang="de-DE" b="0" i="0" u="none" strike="noStrike" dirty="0">
                <a:solidFill>
                  <a:srgbClr val="000000"/>
                </a:solidFill>
                <a:effectLst/>
                <a:latin typeface="-webkit-standard"/>
              </a:rPr>
              <a:t>. This </a:t>
            </a:r>
            <a:r>
              <a:rPr lang="de-DE" b="0" i="0" u="none" strike="noStrike" dirty="0" err="1">
                <a:solidFill>
                  <a:srgbClr val="000000"/>
                </a:solidFill>
                <a:effectLst/>
                <a:latin typeface="-webkit-standard"/>
              </a:rPr>
              <a:t>way</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the</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recipient</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can</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accept</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critical</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feedback</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way</a:t>
            </a:r>
            <a:r>
              <a:rPr lang="de-DE" b="0" i="0" u="none" strike="noStrike" dirty="0">
                <a:solidFill>
                  <a:srgbClr val="000000"/>
                </a:solidFill>
                <a:effectLst/>
                <a:latin typeface="-webkit-standard"/>
              </a:rPr>
              <a:t> </a:t>
            </a:r>
            <a:r>
              <a:rPr lang="de-DE" b="0" i="0" u="none" strike="noStrike" dirty="0" err="1">
                <a:solidFill>
                  <a:srgbClr val="000000"/>
                </a:solidFill>
                <a:effectLst/>
                <a:latin typeface="-webkit-standard"/>
              </a:rPr>
              <a:t>better</a:t>
            </a:r>
            <a:r>
              <a:rPr lang="de-DE" b="0" i="0" u="none" strike="noStrike" dirty="0">
                <a:solidFill>
                  <a:srgbClr val="000000"/>
                </a:solidFill>
                <a:effectLst/>
                <a:latin typeface="-webkit-standard"/>
              </a:rPr>
              <a:t>.</a:t>
            </a:r>
            <a:endParaRPr lang="de-DE" dirty="0"/>
          </a:p>
        </p:txBody>
      </p:sp>
    </p:spTree>
    <p:extLst>
      <p:ext uri="{BB962C8B-B14F-4D97-AF65-F5344CB8AC3E}">
        <p14:creationId xmlns:p14="http://schemas.microsoft.com/office/powerpoint/2010/main" val="41578676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de-DE" sz="2800" b="0" i="0" u="none" strike="noStrike" dirty="0" err="1">
                <a:solidFill>
                  <a:srgbClr val="000000"/>
                </a:solidFill>
                <a:effectLst/>
              </a:rPr>
              <a:t>We</a:t>
            </a:r>
            <a:r>
              <a:rPr lang="de-DE" sz="2800" b="0" i="0" u="none" strike="noStrike" dirty="0">
                <a:solidFill>
                  <a:srgbClr val="000000"/>
                </a:solidFill>
                <a:effectLst/>
              </a:rPr>
              <a:t> </a:t>
            </a:r>
            <a:r>
              <a:rPr lang="de-DE" sz="2800" b="0" i="0" u="none" strike="noStrike" dirty="0" err="1">
                <a:solidFill>
                  <a:srgbClr val="000000"/>
                </a:solidFill>
                <a:effectLst/>
              </a:rPr>
              <a:t>love</a:t>
            </a:r>
            <a:r>
              <a:rPr lang="de-DE" sz="2800" b="0" i="0" u="none" strike="noStrike" dirty="0">
                <a:solidFill>
                  <a:srgbClr val="000000"/>
                </a:solidFill>
                <a:effectLst/>
              </a:rPr>
              <a:t> </a:t>
            </a:r>
            <a:r>
              <a:rPr lang="de-DE" sz="2800" b="0" i="0" u="none" strike="noStrike" dirty="0" err="1">
                <a:solidFill>
                  <a:srgbClr val="000000"/>
                </a:solidFill>
                <a:effectLst/>
              </a:rPr>
              <a:t>to</a:t>
            </a:r>
            <a:r>
              <a:rPr lang="de-DE" sz="2800" b="0" i="0" u="none" strike="noStrike" dirty="0">
                <a:solidFill>
                  <a:srgbClr val="000000"/>
                </a:solidFill>
                <a:effectLst/>
              </a:rPr>
              <a:t> </a:t>
            </a:r>
            <a:r>
              <a:rPr lang="de-DE" sz="2800" b="0" i="0" u="none" strike="noStrike" dirty="0" err="1">
                <a:solidFill>
                  <a:srgbClr val="000000"/>
                </a:solidFill>
                <a:effectLst/>
              </a:rPr>
              <a:t>use</a:t>
            </a:r>
            <a:r>
              <a:rPr lang="de-DE" sz="2800" b="0" i="0" u="none" strike="noStrike" dirty="0">
                <a:solidFill>
                  <a:srgbClr val="000000"/>
                </a:solidFill>
                <a:effectLst/>
              </a:rPr>
              <a:t> </a:t>
            </a:r>
            <a:r>
              <a:rPr lang="de-DE" sz="2800" b="0" i="0" u="none" strike="noStrike" dirty="0" err="1">
                <a:solidFill>
                  <a:srgbClr val="000000"/>
                </a:solidFill>
                <a:effectLst/>
              </a:rPr>
              <a:t>this</a:t>
            </a:r>
            <a:r>
              <a:rPr lang="de-DE" sz="2800" b="0" i="0" u="none" strike="noStrike" dirty="0">
                <a:solidFill>
                  <a:srgbClr val="000000"/>
                </a:solidFill>
                <a:effectLst/>
              </a:rPr>
              <a:t> </a:t>
            </a:r>
            <a:r>
              <a:rPr lang="de-DE" sz="2800" b="0" i="0" u="none" strike="noStrike" dirty="0" err="1">
                <a:solidFill>
                  <a:srgbClr val="000000"/>
                </a:solidFill>
                <a:effectLst/>
              </a:rPr>
              <a:t>feedback</a:t>
            </a:r>
            <a:r>
              <a:rPr lang="de-DE" sz="2800" b="0" i="0" u="none" strike="noStrike" dirty="0">
                <a:solidFill>
                  <a:srgbClr val="000000"/>
                </a:solidFill>
                <a:effectLst/>
              </a:rPr>
              <a:t> </a:t>
            </a:r>
            <a:r>
              <a:rPr lang="de-DE" sz="2800" b="0" i="0" u="none" strike="noStrike" dirty="0" err="1">
                <a:solidFill>
                  <a:srgbClr val="000000"/>
                </a:solidFill>
                <a:effectLst/>
              </a:rPr>
              <a:t>grid</a:t>
            </a:r>
            <a:r>
              <a:rPr lang="de-DE" sz="2800" b="0" i="0" u="none" strike="noStrike" dirty="0">
                <a:solidFill>
                  <a:srgbClr val="000000"/>
                </a:solidFill>
                <a:effectLst/>
              </a:rPr>
              <a:t> </a:t>
            </a:r>
            <a:r>
              <a:rPr lang="de-DE" sz="2800" b="0" i="0" u="none" strike="noStrike" dirty="0" err="1">
                <a:solidFill>
                  <a:srgbClr val="000000"/>
                </a:solidFill>
                <a:effectLst/>
              </a:rPr>
              <a:t>when</a:t>
            </a:r>
            <a:r>
              <a:rPr lang="de-DE" sz="2800" b="0" i="0" u="none" strike="noStrike" dirty="0">
                <a:solidFill>
                  <a:srgbClr val="000000"/>
                </a:solidFill>
                <a:effectLst/>
              </a:rPr>
              <a:t> </a:t>
            </a:r>
            <a:r>
              <a:rPr lang="de-DE" sz="2800" b="0" i="0" u="none" strike="noStrike" dirty="0" err="1">
                <a:solidFill>
                  <a:srgbClr val="000000"/>
                </a:solidFill>
                <a:effectLst/>
              </a:rPr>
              <a:t>giving</a:t>
            </a:r>
            <a:r>
              <a:rPr lang="de-DE" sz="2800" b="0" i="0" u="none" strike="noStrike" dirty="0">
                <a:solidFill>
                  <a:srgbClr val="000000"/>
                </a:solidFill>
                <a:effectLst/>
              </a:rPr>
              <a:t> and </a:t>
            </a:r>
            <a:r>
              <a:rPr lang="de-DE" sz="2800" b="0" i="0" u="none" strike="noStrike" dirty="0" err="1">
                <a:solidFill>
                  <a:srgbClr val="000000"/>
                </a:solidFill>
                <a:effectLst/>
              </a:rPr>
              <a:t>receiving</a:t>
            </a:r>
            <a:r>
              <a:rPr lang="de-DE" sz="2800" b="0" i="0" u="none" strike="noStrike" dirty="0">
                <a:solidFill>
                  <a:srgbClr val="000000"/>
                </a:solidFill>
                <a:effectLst/>
              </a:rPr>
              <a:t> </a:t>
            </a:r>
            <a:r>
              <a:rPr lang="de-DE" sz="2800" b="0" i="0" u="none" strike="noStrike" dirty="0" err="1">
                <a:solidFill>
                  <a:srgbClr val="000000"/>
                </a:solidFill>
                <a:effectLst/>
              </a:rPr>
              <a:t>feedback</a:t>
            </a:r>
            <a:r>
              <a:rPr lang="de-DE" sz="2800" b="0" i="0" u="none" strike="noStrike" dirty="0">
                <a:solidFill>
                  <a:srgbClr val="000000"/>
                </a:solidFill>
                <a:effectLst/>
              </a:rPr>
              <a:t>:</a:t>
            </a:r>
          </a:p>
          <a:p>
            <a:pPr algn="l"/>
            <a:endParaRPr lang="de-DE" sz="2800" b="1" i="0" u="none" strike="noStrike" dirty="0">
              <a:solidFill>
                <a:srgbClr val="000000"/>
              </a:solidFill>
              <a:effectLst/>
            </a:endParaRPr>
          </a:p>
          <a:p>
            <a:pPr algn="l"/>
            <a:r>
              <a:rPr lang="de-DE" sz="2800" b="1" i="0" u="none" strike="noStrike" dirty="0">
                <a:solidFill>
                  <a:srgbClr val="000000"/>
                </a:solidFill>
                <a:effectLst/>
              </a:rPr>
              <a:t>1. I Like:</a:t>
            </a:r>
            <a:r>
              <a:rPr lang="de-DE" sz="2800" b="0" i="0" u="none" strike="noStrike" dirty="0">
                <a:solidFill>
                  <a:srgbClr val="000000"/>
                </a:solidFill>
                <a:effectLst/>
              </a:rPr>
              <a:t> Highlight </a:t>
            </a:r>
            <a:r>
              <a:rPr lang="de-DE" sz="2800" b="0" i="0" u="none" strike="noStrike" dirty="0" err="1">
                <a:solidFill>
                  <a:srgbClr val="000000"/>
                </a:solidFill>
                <a:effectLst/>
              </a:rPr>
              <a:t>what</a:t>
            </a:r>
            <a:r>
              <a:rPr lang="de-DE" sz="2800" b="0" i="0" u="none" strike="noStrike" dirty="0">
                <a:solidFill>
                  <a:srgbClr val="000000"/>
                </a:solidFill>
                <a:effectLst/>
              </a:rPr>
              <a:t> </a:t>
            </a:r>
            <a:r>
              <a:rPr lang="de-DE" sz="2800" b="0" i="0" u="none" strike="noStrike" dirty="0" err="1">
                <a:solidFill>
                  <a:srgbClr val="000000"/>
                </a:solidFill>
                <a:effectLst/>
              </a:rPr>
              <a:t>works</a:t>
            </a:r>
            <a:r>
              <a:rPr lang="de-DE" sz="2800" b="0" i="0" u="none" strike="noStrike" dirty="0">
                <a:solidFill>
                  <a:srgbClr val="000000"/>
                </a:solidFill>
                <a:effectLst/>
              </a:rPr>
              <a:t> </a:t>
            </a:r>
            <a:r>
              <a:rPr lang="de-DE" sz="2800" b="0" i="0" u="none" strike="noStrike" dirty="0" err="1">
                <a:solidFill>
                  <a:srgbClr val="000000"/>
                </a:solidFill>
                <a:effectLst/>
              </a:rPr>
              <a:t>well</a:t>
            </a:r>
            <a:r>
              <a:rPr lang="de-DE" sz="2800" b="0" i="0" u="none" strike="noStrike" dirty="0">
                <a:solidFill>
                  <a:srgbClr val="000000"/>
                </a:solidFill>
                <a:effectLst/>
              </a:rPr>
              <a:t>, e.g., </a:t>
            </a:r>
            <a:r>
              <a:rPr lang="de-DE" sz="2800" b="0" i="1" u="none" strike="noStrike" dirty="0">
                <a:solidFill>
                  <a:srgbClr val="000000"/>
                </a:solidFill>
                <a:effectLst/>
              </a:rPr>
              <a:t>“I like </a:t>
            </a:r>
            <a:r>
              <a:rPr lang="de-DE" sz="2800" b="0" i="1" u="none" strike="noStrike" dirty="0" err="1">
                <a:solidFill>
                  <a:srgbClr val="000000"/>
                </a:solidFill>
                <a:effectLst/>
              </a:rPr>
              <a:t>how</a:t>
            </a:r>
            <a:r>
              <a:rPr lang="de-DE" sz="2800" b="0" i="1" u="none" strike="noStrike" dirty="0">
                <a:solidFill>
                  <a:srgbClr val="000000"/>
                </a:solidFill>
                <a:effectLst/>
              </a:rPr>
              <a:t> </a:t>
            </a:r>
            <a:r>
              <a:rPr lang="de-DE" sz="2800" b="0" i="1" u="none" strike="noStrike" dirty="0" err="1">
                <a:solidFill>
                  <a:srgbClr val="000000"/>
                </a:solidFill>
                <a:effectLst/>
              </a:rPr>
              <a:t>clear</a:t>
            </a:r>
            <a:r>
              <a:rPr lang="de-DE" sz="2800" b="0" i="1" u="none" strike="noStrike" dirty="0">
                <a:solidFill>
                  <a:srgbClr val="000000"/>
                </a:solidFill>
                <a:effectLst/>
              </a:rPr>
              <a:t> and </a:t>
            </a:r>
            <a:r>
              <a:rPr lang="de-DE" sz="2800" b="0" i="1" u="none" strike="noStrike" dirty="0" err="1">
                <a:solidFill>
                  <a:srgbClr val="000000"/>
                </a:solidFill>
                <a:effectLst/>
              </a:rPr>
              <a:t>engaging</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a:t>
            </a:r>
            <a:r>
              <a:rPr lang="de-DE" sz="2800" b="0" i="1" u="none" strike="noStrike" dirty="0" err="1">
                <a:solidFill>
                  <a:srgbClr val="000000"/>
                </a:solidFill>
                <a:effectLst/>
              </a:rPr>
              <a:t>storyline</a:t>
            </a:r>
            <a:r>
              <a:rPr lang="de-DE" sz="2800" b="0" i="1" u="none" strike="noStrike" dirty="0">
                <a:solidFill>
                  <a:srgbClr val="000000"/>
                </a:solidFill>
                <a:effectLst/>
              </a:rPr>
              <a:t> was.”</a:t>
            </a:r>
            <a:endParaRPr lang="de-DE" sz="2800" b="0" i="0" u="none" strike="noStrike" dirty="0">
              <a:solidFill>
                <a:srgbClr val="000000"/>
              </a:solidFill>
              <a:effectLst/>
            </a:endParaRPr>
          </a:p>
          <a:p>
            <a:pPr algn="l"/>
            <a:r>
              <a:rPr lang="de-DE" sz="2800" b="1" i="0" u="none" strike="noStrike" dirty="0">
                <a:solidFill>
                  <a:srgbClr val="000000"/>
                </a:solidFill>
                <a:effectLst/>
              </a:rPr>
              <a:t>2. I </a:t>
            </a:r>
            <a:r>
              <a:rPr lang="de-DE" sz="2800" b="1" i="0" u="none" strike="noStrike" dirty="0" err="1">
                <a:solidFill>
                  <a:srgbClr val="000000"/>
                </a:solidFill>
                <a:effectLst/>
              </a:rPr>
              <a:t>Wish</a:t>
            </a:r>
            <a:r>
              <a:rPr lang="de-DE" sz="2800" b="1" i="0" u="none" strike="noStrike" dirty="0">
                <a:solidFill>
                  <a:srgbClr val="000000"/>
                </a:solidFill>
                <a:effectLst/>
              </a:rPr>
              <a:t>:</a:t>
            </a:r>
            <a:r>
              <a:rPr lang="de-DE" sz="2800" b="0" i="0" u="none" strike="noStrike" dirty="0">
                <a:solidFill>
                  <a:srgbClr val="000000"/>
                </a:solidFill>
                <a:effectLst/>
              </a:rPr>
              <a:t> </a:t>
            </a:r>
            <a:r>
              <a:rPr lang="de-DE" sz="2800" b="0" i="0" u="none" strike="noStrike" dirty="0" err="1">
                <a:solidFill>
                  <a:srgbClr val="000000"/>
                </a:solidFill>
                <a:effectLst/>
              </a:rPr>
              <a:t>Suggest</a:t>
            </a:r>
            <a:r>
              <a:rPr lang="de-DE" sz="2800" b="0" i="0" u="none" strike="noStrike" dirty="0">
                <a:solidFill>
                  <a:srgbClr val="000000"/>
                </a:solidFill>
                <a:effectLst/>
              </a:rPr>
              <a:t> </a:t>
            </a:r>
            <a:r>
              <a:rPr lang="de-DE" sz="2800" b="0" i="0" u="none" strike="noStrike" dirty="0" err="1">
                <a:solidFill>
                  <a:srgbClr val="000000"/>
                </a:solidFill>
                <a:effectLst/>
              </a:rPr>
              <a:t>areas</a:t>
            </a:r>
            <a:r>
              <a:rPr lang="de-DE" sz="2800" b="0" i="0" u="none" strike="noStrike" dirty="0">
                <a:solidFill>
                  <a:srgbClr val="000000"/>
                </a:solidFill>
                <a:effectLst/>
              </a:rPr>
              <a:t> </a:t>
            </a:r>
            <a:r>
              <a:rPr lang="de-DE" sz="2800" b="0" i="0" u="none" strike="noStrike" dirty="0" err="1">
                <a:solidFill>
                  <a:srgbClr val="000000"/>
                </a:solidFill>
                <a:effectLst/>
              </a:rPr>
              <a:t>for</a:t>
            </a:r>
            <a:r>
              <a:rPr lang="de-DE" sz="2800" b="0" i="0" u="none" strike="noStrike" dirty="0">
                <a:solidFill>
                  <a:srgbClr val="000000"/>
                </a:solidFill>
                <a:effectLst/>
              </a:rPr>
              <a:t> </a:t>
            </a:r>
            <a:r>
              <a:rPr lang="de-DE" sz="2800" b="0" i="0" u="none" strike="noStrike" dirty="0" err="1">
                <a:solidFill>
                  <a:srgbClr val="000000"/>
                </a:solidFill>
                <a:effectLst/>
              </a:rPr>
              <a:t>improvement</a:t>
            </a:r>
            <a:r>
              <a:rPr lang="de-DE" sz="2800" b="0" i="0" u="none" strike="noStrike" dirty="0">
                <a:solidFill>
                  <a:srgbClr val="000000"/>
                </a:solidFill>
                <a:effectLst/>
              </a:rPr>
              <a:t>, e.g., </a:t>
            </a:r>
            <a:r>
              <a:rPr lang="de-DE" sz="2800" b="0" i="1" u="none" strike="noStrike" dirty="0">
                <a:solidFill>
                  <a:srgbClr val="000000"/>
                </a:solidFill>
                <a:effectLst/>
              </a:rPr>
              <a:t>“I </a:t>
            </a:r>
            <a:r>
              <a:rPr lang="de-DE" sz="2800" b="0" i="1" u="none" strike="noStrike" dirty="0" err="1">
                <a:solidFill>
                  <a:srgbClr val="000000"/>
                </a:solidFill>
                <a:effectLst/>
              </a:rPr>
              <a:t>wish</a:t>
            </a:r>
            <a:r>
              <a:rPr lang="de-DE" sz="2800" b="0" i="1" u="none" strike="noStrike" dirty="0">
                <a:solidFill>
                  <a:srgbClr val="000000"/>
                </a:solidFill>
                <a:effectLst/>
              </a:rPr>
              <a:t> </a:t>
            </a:r>
            <a:r>
              <a:rPr lang="de-DE" sz="2800" b="0" i="1" u="none" strike="noStrike" dirty="0" err="1">
                <a:solidFill>
                  <a:srgbClr val="000000"/>
                </a:solidFill>
                <a:effectLst/>
              </a:rPr>
              <a:t>the</a:t>
            </a:r>
            <a:r>
              <a:rPr lang="de-DE" sz="2800" b="0" i="1" u="none" strike="noStrike" dirty="0">
                <a:solidFill>
                  <a:srgbClr val="000000"/>
                </a:solidFill>
                <a:effectLst/>
              </a:rPr>
              <a:t> </a:t>
            </a:r>
            <a:r>
              <a:rPr lang="de-DE" sz="2800" b="0" i="1" u="none" strike="noStrike" dirty="0" err="1">
                <a:solidFill>
                  <a:srgbClr val="000000"/>
                </a:solidFill>
                <a:effectLst/>
              </a:rPr>
              <a:t>call</a:t>
            </a:r>
            <a:r>
              <a:rPr lang="de-DE" sz="2800" b="0" i="1" u="none" strike="noStrike" dirty="0">
                <a:solidFill>
                  <a:srgbClr val="000000"/>
                </a:solidFill>
                <a:effectLst/>
              </a:rPr>
              <a:t> </a:t>
            </a:r>
            <a:r>
              <a:rPr lang="de-DE" sz="2800" b="0" i="1" u="none" strike="noStrike" dirty="0" err="1">
                <a:solidFill>
                  <a:srgbClr val="000000"/>
                </a:solidFill>
                <a:effectLst/>
              </a:rPr>
              <a:t>to</a:t>
            </a:r>
            <a:r>
              <a:rPr lang="de-DE" sz="2800" b="0" i="1" u="none" strike="noStrike" dirty="0">
                <a:solidFill>
                  <a:srgbClr val="000000"/>
                </a:solidFill>
                <a:effectLst/>
              </a:rPr>
              <a:t> </a:t>
            </a:r>
            <a:r>
              <a:rPr lang="de-DE" sz="2800" b="0" i="1" u="none" strike="noStrike" dirty="0" err="1">
                <a:solidFill>
                  <a:srgbClr val="000000"/>
                </a:solidFill>
                <a:effectLst/>
              </a:rPr>
              <a:t>cation</a:t>
            </a:r>
            <a:r>
              <a:rPr lang="de-DE" sz="2800" b="0" i="1" u="none" strike="noStrike" dirty="0">
                <a:solidFill>
                  <a:srgbClr val="000000"/>
                </a:solidFill>
                <a:effectLst/>
              </a:rPr>
              <a:t> </a:t>
            </a:r>
            <a:r>
              <a:rPr lang="de-DE" sz="2800" b="0" i="1" u="none" strike="noStrike" dirty="0" err="1">
                <a:solidFill>
                  <a:srgbClr val="000000"/>
                </a:solidFill>
                <a:effectLst/>
              </a:rPr>
              <a:t>summarized</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a:t>
            </a:r>
            <a:r>
              <a:rPr lang="de-DE" sz="2800" b="0" i="1" u="none" strike="noStrike" dirty="0" err="1">
                <a:solidFill>
                  <a:srgbClr val="000000"/>
                </a:solidFill>
                <a:effectLst/>
              </a:rPr>
              <a:t>key</a:t>
            </a:r>
            <a:r>
              <a:rPr lang="de-DE" sz="2800" b="0" i="1" u="none" strike="noStrike" dirty="0">
                <a:solidFill>
                  <a:srgbClr val="000000"/>
                </a:solidFill>
                <a:effectLst/>
              </a:rPr>
              <a:t> </a:t>
            </a:r>
            <a:r>
              <a:rPr lang="de-DE" sz="2800" b="0" i="1" u="none" strike="noStrike" dirty="0" err="1">
                <a:solidFill>
                  <a:srgbClr val="000000"/>
                </a:solidFill>
                <a:effectLst/>
              </a:rPr>
              <a:t>message</a:t>
            </a:r>
            <a:r>
              <a:rPr lang="de-DE" sz="2800" b="0" i="1" u="none" strike="noStrike" dirty="0">
                <a:solidFill>
                  <a:srgbClr val="000000"/>
                </a:solidFill>
                <a:effectLst/>
              </a:rPr>
              <a:t> </a:t>
            </a:r>
            <a:r>
              <a:rPr lang="de-DE" sz="2800" b="0" i="1" u="none" strike="noStrike" dirty="0" err="1">
                <a:solidFill>
                  <a:srgbClr val="000000"/>
                </a:solidFill>
                <a:effectLst/>
              </a:rPr>
              <a:t>more</a:t>
            </a:r>
            <a:r>
              <a:rPr lang="de-DE" sz="2800" b="0" i="1" u="none" strike="noStrike" dirty="0">
                <a:solidFill>
                  <a:srgbClr val="000000"/>
                </a:solidFill>
                <a:effectLst/>
              </a:rPr>
              <a:t> </a:t>
            </a:r>
            <a:r>
              <a:rPr lang="de-DE" sz="2800" b="0" i="1" u="none" strike="noStrike" dirty="0" err="1">
                <a:solidFill>
                  <a:srgbClr val="000000"/>
                </a:solidFill>
                <a:effectLst/>
              </a:rPr>
              <a:t>clearly</a:t>
            </a:r>
            <a:r>
              <a:rPr lang="de-DE" sz="2800" b="0" i="1" u="none" strike="noStrike" dirty="0">
                <a:solidFill>
                  <a:srgbClr val="000000"/>
                </a:solidFill>
                <a:effectLst/>
              </a:rPr>
              <a:t>.”</a:t>
            </a:r>
            <a:endParaRPr lang="de-DE" sz="2800" b="0" i="0" u="none" strike="noStrike" dirty="0">
              <a:solidFill>
                <a:srgbClr val="000000"/>
              </a:solidFill>
              <a:effectLst/>
            </a:endParaRPr>
          </a:p>
          <a:p>
            <a:pPr algn="l"/>
            <a:r>
              <a:rPr lang="de-DE" sz="2800" b="1" i="0" u="none" strike="noStrike" dirty="0">
                <a:solidFill>
                  <a:srgbClr val="000000"/>
                </a:solidFill>
                <a:effectLst/>
              </a:rPr>
              <a:t>3. New </a:t>
            </a:r>
            <a:r>
              <a:rPr lang="de-DE" sz="2800" b="1" i="0" u="none" strike="noStrike" dirty="0" err="1">
                <a:solidFill>
                  <a:srgbClr val="000000"/>
                </a:solidFill>
                <a:effectLst/>
              </a:rPr>
              <a:t>Ideas</a:t>
            </a:r>
            <a:r>
              <a:rPr lang="de-DE" sz="2800" b="1" i="0" u="none" strike="noStrike" dirty="0">
                <a:solidFill>
                  <a:srgbClr val="000000"/>
                </a:solidFill>
                <a:effectLst/>
              </a:rPr>
              <a:t>:</a:t>
            </a:r>
            <a:r>
              <a:rPr lang="de-DE" sz="2800" b="0" i="0" u="none" strike="noStrike" dirty="0">
                <a:solidFill>
                  <a:srgbClr val="000000"/>
                </a:solidFill>
                <a:effectLst/>
              </a:rPr>
              <a:t> </a:t>
            </a:r>
            <a:r>
              <a:rPr lang="de-DE" sz="2800" b="0" i="0" u="none" strike="noStrike" dirty="0" err="1">
                <a:solidFill>
                  <a:srgbClr val="000000"/>
                </a:solidFill>
                <a:effectLst/>
              </a:rPr>
              <a:t>Offer</a:t>
            </a:r>
            <a:r>
              <a:rPr lang="de-DE" sz="2800" b="0" i="0" u="none" strike="noStrike" dirty="0">
                <a:solidFill>
                  <a:srgbClr val="000000"/>
                </a:solidFill>
                <a:effectLst/>
              </a:rPr>
              <a:t> </a:t>
            </a:r>
            <a:r>
              <a:rPr lang="de-DE" sz="2800" b="0" i="0" u="none" strike="noStrike" dirty="0" err="1">
                <a:solidFill>
                  <a:srgbClr val="000000"/>
                </a:solidFill>
                <a:effectLst/>
              </a:rPr>
              <a:t>creative</a:t>
            </a:r>
            <a:r>
              <a:rPr lang="de-DE" sz="2800" b="0" i="0" u="none" strike="noStrike" dirty="0">
                <a:solidFill>
                  <a:srgbClr val="000000"/>
                </a:solidFill>
                <a:effectLst/>
              </a:rPr>
              <a:t> </a:t>
            </a:r>
            <a:r>
              <a:rPr lang="de-DE" sz="2800" b="0" i="0" u="none" strike="noStrike" dirty="0" err="1">
                <a:solidFill>
                  <a:srgbClr val="000000"/>
                </a:solidFill>
                <a:effectLst/>
              </a:rPr>
              <a:t>suggestions</a:t>
            </a:r>
            <a:r>
              <a:rPr lang="de-DE" sz="2800" b="0" i="0" u="none" strike="noStrike" dirty="0">
                <a:solidFill>
                  <a:srgbClr val="000000"/>
                </a:solidFill>
                <a:effectLst/>
              </a:rPr>
              <a:t>, e.g., </a:t>
            </a:r>
            <a:r>
              <a:rPr lang="de-DE" sz="2800" b="0" i="1" u="none" strike="noStrike" dirty="0">
                <a:solidFill>
                  <a:srgbClr val="000000"/>
                </a:solidFill>
                <a:effectLst/>
              </a:rPr>
              <a:t>“</a:t>
            </a:r>
            <a:r>
              <a:rPr lang="de-DE" sz="2800" b="0" i="1" u="none" strike="noStrike" dirty="0" err="1">
                <a:solidFill>
                  <a:srgbClr val="000000"/>
                </a:solidFill>
                <a:effectLst/>
              </a:rPr>
              <a:t>You</a:t>
            </a:r>
            <a:r>
              <a:rPr lang="de-DE" sz="2800" b="0" i="1" u="none" strike="noStrike" dirty="0">
                <a:solidFill>
                  <a:srgbClr val="000000"/>
                </a:solidFill>
                <a:effectLst/>
              </a:rPr>
              <a:t> </a:t>
            </a:r>
            <a:r>
              <a:rPr lang="de-DE" sz="2800" b="0" i="1" u="none" strike="noStrike" dirty="0" err="1">
                <a:solidFill>
                  <a:srgbClr val="000000"/>
                </a:solidFill>
                <a:effectLst/>
              </a:rPr>
              <a:t>could</a:t>
            </a:r>
            <a:r>
              <a:rPr lang="de-DE" sz="2800" b="0" i="1" u="none" strike="noStrike" dirty="0">
                <a:solidFill>
                  <a:srgbClr val="000000"/>
                </a:solidFill>
                <a:effectLst/>
              </a:rPr>
              <a:t> </a:t>
            </a:r>
            <a:r>
              <a:rPr lang="de-DE" sz="2800" b="0" i="1" u="none" strike="noStrike" dirty="0" err="1">
                <a:solidFill>
                  <a:srgbClr val="000000"/>
                </a:solidFill>
                <a:effectLst/>
              </a:rPr>
              <a:t>try</a:t>
            </a:r>
            <a:r>
              <a:rPr lang="de-DE" sz="2800" b="0" i="1" u="none" strike="noStrike" dirty="0">
                <a:solidFill>
                  <a:srgbClr val="000000"/>
                </a:solidFill>
                <a:effectLst/>
              </a:rPr>
              <a:t> </a:t>
            </a:r>
            <a:r>
              <a:rPr lang="de-DE" sz="2800" b="0" i="1" u="none" strike="noStrike" dirty="0" err="1">
                <a:solidFill>
                  <a:srgbClr val="000000"/>
                </a:solidFill>
                <a:effectLst/>
              </a:rPr>
              <a:t>to</a:t>
            </a:r>
            <a:r>
              <a:rPr lang="de-DE" sz="2800" b="0" i="1" u="none" strike="noStrike" dirty="0">
                <a:solidFill>
                  <a:srgbClr val="000000"/>
                </a:solidFill>
                <a:effectLst/>
              </a:rPr>
              <a:t> </a:t>
            </a:r>
            <a:r>
              <a:rPr lang="de-DE" sz="2800" b="0" i="1" u="none" strike="noStrike" dirty="0" err="1">
                <a:solidFill>
                  <a:srgbClr val="000000"/>
                </a:solidFill>
                <a:effectLst/>
              </a:rPr>
              <a:t>make</a:t>
            </a:r>
            <a:r>
              <a:rPr lang="de-DE" sz="2800" b="0" i="1" u="none" strike="noStrike" dirty="0">
                <a:solidFill>
                  <a:srgbClr val="000000"/>
                </a:solidFill>
                <a:effectLst/>
              </a:rPr>
              <a:t> </a:t>
            </a:r>
            <a:r>
              <a:rPr lang="de-DE" sz="2800" b="0" i="1" u="none" strike="noStrike" dirty="0" err="1">
                <a:solidFill>
                  <a:srgbClr val="000000"/>
                </a:solidFill>
                <a:effectLst/>
              </a:rPr>
              <a:t>the</a:t>
            </a:r>
            <a:r>
              <a:rPr lang="de-DE" sz="2800" b="0" i="1" u="none" strike="noStrike" dirty="0">
                <a:solidFill>
                  <a:srgbClr val="000000"/>
                </a:solidFill>
                <a:effectLst/>
              </a:rPr>
              <a:t> </a:t>
            </a:r>
            <a:r>
              <a:rPr lang="de-DE" sz="2800" b="0" i="1" u="none" strike="noStrike" dirty="0" err="1">
                <a:solidFill>
                  <a:srgbClr val="000000"/>
                </a:solidFill>
                <a:effectLst/>
              </a:rPr>
              <a:t>person</a:t>
            </a:r>
            <a:r>
              <a:rPr lang="de-DE" sz="2800" b="0" i="1" u="none" strike="noStrike" dirty="0">
                <a:solidFill>
                  <a:srgbClr val="000000"/>
                </a:solidFill>
                <a:effectLst/>
              </a:rPr>
              <a:t> </a:t>
            </a:r>
            <a:r>
              <a:rPr lang="de-DE" sz="2800" b="0" i="1" u="none" strike="noStrike" dirty="0" err="1">
                <a:solidFill>
                  <a:srgbClr val="000000"/>
                </a:solidFill>
                <a:effectLst/>
              </a:rPr>
              <a:t>more</a:t>
            </a:r>
            <a:r>
              <a:rPr lang="de-DE" sz="2800" b="0" i="1" u="none" strike="noStrike" dirty="0">
                <a:solidFill>
                  <a:srgbClr val="000000"/>
                </a:solidFill>
                <a:effectLst/>
              </a:rPr>
              <a:t> tangible </a:t>
            </a:r>
            <a:r>
              <a:rPr lang="de-DE" sz="2800" b="0" i="1" u="none" strike="noStrike" dirty="0" err="1">
                <a:solidFill>
                  <a:srgbClr val="000000"/>
                </a:solidFill>
                <a:effectLst/>
              </a:rPr>
              <a:t>to</a:t>
            </a:r>
            <a:r>
              <a:rPr lang="de-DE" sz="2800" b="0" i="1" u="none" strike="noStrike" dirty="0">
                <a:solidFill>
                  <a:srgbClr val="000000"/>
                </a:solidFill>
                <a:effectLst/>
              </a:rPr>
              <a:t> </a:t>
            </a:r>
            <a:r>
              <a:rPr lang="de-DE" sz="2800" b="0" i="1" u="none" strike="noStrike" dirty="0" err="1">
                <a:solidFill>
                  <a:srgbClr val="000000"/>
                </a:solidFill>
                <a:effectLst/>
              </a:rPr>
              <a:t>make</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a:t>
            </a:r>
            <a:r>
              <a:rPr lang="de-DE" sz="2800" b="0" i="1" u="none" strike="noStrike" dirty="0" err="1">
                <a:solidFill>
                  <a:srgbClr val="000000"/>
                </a:solidFill>
                <a:effectLst/>
              </a:rPr>
              <a:t>message</a:t>
            </a:r>
            <a:r>
              <a:rPr lang="de-DE" sz="2800" b="0" i="1" u="none" strike="noStrike" dirty="0">
                <a:solidFill>
                  <a:srgbClr val="000000"/>
                </a:solidFill>
                <a:effectLst/>
              </a:rPr>
              <a:t> </a:t>
            </a:r>
            <a:r>
              <a:rPr lang="de-DE" sz="2800" b="0" i="1" u="none" strike="noStrike" dirty="0" err="1">
                <a:solidFill>
                  <a:srgbClr val="000000"/>
                </a:solidFill>
                <a:effectLst/>
              </a:rPr>
              <a:t>more</a:t>
            </a:r>
            <a:r>
              <a:rPr lang="de-DE" sz="2800" b="0" i="1" u="none" strike="noStrike" dirty="0">
                <a:solidFill>
                  <a:srgbClr val="000000"/>
                </a:solidFill>
                <a:effectLst/>
              </a:rPr>
              <a:t> </a:t>
            </a:r>
            <a:r>
              <a:rPr lang="de-DE" sz="2800" b="0" i="1" u="none" strike="noStrike" dirty="0" err="1">
                <a:solidFill>
                  <a:srgbClr val="000000"/>
                </a:solidFill>
                <a:effectLst/>
              </a:rPr>
              <a:t>relatable</a:t>
            </a:r>
            <a:r>
              <a:rPr lang="de-DE" sz="2800" b="0" i="1" u="none" strike="noStrike" dirty="0">
                <a:solidFill>
                  <a:srgbClr val="000000"/>
                </a:solidFill>
                <a:effectLst/>
              </a:rPr>
              <a:t>.”</a:t>
            </a:r>
            <a:endParaRPr lang="de-DE" sz="2800" b="0" i="0" u="none" strike="noStrike" dirty="0">
              <a:solidFill>
                <a:srgbClr val="000000"/>
              </a:solidFill>
              <a:effectLst/>
            </a:endParaRPr>
          </a:p>
          <a:p>
            <a:pPr algn="l"/>
            <a:r>
              <a:rPr lang="de-DE" sz="2800" b="1" i="0" u="none" strike="noStrike" dirty="0">
                <a:solidFill>
                  <a:srgbClr val="000000"/>
                </a:solidFill>
                <a:effectLst/>
              </a:rPr>
              <a:t>4. Open Questions:</a:t>
            </a:r>
            <a:r>
              <a:rPr lang="de-DE" sz="2800" b="0" i="0" u="none" strike="noStrike" dirty="0">
                <a:solidFill>
                  <a:srgbClr val="000000"/>
                </a:solidFill>
                <a:effectLst/>
              </a:rPr>
              <a:t> Pose </a:t>
            </a:r>
            <a:r>
              <a:rPr lang="de-DE" sz="2800" b="0" i="0" u="none" strike="noStrike" dirty="0" err="1">
                <a:solidFill>
                  <a:srgbClr val="000000"/>
                </a:solidFill>
                <a:effectLst/>
              </a:rPr>
              <a:t>questions</a:t>
            </a:r>
            <a:r>
              <a:rPr lang="de-DE" sz="2800" b="0" i="0" u="none" strike="noStrike" dirty="0">
                <a:solidFill>
                  <a:srgbClr val="000000"/>
                </a:solidFill>
                <a:effectLst/>
              </a:rPr>
              <a:t> </a:t>
            </a:r>
            <a:r>
              <a:rPr lang="de-DE" sz="2800" b="0" i="0" u="none" strike="noStrike" dirty="0" err="1">
                <a:solidFill>
                  <a:srgbClr val="000000"/>
                </a:solidFill>
                <a:effectLst/>
              </a:rPr>
              <a:t>for</a:t>
            </a:r>
            <a:r>
              <a:rPr lang="de-DE" sz="2800" b="0" i="0" u="none" strike="noStrike" dirty="0">
                <a:solidFill>
                  <a:srgbClr val="000000"/>
                </a:solidFill>
                <a:effectLst/>
              </a:rPr>
              <a:t> </a:t>
            </a:r>
            <a:r>
              <a:rPr lang="de-DE" sz="2800" b="0" i="0" u="none" strike="noStrike" dirty="0" err="1">
                <a:solidFill>
                  <a:srgbClr val="000000"/>
                </a:solidFill>
                <a:effectLst/>
              </a:rPr>
              <a:t>reflection</a:t>
            </a:r>
            <a:r>
              <a:rPr lang="de-DE" sz="2800" b="0" i="0" u="none" strike="noStrike" dirty="0">
                <a:solidFill>
                  <a:srgbClr val="000000"/>
                </a:solidFill>
                <a:effectLst/>
              </a:rPr>
              <a:t> and </a:t>
            </a:r>
            <a:r>
              <a:rPr lang="de-DE" sz="2800" b="0" i="0" u="none" strike="noStrike" dirty="0" err="1">
                <a:solidFill>
                  <a:srgbClr val="000000"/>
                </a:solidFill>
                <a:effectLst/>
              </a:rPr>
              <a:t>further</a:t>
            </a:r>
            <a:r>
              <a:rPr lang="de-DE" sz="2800" b="0" i="0" u="none" strike="noStrike" dirty="0">
                <a:solidFill>
                  <a:srgbClr val="000000"/>
                </a:solidFill>
                <a:effectLst/>
              </a:rPr>
              <a:t> </a:t>
            </a:r>
            <a:r>
              <a:rPr lang="de-DE" sz="2800" b="0" i="0" u="none" strike="noStrike" dirty="0" err="1">
                <a:solidFill>
                  <a:srgbClr val="000000"/>
                </a:solidFill>
                <a:effectLst/>
              </a:rPr>
              <a:t>development</a:t>
            </a:r>
            <a:r>
              <a:rPr lang="de-DE" sz="2800" b="0" i="0" u="none" strike="noStrike" dirty="0">
                <a:solidFill>
                  <a:srgbClr val="000000"/>
                </a:solidFill>
                <a:effectLst/>
              </a:rPr>
              <a:t>, e.g., </a:t>
            </a:r>
            <a:r>
              <a:rPr lang="de-DE" sz="2800" b="0" i="1" u="none" strike="noStrike" dirty="0">
                <a:solidFill>
                  <a:srgbClr val="000000"/>
                </a:solidFill>
                <a:effectLst/>
              </a:rPr>
              <a:t>“</a:t>
            </a:r>
            <a:r>
              <a:rPr lang="de-DE" sz="2800" b="0" i="1" u="none" strike="noStrike" dirty="0" err="1">
                <a:solidFill>
                  <a:srgbClr val="000000"/>
                </a:solidFill>
                <a:effectLst/>
              </a:rPr>
              <a:t>How</a:t>
            </a:r>
            <a:r>
              <a:rPr lang="de-DE" sz="2800" b="0" i="1" u="none" strike="noStrike" dirty="0">
                <a:solidFill>
                  <a:srgbClr val="000000"/>
                </a:solidFill>
                <a:effectLst/>
              </a:rPr>
              <a:t> </a:t>
            </a:r>
            <a:r>
              <a:rPr lang="de-DE" sz="2800" b="0" i="1" u="none" strike="noStrike" dirty="0" err="1">
                <a:solidFill>
                  <a:srgbClr val="000000"/>
                </a:solidFill>
                <a:effectLst/>
              </a:rPr>
              <a:t>might</a:t>
            </a:r>
            <a:r>
              <a:rPr lang="de-DE" sz="2800" b="0" i="1" u="none" strike="noStrike" dirty="0">
                <a:solidFill>
                  <a:srgbClr val="000000"/>
                </a:solidFill>
                <a:effectLst/>
              </a:rPr>
              <a:t> </a:t>
            </a:r>
            <a:r>
              <a:rPr lang="de-DE" sz="2800" b="0" i="1" u="none" strike="noStrike" dirty="0" err="1">
                <a:solidFill>
                  <a:srgbClr val="000000"/>
                </a:solidFill>
                <a:effectLst/>
              </a:rPr>
              <a:t>you</a:t>
            </a:r>
            <a:r>
              <a:rPr lang="de-DE" sz="2800" b="0" i="1" u="none" strike="noStrike" dirty="0">
                <a:solidFill>
                  <a:srgbClr val="000000"/>
                </a:solidFill>
                <a:effectLst/>
              </a:rPr>
              <a:t> </a:t>
            </a:r>
            <a:r>
              <a:rPr lang="de-DE" sz="2800" b="0" i="1" u="none" strike="noStrike" dirty="0" err="1">
                <a:solidFill>
                  <a:srgbClr val="000000"/>
                </a:solidFill>
                <a:effectLst/>
              </a:rPr>
              <a:t>make</a:t>
            </a:r>
            <a:r>
              <a:rPr lang="de-DE" sz="2800" b="0" i="1" u="none" strike="noStrike" dirty="0">
                <a:solidFill>
                  <a:srgbClr val="000000"/>
                </a:solidFill>
                <a:effectLst/>
              </a:rPr>
              <a:t> </a:t>
            </a:r>
            <a:r>
              <a:rPr lang="de-DE" sz="2800" b="0" i="1" u="none" strike="noStrike" dirty="0" err="1">
                <a:solidFill>
                  <a:srgbClr val="000000"/>
                </a:solidFill>
                <a:effectLst/>
              </a:rPr>
              <a:t>your</a:t>
            </a:r>
            <a:r>
              <a:rPr lang="de-DE" sz="2800" b="0" i="1" u="none" strike="noStrike" dirty="0">
                <a:solidFill>
                  <a:srgbClr val="000000"/>
                </a:solidFill>
                <a:effectLst/>
              </a:rPr>
              <a:t> pitch </a:t>
            </a:r>
            <a:r>
              <a:rPr lang="de-DE" sz="2800" b="0" i="1" u="none" strike="noStrike" dirty="0" err="1">
                <a:solidFill>
                  <a:srgbClr val="000000"/>
                </a:solidFill>
                <a:effectLst/>
              </a:rPr>
              <a:t>more</a:t>
            </a:r>
            <a:r>
              <a:rPr lang="de-DE" sz="2800" b="0" i="1" u="none" strike="noStrike" dirty="0">
                <a:solidFill>
                  <a:srgbClr val="000000"/>
                </a:solidFill>
                <a:effectLst/>
              </a:rPr>
              <a:t> </a:t>
            </a:r>
            <a:r>
              <a:rPr lang="de-DE" sz="2800" b="0" i="1" u="none" strike="noStrike" dirty="0" err="1">
                <a:solidFill>
                  <a:srgbClr val="000000"/>
                </a:solidFill>
                <a:effectLst/>
              </a:rPr>
              <a:t>interactive</a:t>
            </a:r>
            <a:r>
              <a:rPr lang="de-DE" sz="2800" b="0" i="1" u="none" strike="noStrike" dirty="0">
                <a:solidFill>
                  <a:srgbClr val="000000"/>
                </a:solidFill>
                <a:effectLst/>
              </a:rPr>
              <a:t> </a:t>
            </a:r>
            <a:r>
              <a:rPr lang="de-DE" sz="2800" b="0" i="1" u="none" strike="noStrike" dirty="0" err="1">
                <a:solidFill>
                  <a:srgbClr val="000000"/>
                </a:solidFill>
                <a:effectLst/>
              </a:rPr>
              <a:t>for</a:t>
            </a:r>
            <a:r>
              <a:rPr lang="de-DE" sz="2800" b="0" i="1" u="none" strike="noStrike" dirty="0">
                <a:solidFill>
                  <a:srgbClr val="000000"/>
                </a:solidFill>
                <a:effectLst/>
              </a:rPr>
              <a:t> </a:t>
            </a:r>
            <a:r>
              <a:rPr lang="de-DE" sz="2800" b="0" i="1" u="none" strike="noStrike" dirty="0" err="1">
                <a:solidFill>
                  <a:srgbClr val="000000"/>
                </a:solidFill>
                <a:effectLst/>
              </a:rPr>
              <a:t>the</a:t>
            </a:r>
            <a:r>
              <a:rPr lang="de-DE" sz="2800" b="0" i="1" u="none" strike="noStrike" dirty="0">
                <a:solidFill>
                  <a:srgbClr val="000000"/>
                </a:solidFill>
                <a:effectLst/>
              </a:rPr>
              <a:t> </a:t>
            </a:r>
            <a:r>
              <a:rPr lang="de-DE" sz="2800" b="0" i="1" u="none" strike="noStrike" dirty="0" err="1">
                <a:solidFill>
                  <a:srgbClr val="000000"/>
                </a:solidFill>
                <a:effectLst/>
              </a:rPr>
              <a:t>audience</a:t>
            </a:r>
            <a:r>
              <a:rPr lang="de-DE" sz="2800" b="0" i="1" u="none" strike="noStrike" dirty="0">
                <a:solidFill>
                  <a:srgbClr val="000000"/>
                </a:solidFill>
                <a:effectLst/>
              </a:rPr>
              <a:t>?”</a:t>
            </a:r>
            <a:endParaRPr lang="de-DE" sz="28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dirty="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9403829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b="0" dirty="0">
                <a:solidFill>
                  <a:srgbClr val="FF0000"/>
                </a:solidFill>
              </a:rPr>
              <a:t>But </a:t>
            </a:r>
            <a:r>
              <a:rPr lang="de-DE" sz="1200" b="0" dirty="0" err="1">
                <a:solidFill>
                  <a:srgbClr val="FF0000"/>
                </a:solidFill>
              </a:rPr>
              <a:t>giving</a:t>
            </a:r>
            <a:r>
              <a:rPr lang="de-DE" sz="1200" b="0" dirty="0">
                <a:solidFill>
                  <a:srgbClr val="FF0000"/>
                </a:solidFill>
              </a:rPr>
              <a:t> </a:t>
            </a:r>
            <a:r>
              <a:rPr lang="de-DE" sz="1200" b="0" dirty="0" err="1">
                <a:solidFill>
                  <a:srgbClr val="FF0000"/>
                </a:solidFill>
              </a:rPr>
              <a:t>feedback</a:t>
            </a:r>
            <a:r>
              <a:rPr lang="de-DE" sz="1200" b="0" dirty="0">
                <a:solidFill>
                  <a:srgbClr val="FF0000"/>
                </a:solidFill>
              </a:rPr>
              <a:t> </a:t>
            </a:r>
            <a:r>
              <a:rPr lang="de-DE" sz="1200" b="0" dirty="0" err="1">
                <a:solidFill>
                  <a:srgbClr val="FF0000"/>
                </a:solidFill>
              </a:rPr>
              <a:t>is</a:t>
            </a:r>
            <a:r>
              <a:rPr lang="de-DE" sz="1200" b="0" dirty="0">
                <a:solidFill>
                  <a:srgbClr val="FF0000"/>
                </a:solidFill>
              </a:rPr>
              <a:t> </a:t>
            </a:r>
            <a:r>
              <a:rPr lang="de-DE" sz="1200" b="0" dirty="0" err="1">
                <a:solidFill>
                  <a:srgbClr val="FF0000"/>
                </a:solidFill>
              </a:rPr>
              <a:t>only</a:t>
            </a:r>
            <a:r>
              <a:rPr lang="de-DE" sz="1200" b="0" dirty="0">
                <a:solidFill>
                  <a:srgbClr val="FF0000"/>
                </a:solidFill>
              </a:rPr>
              <a:t> </a:t>
            </a:r>
            <a:r>
              <a:rPr lang="de-DE" sz="1200" b="0" dirty="0" err="1">
                <a:solidFill>
                  <a:srgbClr val="FF0000"/>
                </a:solidFill>
              </a:rPr>
              <a:t>one</a:t>
            </a:r>
            <a:r>
              <a:rPr lang="de-DE" sz="1200" b="0" dirty="0">
                <a:solidFill>
                  <a:srgbClr val="FF0000"/>
                </a:solidFill>
              </a:rPr>
              <a:t> </a:t>
            </a:r>
            <a:r>
              <a:rPr lang="de-DE" sz="1200" b="0" dirty="0" err="1">
                <a:solidFill>
                  <a:srgbClr val="FF0000"/>
                </a:solidFill>
              </a:rPr>
              <a:t>side</a:t>
            </a:r>
            <a:r>
              <a:rPr lang="de-DE" sz="1200" b="0" dirty="0">
                <a:solidFill>
                  <a:srgbClr val="FF0000"/>
                </a:solidFill>
              </a:rPr>
              <a:t> </a:t>
            </a:r>
            <a:r>
              <a:rPr lang="de-DE" sz="1200" b="0" dirty="0" err="1">
                <a:solidFill>
                  <a:srgbClr val="FF0000"/>
                </a:solidFill>
              </a:rPr>
              <a:t>of</a:t>
            </a:r>
            <a:r>
              <a:rPr lang="de-DE" sz="1200" b="0" dirty="0">
                <a:solidFill>
                  <a:srgbClr val="FF0000"/>
                </a:solidFill>
              </a:rPr>
              <a:t> </a:t>
            </a:r>
            <a:r>
              <a:rPr lang="de-DE" sz="1200" b="0" dirty="0" err="1">
                <a:solidFill>
                  <a:srgbClr val="FF0000"/>
                </a:solidFill>
              </a:rPr>
              <a:t>the</a:t>
            </a:r>
            <a:r>
              <a:rPr lang="de-DE" sz="1200" b="0" dirty="0">
                <a:solidFill>
                  <a:srgbClr val="FF0000"/>
                </a:solidFill>
              </a:rPr>
              <a:t> </a:t>
            </a:r>
            <a:r>
              <a:rPr lang="de-DE" sz="1200" b="0" dirty="0" err="1">
                <a:solidFill>
                  <a:srgbClr val="FF0000"/>
                </a:solidFill>
              </a:rPr>
              <a:t>medal</a:t>
            </a:r>
            <a:r>
              <a:rPr lang="de-DE" sz="1200" b="0" dirty="0">
                <a:solidFill>
                  <a:srgbClr val="FF0000"/>
                </a:solidFill>
              </a:rPr>
              <a:t>. As </a:t>
            </a:r>
            <a:r>
              <a:rPr lang="de-DE" sz="1200" b="0" dirty="0" err="1">
                <a:solidFill>
                  <a:srgbClr val="FF0000"/>
                </a:solidFill>
              </a:rPr>
              <a:t>you</a:t>
            </a:r>
            <a:r>
              <a:rPr lang="de-DE" sz="1200" b="0" dirty="0">
                <a:solidFill>
                  <a:srgbClr val="FF0000"/>
                </a:solidFill>
              </a:rPr>
              <a:t> will also </a:t>
            </a:r>
            <a:r>
              <a:rPr lang="de-DE" sz="1200" b="0" dirty="0" err="1">
                <a:solidFill>
                  <a:srgbClr val="FF0000"/>
                </a:solidFill>
              </a:rPr>
              <a:t>give</a:t>
            </a:r>
            <a:r>
              <a:rPr lang="de-DE" sz="1200" b="0" dirty="0">
                <a:solidFill>
                  <a:srgbClr val="FF0000"/>
                </a:solidFill>
              </a:rPr>
              <a:t> </a:t>
            </a:r>
            <a:r>
              <a:rPr lang="de-DE" sz="1200" b="0" dirty="0" err="1">
                <a:solidFill>
                  <a:srgbClr val="FF0000"/>
                </a:solidFill>
              </a:rPr>
              <a:t>your</a:t>
            </a:r>
            <a:r>
              <a:rPr lang="de-DE" sz="1200" b="0" dirty="0">
                <a:solidFill>
                  <a:srgbClr val="FF0000"/>
                </a:solidFill>
              </a:rPr>
              <a:t> pitch </a:t>
            </a:r>
            <a:r>
              <a:rPr lang="de-DE" sz="1200" b="0" dirty="0" err="1">
                <a:solidFill>
                  <a:srgbClr val="FF0000"/>
                </a:solidFill>
              </a:rPr>
              <a:t>it‘s</a:t>
            </a:r>
            <a:r>
              <a:rPr lang="de-DE" sz="1200" b="0" dirty="0">
                <a:solidFill>
                  <a:srgbClr val="FF0000"/>
                </a:solidFill>
              </a:rPr>
              <a:t> also </a:t>
            </a:r>
            <a:r>
              <a:rPr lang="de-DE" sz="1200" b="0" dirty="0" err="1">
                <a:solidFill>
                  <a:srgbClr val="FF0000"/>
                </a:solidFill>
              </a:rPr>
              <a:t>important</a:t>
            </a:r>
            <a:r>
              <a:rPr lang="de-DE" sz="1200" b="0" dirty="0">
                <a:solidFill>
                  <a:srgbClr val="FF0000"/>
                </a:solidFill>
              </a:rPr>
              <a:t> </a:t>
            </a:r>
            <a:r>
              <a:rPr lang="de-DE" sz="1200" b="0" dirty="0" err="1">
                <a:solidFill>
                  <a:srgbClr val="FF0000"/>
                </a:solidFill>
              </a:rPr>
              <a:t>for</a:t>
            </a:r>
            <a:r>
              <a:rPr lang="de-DE" sz="1200" b="0" dirty="0">
                <a:solidFill>
                  <a:srgbClr val="FF0000"/>
                </a:solidFill>
              </a:rPr>
              <a:t> </a:t>
            </a:r>
            <a:r>
              <a:rPr lang="de-DE" sz="1200" b="0" dirty="0" err="1">
                <a:solidFill>
                  <a:srgbClr val="FF0000"/>
                </a:solidFill>
              </a:rPr>
              <a:t>you</a:t>
            </a:r>
            <a:r>
              <a:rPr lang="de-DE" sz="1200" b="0" dirty="0">
                <a:solidFill>
                  <a:srgbClr val="FF0000"/>
                </a:solidFill>
              </a:rPr>
              <a:t> </a:t>
            </a:r>
            <a:r>
              <a:rPr lang="de-DE" sz="1200" b="0" dirty="0" err="1">
                <a:solidFill>
                  <a:srgbClr val="FF0000"/>
                </a:solidFill>
              </a:rPr>
              <a:t>to</a:t>
            </a:r>
            <a:r>
              <a:rPr lang="de-DE" sz="1200" b="0" dirty="0">
                <a:solidFill>
                  <a:srgbClr val="FF0000"/>
                </a:solidFill>
              </a:rPr>
              <a:t> </a:t>
            </a:r>
            <a:r>
              <a:rPr lang="de-DE" sz="1200" b="1" dirty="0" err="1">
                <a:solidFill>
                  <a:srgbClr val="FF0000"/>
                </a:solidFill>
              </a:rPr>
              <a:t>embrace</a:t>
            </a:r>
            <a:r>
              <a:rPr lang="de-DE" sz="1200" b="1" dirty="0">
                <a:solidFill>
                  <a:srgbClr val="FF0000"/>
                </a:solidFill>
              </a:rPr>
              <a:t> </a:t>
            </a:r>
            <a:r>
              <a:rPr lang="de-DE" sz="1200" b="1" dirty="0" err="1">
                <a:solidFill>
                  <a:srgbClr val="FF0000"/>
                </a:solidFill>
              </a:rPr>
              <a:t>the</a:t>
            </a:r>
            <a:r>
              <a:rPr lang="de-DE" sz="1200" b="1" dirty="0">
                <a:solidFill>
                  <a:srgbClr val="FF0000"/>
                </a:solidFill>
              </a:rPr>
              <a:t> </a:t>
            </a:r>
            <a:r>
              <a:rPr lang="de-DE" sz="1200" b="1" dirty="0" err="1">
                <a:solidFill>
                  <a:srgbClr val="FF0000"/>
                </a:solidFill>
              </a:rPr>
              <a:t>feedback</a:t>
            </a:r>
            <a:r>
              <a:rPr lang="de-DE" sz="1200" b="1" dirty="0">
                <a:solidFill>
                  <a:srgbClr val="FF0000"/>
                </a:solidFill>
              </a:rPr>
              <a:t> </a:t>
            </a:r>
            <a:r>
              <a:rPr lang="de-DE" sz="1200" b="1" dirty="0" err="1">
                <a:solidFill>
                  <a:srgbClr val="FF0000"/>
                </a:solidFill>
              </a:rPr>
              <a:t>you</a:t>
            </a:r>
            <a:r>
              <a:rPr lang="de-DE" sz="1200" b="1" dirty="0">
                <a:solidFill>
                  <a:srgbClr val="FF0000"/>
                </a:solidFill>
              </a:rPr>
              <a:t> </a:t>
            </a:r>
            <a:r>
              <a:rPr lang="de-DE" sz="1200" b="1" dirty="0" err="1">
                <a:solidFill>
                  <a:srgbClr val="FF0000"/>
                </a:solidFill>
              </a:rPr>
              <a:t>get</a:t>
            </a:r>
            <a:r>
              <a:rPr lang="de-DE" sz="1200" b="0" dirty="0">
                <a:solidFill>
                  <a:srgbClr val="FF0000"/>
                </a:solidFill>
              </a:rPr>
              <a:t>.</a:t>
            </a:r>
          </a:p>
          <a:p>
            <a:pPr marL="171450" lvl="0" indent="-171450" algn="l" rtl="0">
              <a:spcBef>
                <a:spcPts val="0"/>
              </a:spcBef>
              <a:spcAft>
                <a:spcPts val="0"/>
              </a:spcAft>
            </a:pPr>
            <a:endParaRPr lang="de-DE" sz="1200" b="0" dirty="0">
              <a:solidFill>
                <a:srgbClr val="FF0000"/>
              </a:solidFill>
            </a:endParaRPr>
          </a:p>
          <a:p>
            <a:pPr marL="171450" lvl="0" indent="-171450" algn="l" rtl="0">
              <a:spcBef>
                <a:spcPts val="0"/>
              </a:spcBef>
              <a:spcAft>
                <a:spcPts val="0"/>
              </a:spcAft>
            </a:pPr>
            <a:r>
              <a:rPr lang="de-DE" sz="1200" b="0" dirty="0">
                <a:solidFill>
                  <a:srgbClr val="FF0000"/>
                </a:solidFill>
              </a:rPr>
              <a:t>So:</a:t>
            </a:r>
          </a:p>
          <a:p>
            <a:pPr marL="171450" lvl="0" indent="-171450" algn="l" rtl="0">
              <a:spcBef>
                <a:spcPts val="0"/>
              </a:spcBef>
              <a:spcAft>
                <a:spcPts val="0"/>
              </a:spcAft>
              <a:buFont typeface="Arial" panose="020B0604020202020204" pitchFamily="34" charset="0"/>
              <a:buChar char="•"/>
            </a:pPr>
            <a:r>
              <a:rPr lang="de-DE" sz="1200" b="0" dirty="0" err="1">
                <a:solidFill>
                  <a:srgbClr val="FF0000"/>
                </a:solidFill>
              </a:rPr>
              <a:t>Understand</a:t>
            </a:r>
            <a:r>
              <a:rPr lang="de-DE" sz="1200" b="0" dirty="0">
                <a:solidFill>
                  <a:srgbClr val="FF0000"/>
                </a:solidFill>
              </a:rPr>
              <a:t> </a:t>
            </a:r>
            <a:r>
              <a:rPr lang="de-DE" sz="1200" b="0" dirty="0" err="1">
                <a:solidFill>
                  <a:srgbClr val="FF0000"/>
                </a:solidFill>
              </a:rPr>
              <a:t>feedback</a:t>
            </a:r>
            <a:r>
              <a:rPr lang="de-DE" sz="1200" b="0" dirty="0">
                <a:solidFill>
                  <a:srgbClr val="FF0000"/>
                </a:solidFill>
              </a:rPr>
              <a:t> </a:t>
            </a:r>
            <a:r>
              <a:rPr lang="de-DE" sz="1200" b="0" dirty="0" err="1">
                <a:solidFill>
                  <a:srgbClr val="FF0000"/>
                </a:solidFill>
              </a:rPr>
              <a:t>as</a:t>
            </a:r>
            <a:r>
              <a:rPr lang="de-DE" sz="1200" b="0" dirty="0">
                <a:solidFill>
                  <a:srgbClr val="FF0000"/>
                </a:solidFill>
              </a:rPr>
              <a:t> a </a:t>
            </a:r>
            <a:r>
              <a:rPr lang="de-DE" sz="1200" b="0" dirty="0" err="1">
                <a:solidFill>
                  <a:srgbClr val="FF0000"/>
                </a:solidFill>
              </a:rPr>
              <a:t>learning</a:t>
            </a:r>
            <a:r>
              <a:rPr lang="de-DE" sz="1200" b="0" dirty="0">
                <a:solidFill>
                  <a:srgbClr val="FF0000"/>
                </a:solidFill>
              </a:rPr>
              <a:t> </a:t>
            </a:r>
            <a:r>
              <a:rPr lang="de-DE" sz="1200" b="0" dirty="0" err="1">
                <a:solidFill>
                  <a:srgbClr val="FF0000"/>
                </a:solidFill>
              </a:rPr>
              <a:t>opportunity</a:t>
            </a:r>
            <a:endParaRPr lang="de-DE" sz="1200" b="0" dirty="0">
              <a:solidFill>
                <a:srgbClr val="FF0000"/>
              </a:solidFill>
            </a:endParaRPr>
          </a:p>
          <a:p>
            <a:pPr marL="171450" lvl="0" indent="-171450" algn="l" rtl="0">
              <a:spcBef>
                <a:spcPts val="0"/>
              </a:spcBef>
              <a:spcAft>
                <a:spcPts val="0"/>
              </a:spcAft>
              <a:buFont typeface="Arial" panose="020B0604020202020204" pitchFamily="34" charset="0"/>
              <a:buChar char="•"/>
            </a:pPr>
            <a:r>
              <a:rPr lang="de-DE" sz="1200" b="0" dirty="0" err="1">
                <a:solidFill>
                  <a:srgbClr val="FF0000"/>
                </a:solidFill>
              </a:rPr>
              <a:t>Don’t</a:t>
            </a:r>
            <a:r>
              <a:rPr lang="de-DE" sz="1200" b="0" dirty="0">
                <a:solidFill>
                  <a:srgbClr val="FF0000"/>
                </a:solidFill>
              </a:rPr>
              <a:t> </a:t>
            </a:r>
            <a:r>
              <a:rPr lang="de-DE" sz="1200" b="0" dirty="0" err="1">
                <a:solidFill>
                  <a:srgbClr val="FF0000"/>
                </a:solidFill>
              </a:rPr>
              <a:t>defend</a:t>
            </a:r>
            <a:r>
              <a:rPr lang="de-DE" sz="1200" b="0" dirty="0">
                <a:solidFill>
                  <a:srgbClr val="FF0000"/>
                </a:solidFill>
              </a:rPr>
              <a:t> </a:t>
            </a:r>
            <a:r>
              <a:rPr lang="de-DE" sz="1200" b="0" dirty="0" err="1">
                <a:solidFill>
                  <a:srgbClr val="FF0000"/>
                </a:solidFill>
              </a:rPr>
              <a:t>your</a:t>
            </a:r>
            <a:r>
              <a:rPr lang="de-DE" sz="1200" b="0" dirty="0">
                <a:solidFill>
                  <a:srgbClr val="FF0000"/>
                </a:solidFill>
              </a:rPr>
              <a:t> </a:t>
            </a:r>
            <a:r>
              <a:rPr lang="de-DE" sz="1200" b="0" dirty="0" err="1">
                <a:solidFill>
                  <a:srgbClr val="FF0000"/>
                </a:solidFill>
              </a:rPr>
              <a:t>idea</a:t>
            </a:r>
            <a:r>
              <a:rPr lang="de-DE" sz="1200" b="0" dirty="0">
                <a:solidFill>
                  <a:srgbClr val="FF0000"/>
                </a:solidFill>
              </a:rPr>
              <a:t> </a:t>
            </a:r>
            <a:r>
              <a:rPr lang="de-DE" sz="1200" b="0" dirty="0" err="1">
                <a:solidFill>
                  <a:srgbClr val="FF0000"/>
                </a:solidFill>
              </a:rPr>
              <a:t>or</a:t>
            </a:r>
            <a:r>
              <a:rPr lang="de-DE" sz="1200" b="0" dirty="0">
                <a:solidFill>
                  <a:srgbClr val="FF0000"/>
                </a:solidFill>
              </a:rPr>
              <a:t> </a:t>
            </a:r>
            <a:r>
              <a:rPr lang="de-DE" sz="1200" b="0" dirty="0" err="1">
                <a:solidFill>
                  <a:srgbClr val="FF0000"/>
                </a:solidFill>
              </a:rPr>
              <a:t>your</a:t>
            </a:r>
            <a:r>
              <a:rPr lang="de-DE" sz="1200" b="0" dirty="0">
                <a:solidFill>
                  <a:srgbClr val="FF0000"/>
                </a:solidFill>
              </a:rPr>
              <a:t> pitch (listen and </a:t>
            </a:r>
            <a:r>
              <a:rPr lang="de-DE" sz="1200" b="0" dirty="0" err="1">
                <a:solidFill>
                  <a:srgbClr val="FF0000"/>
                </a:solidFill>
              </a:rPr>
              <a:t>learn</a:t>
            </a:r>
            <a:r>
              <a:rPr lang="de-DE" sz="1200" b="0" dirty="0">
                <a:solidFill>
                  <a:srgbClr val="FF0000"/>
                </a:solidFill>
              </a:rPr>
              <a:t>!) </a:t>
            </a:r>
          </a:p>
          <a:p>
            <a:pPr marL="171450" lvl="0" indent="-171450" algn="l" rtl="0">
              <a:spcBef>
                <a:spcPts val="0"/>
              </a:spcBef>
              <a:spcAft>
                <a:spcPts val="0"/>
              </a:spcAft>
              <a:buFont typeface="Arial" panose="020B0604020202020204" pitchFamily="34" charset="0"/>
              <a:buChar char="•"/>
            </a:pPr>
            <a:r>
              <a:rPr lang="de-DE" sz="1200" b="0" dirty="0">
                <a:solidFill>
                  <a:srgbClr val="FF0000"/>
                </a:solidFill>
              </a:rPr>
              <a:t>Take </a:t>
            </a:r>
            <a:r>
              <a:rPr lang="de-DE" sz="1200" b="0" dirty="0" err="1">
                <a:solidFill>
                  <a:srgbClr val="FF0000"/>
                </a:solidFill>
              </a:rPr>
              <a:t>notes</a:t>
            </a:r>
            <a:endParaRPr lang="de-DE" sz="1200" b="0" dirty="0">
              <a:solidFill>
                <a:srgbClr val="FF0000"/>
              </a:solidFill>
            </a:endParaRPr>
          </a:p>
        </p:txBody>
      </p:sp>
    </p:spTree>
    <p:extLst>
      <p:ext uri="{BB962C8B-B14F-4D97-AF65-F5344CB8AC3E}">
        <p14:creationId xmlns:p14="http://schemas.microsoft.com/office/powerpoint/2010/main" val="37484458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dirty="0">
                <a:solidFill>
                  <a:schemeClr val="dk1"/>
                </a:solidFill>
                <a:highlight>
                  <a:schemeClr val="lt1"/>
                </a:highlight>
                <a:latin typeface="DINOT-Bold" panose="020B0504020101020102" pitchFamily="34" charset="77"/>
              </a:rPr>
              <a:t>[</a:t>
            </a:r>
            <a:r>
              <a:rPr lang="de-DE" sz="1100" b="0" dirty="0" err="1">
                <a:solidFill>
                  <a:schemeClr val="dk1"/>
                </a:solidFill>
                <a:highlight>
                  <a:schemeClr val="lt1"/>
                </a:highlight>
                <a:latin typeface="DINOT-Bold" panose="020B0504020101020102" pitchFamily="34" charset="77"/>
              </a:rPr>
              <a:t>read</a:t>
            </a:r>
            <a:r>
              <a:rPr lang="de-DE" sz="1100" b="0" dirty="0">
                <a:solidFill>
                  <a:schemeClr val="dk1"/>
                </a:solidFill>
                <a:highlight>
                  <a:schemeClr val="lt1"/>
                </a:highlight>
                <a:latin typeface="DINOT-Bold" panose="020B0504020101020102" pitchFamily="34" charset="77"/>
              </a:rPr>
              <a:t> out </a:t>
            </a:r>
            <a:r>
              <a:rPr lang="de-DE" sz="1100" b="0" dirty="0" err="1">
                <a:solidFill>
                  <a:schemeClr val="dk1"/>
                </a:solidFill>
                <a:highlight>
                  <a:schemeClr val="lt1"/>
                </a:highlight>
                <a:latin typeface="DINOT-Bold" panose="020B0504020101020102" pitchFamily="34" charset="77"/>
              </a:rPr>
              <a:t>instuctions</a:t>
            </a:r>
            <a:r>
              <a:rPr lang="de-DE" sz="1100" b="0" dirty="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dirty="0">
              <a:solidFill>
                <a:schemeClr val="dk1"/>
              </a:solidFill>
              <a:highlight>
                <a:schemeClr val="lt1"/>
              </a:highlight>
              <a:latin typeface="DINOT-Bold" panose="020B0504020101020102" pitchFamily="34" charset="77"/>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dirty="0">
                <a:solidFill>
                  <a:schemeClr val="dk1"/>
                </a:solidFill>
                <a:highlight>
                  <a:schemeClr val="lt1"/>
                </a:highlight>
                <a:latin typeface="DINOT-Bold" panose="020B0504020101020102" pitchFamily="34" charset="77"/>
              </a:rPr>
              <a:t>TIME YOUR OWN PITCH! THEY SHOULD BE 2 MINUTES LONG!</a:t>
            </a:r>
            <a:endParaRPr lang="de-DE" sz="1100" b="0" dirty="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i="0" u="none" strike="noStrike" cap="none" dirty="0">
              <a:solidFill>
                <a:srgbClr val="000000"/>
              </a:solidFill>
              <a:effectLst/>
              <a:highlight>
                <a:schemeClr val="lt1"/>
              </a:highligh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dirty="0" err="1">
                <a:solidFill>
                  <a:schemeClr val="dk1"/>
                </a:solidFill>
                <a:highlight>
                  <a:schemeClr val="lt1"/>
                </a:highlight>
                <a:latin typeface="DINOT-Bold" panose="020B0504020101020102" pitchFamily="34" charset="77"/>
              </a:rPr>
              <a:t>We</a:t>
            </a:r>
            <a:r>
              <a:rPr lang="de-DE" sz="1100" b="0" dirty="0">
                <a:solidFill>
                  <a:schemeClr val="dk1"/>
                </a:solidFill>
                <a:highlight>
                  <a:schemeClr val="lt1"/>
                </a:highlight>
                <a:latin typeface="DINOT-Bold" panose="020B0504020101020102" pitchFamily="34" charset="77"/>
              </a:rPr>
              <a:t> will </a:t>
            </a:r>
            <a:r>
              <a:rPr lang="de-DE" sz="1100" b="1" dirty="0" err="1">
                <a:solidFill>
                  <a:schemeClr val="dk1"/>
                </a:solidFill>
                <a:highlight>
                  <a:schemeClr val="lt1"/>
                </a:highlight>
                <a:latin typeface="DINOT-Bold" panose="020B0504020101020102" pitchFamily="34" charset="77"/>
              </a:rPr>
              <a:t>transfer</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you</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to</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your</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breakout</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rooms</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with</a:t>
            </a:r>
            <a:r>
              <a:rPr lang="de-DE" sz="1100" b="0" dirty="0">
                <a:solidFill>
                  <a:schemeClr val="dk1"/>
                </a:solidFill>
                <a:highlight>
                  <a:schemeClr val="lt1"/>
                </a:highlight>
                <a:latin typeface="DINOT-Bold" panose="020B0504020101020102" pitchFamily="34" charset="77"/>
              </a:rPr>
              <a:t> 3 </a:t>
            </a:r>
            <a:r>
              <a:rPr lang="de-DE" sz="1100" b="0" dirty="0" err="1">
                <a:solidFill>
                  <a:schemeClr val="dk1"/>
                </a:solidFill>
                <a:highlight>
                  <a:schemeClr val="lt1"/>
                </a:highlight>
                <a:latin typeface="DINOT-Bold" panose="020B0504020101020102" pitchFamily="34" charset="77"/>
              </a:rPr>
              <a:t>people</a:t>
            </a:r>
            <a:r>
              <a:rPr lang="de-DE" sz="1100" b="0" dirty="0">
                <a:solidFill>
                  <a:schemeClr val="dk1"/>
                </a:solidFill>
                <a:highlight>
                  <a:schemeClr val="lt1"/>
                </a:highlight>
                <a:latin typeface="DINOT-Bold" panose="020B0504020101020102" pitchFamily="34" charset="77"/>
              </a:rPr>
              <a:t> in </a:t>
            </a:r>
            <a:r>
              <a:rPr lang="de-DE" sz="1100" b="0" dirty="0" err="1">
                <a:solidFill>
                  <a:schemeClr val="dk1"/>
                </a:solidFill>
                <a:highlight>
                  <a:schemeClr val="lt1"/>
                </a:highlight>
                <a:latin typeface="DINOT-Bold" panose="020B0504020101020102" pitchFamily="34" charset="77"/>
              </a:rPr>
              <a:t>the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next</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step</a:t>
            </a:r>
            <a:r>
              <a:rPr lang="de-DE" sz="1100" b="0" dirty="0">
                <a:solidFill>
                  <a:schemeClr val="dk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dirty="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dirty="0" err="1">
                <a:solidFill>
                  <a:schemeClr val="dk1"/>
                </a:solidFill>
                <a:highlight>
                  <a:schemeClr val="lt1"/>
                </a:highlight>
                <a:latin typeface="DINOT-Bold" panose="020B0504020101020102" pitchFamily="34" charset="77"/>
              </a:rPr>
              <a:t>If</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you</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have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any</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questions</a:t>
            </a:r>
            <a:r>
              <a:rPr lang="de-DE" sz="1100" b="0" dirty="0">
                <a:solidFill>
                  <a:schemeClr val="dk1"/>
                </a:solidFill>
                <a:highlight>
                  <a:schemeClr val="lt1"/>
                </a:highlight>
                <a:latin typeface="DINOT-Bold" panose="020B0504020101020102" pitchFamily="34" charset="77"/>
              </a:rPr>
              <a:t> – like </a:t>
            </a:r>
            <a:r>
              <a:rPr lang="de-DE" sz="1100" b="0" dirty="0" err="1">
                <a:solidFill>
                  <a:schemeClr val="dk1"/>
                </a:solidFill>
                <a:highlight>
                  <a:schemeClr val="lt1"/>
                </a:highlight>
                <a:latin typeface="DINOT-Bold" panose="020B0504020101020102" pitchFamily="34" charset="77"/>
              </a:rPr>
              <a:t>always</a:t>
            </a:r>
            <a:r>
              <a:rPr lang="de-DE" sz="1100" b="0"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please</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call</a:t>
            </a:r>
            <a:r>
              <a:rPr lang="de-DE" sz="1100" b="1" dirty="0">
                <a:solidFill>
                  <a:schemeClr val="dk1"/>
                </a:solidFill>
                <a:highlight>
                  <a:schemeClr val="lt1"/>
                </a:highlight>
                <a:latin typeface="DINOT-Bold" panose="020B0504020101020102" pitchFamily="34" charset="77"/>
              </a:rPr>
              <a:t> </a:t>
            </a:r>
            <a:r>
              <a:rPr lang="de-DE" sz="1100" b="1" dirty="0" err="1">
                <a:solidFill>
                  <a:schemeClr val="dk1"/>
                </a:solidFill>
                <a:highlight>
                  <a:schemeClr val="lt1"/>
                </a:highlight>
                <a:latin typeface="DINOT-Bold" panose="020B0504020101020102" pitchFamily="34" charset="77"/>
              </a:rPr>
              <a:t>us</a:t>
            </a:r>
            <a:r>
              <a:rPr lang="de-DE" sz="1100" b="1" dirty="0">
                <a:solidFill>
                  <a:schemeClr val="dk1"/>
                </a:solidFill>
                <a:highlight>
                  <a:schemeClr val="lt1"/>
                </a:highlight>
                <a:latin typeface="DINOT-Bold" panose="020B0504020101020102" pitchFamily="34" charset="77"/>
              </a:rPr>
              <a:t> in!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dirty="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dirty="0" err="1">
                <a:solidFill>
                  <a:schemeClr val="dk1"/>
                </a:solidFill>
                <a:highlight>
                  <a:schemeClr val="lt1"/>
                </a:highlight>
                <a:latin typeface="DINOT-Bold" panose="020B0504020101020102" pitchFamily="34" charset="77"/>
              </a:rPr>
              <a:t>Have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fun</a:t>
            </a:r>
            <a:r>
              <a:rPr lang="de-DE" sz="1100" b="0" dirty="0">
                <a:solidFill>
                  <a:schemeClr val="dk1"/>
                </a:solidFill>
                <a:highlight>
                  <a:schemeClr val="lt1"/>
                </a:highlight>
                <a:latin typeface="DINOT-Bold" panose="020B0504020101020102" pitchFamily="34" charset="77"/>
              </a:rPr>
              <a:t> and </a:t>
            </a:r>
            <a:r>
              <a:rPr lang="de-DE" sz="1100" b="0" dirty="0" err="1">
                <a:solidFill>
                  <a:schemeClr val="dk1"/>
                </a:solidFill>
                <a:highlight>
                  <a:schemeClr val="lt1"/>
                </a:highlight>
                <a:latin typeface="DINOT-Bold" panose="020B0504020101020102" pitchFamily="34" charset="77"/>
              </a:rPr>
              <a:t>see</a:t>
            </a:r>
            <a:r>
              <a:rPr lang="de-DE" sz="1100" b="0" dirty="0">
                <a:solidFill>
                  <a:schemeClr val="dk1"/>
                </a:solidFill>
                <a:highlight>
                  <a:schemeClr val="lt1"/>
                </a:highlight>
                <a:latin typeface="DINOT-Bold" panose="020B0504020101020102" pitchFamily="34" charset="77"/>
              </a:rPr>
              <a:t> </a:t>
            </a:r>
            <a:r>
              <a:rPr lang="de-DE" sz="1100" b="0" dirty="0" err="1">
                <a:solidFill>
                  <a:schemeClr val="dk1"/>
                </a:solidFill>
                <a:highlight>
                  <a:schemeClr val="lt1"/>
                </a:highlight>
                <a:latin typeface="DINOT-Bold" panose="020B0504020101020102" pitchFamily="34" charset="77"/>
              </a:rPr>
              <a:t>you</a:t>
            </a:r>
            <a:r>
              <a:rPr lang="de-DE" sz="1100" b="0" dirty="0">
                <a:solidFill>
                  <a:schemeClr val="dk1"/>
                </a:solidFill>
                <a:highlight>
                  <a:schemeClr val="lt1"/>
                </a:highlight>
                <a:latin typeface="DINOT-Bold" panose="020B0504020101020102" pitchFamily="34" charset="77"/>
              </a:rPr>
              <a:t> back </a:t>
            </a:r>
            <a:r>
              <a:rPr lang="de-DE" sz="1100" b="0" dirty="0" err="1">
                <a:solidFill>
                  <a:schemeClr val="dk1"/>
                </a:solidFill>
                <a:highlight>
                  <a:schemeClr val="lt1"/>
                </a:highlight>
                <a:latin typeface="DINOT-Bold" panose="020B0504020101020102" pitchFamily="34" charset="77"/>
              </a:rPr>
              <a:t>here</a:t>
            </a:r>
            <a:r>
              <a:rPr lang="de-DE" sz="1100" b="0" dirty="0">
                <a:solidFill>
                  <a:schemeClr val="dk1"/>
                </a:solidFill>
                <a:highlight>
                  <a:schemeClr val="lt1"/>
                </a:highlight>
                <a:latin typeface="DINOT-Bold" panose="020B0504020101020102" pitchFamily="34" charset="77"/>
              </a:rPr>
              <a:t> in 15 </a:t>
            </a:r>
            <a:r>
              <a:rPr lang="de-DE" sz="1100" b="0" dirty="0" err="1">
                <a:solidFill>
                  <a:schemeClr val="dk1"/>
                </a:solidFill>
                <a:highlight>
                  <a:schemeClr val="lt1"/>
                </a:highlight>
                <a:latin typeface="DINOT-Bold" panose="020B0504020101020102" pitchFamily="34" charset="77"/>
              </a:rPr>
              <a:t>minutes</a:t>
            </a:r>
            <a:r>
              <a:rPr lang="de-DE" sz="1100" b="0" dirty="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dirty="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4684667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3090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Everybody is back? All went well? </a:t>
            </a:r>
          </a:p>
          <a:p>
            <a:pPr marL="171450" lvl="0" indent="-171450" algn="l" rtl="0">
              <a:spcBef>
                <a:spcPts val="0"/>
              </a:spcBef>
              <a:spcAft>
                <a:spcPts val="0"/>
              </a:spcAft>
            </a:pPr>
            <a:r>
              <a:rPr lang="en" dirty="0"/>
              <a:t>Thumbs up if you’re with me please!</a:t>
            </a:r>
            <a:endParaRPr dirty="0"/>
          </a:p>
        </p:txBody>
      </p:sp>
    </p:spTree>
    <p:extLst>
      <p:ext uri="{BB962C8B-B14F-4D97-AF65-F5344CB8AC3E}">
        <p14:creationId xmlns:p14="http://schemas.microsoft.com/office/powerpoint/2010/main" val="19664696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dirty="0" err="1">
                <a:solidFill>
                  <a:schemeClr val="dk1"/>
                </a:solidFill>
                <a:highlight>
                  <a:schemeClr val="lt1"/>
                </a:highlight>
              </a:rPr>
              <a:t>It‘s</a:t>
            </a:r>
            <a:r>
              <a:rPr lang="de-DE" sz="1000" dirty="0">
                <a:solidFill>
                  <a:schemeClr val="dk1"/>
                </a:solidFill>
                <a:highlight>
                  <a:schemeClr val="lt1"/>
                </a:highlight>
              </a:rPr>
              <a:t> time </a:t>
            </a:r>
            <a:r>
              <a:rPr lang="de-DE" sz="1000" dirty="0" err="1">
                <a:solidFill>
                  <a:schemeClr val="dk1"/>
                </a:solidFill>
                <a:highlight>
                  <a:schemeClr val="lt1"/>
                </a:highlight>
              </a:rPr>
              <a:t>for</a:t>
            </a:r>
            <a:r>
              <a:rPr lang="de-DE" sz="1000" dirty="0">
                <a:solidFill>
                  <a:schemeClr val="dk1"/>
                </a:solidFill>
                <a:highlight>
                  <a:schemeClr val="lt1"/>
                </a:highlight>
              </a:rPr>
              <a:t> a break! </a:t>
            </a:r>
            <a:r>
              <a:rPr lang="de-DE" sz="1000" dirty="0" err="1">
                <a:solidFill>
                  <a:schemeClr val="dk1"/>
                </a:solidFill>
                <a:highlight>
                  <a:schemeClr val="lt1"/>
                </a:highlight>
              </a:rPr>
              <a:t>Let‘s</a:t>
            </a:r>
            <a:r>
              <a:rPr lang="de-DE" sz="1000" dirty="0">
                <a:solidFill>
                  <a:schemeClr val="dk1"/>
                </a:solidFill>
                <a:highlight>
                  <a:schemeClr val="lt1"/>
                </a:highlight>
              </a:rPr>
              <a:t> </a:t>
            </a:r>
            <a:r>
              <a:rPr lang="de-DE" sz="1000" dirty="0" err="1">
                <a:solidFill>
                  <a:schemeClr val="dk1"/>
                </a:solidFill>
                <a:highlight>
                  <a:schemeClr val="lt1"/>
                </a:highlight>
              </a:rPr>
              <a:t>more</a:t>
            </a:r>
            <a:r>
              <a:rPr lang="de-DE" sz="1000" dirty="0">
                <a:solidFill>
                  <a:schemeClr val="dk1"/>
                </a:solidFill>
                <a:highlight>
                  <a:schemeClr val="lt1"/>
                </a:highlight>
              </a:rPr>
              <a:t>. </a:t>
            </a:r>
            <a:r>
              <a:rPr lang="de-DE" sz="1000" dirty="0" err="1">
                <a:solidFill>
                  <a:schemeClr val="dk1"/>
                </a:solidFill>
                <a:highlight>
                  <a:schemeClr val="lt1"/>
                </a:highlight>
              </a:rPr>
              <a:t>Around</a:t>
            </a:r>
            <a:r>
              <a:rPr lang="de-DE" sz="1000" dirty="0">
                <a:solidFill>
                  <a:schemeClr val="dk1"/>
                </a:solidFill>
                <a:highlight>
                  <a:schemeClr val="lt1"/>
                </a:highlight>
              </a:rPr>
              <a:t> and </a:t>
            </a:r>
            <a:r>
              <a:rPr lang="de-DE" sz="1000" dirty="0" err="1">
                <a:solidFill>
                  <a:schemeClr val="dk1"/>
                </a:solidFill>
                <a:highlight>
                  <a:schemeClr val="lt1"/>
                </a:highlight>
              </a:rPr>
              <a:t>refesh</a:t>
            </a:r>
            <a:r>
              <a:rPr lang="de-DE" sz="1000" dirty="0">
                <a:solidFill>
                  <a:schemeClr val="dk1"/>
                </a:solidFill>
                <a:highlight>
                  <a:schemeClr val="lt1"/>
                </a:highlight>
              </a:rPr>
              <a:t>!</a:t>
            </a:r>
          </a:p>
          <a:p>
            <a:pPr marL="0" lvl="0" indent="0" algn="l" rtl="0">
              <a:spcBef>
                <a:spcPts val="0"/>
              </a:spcBef>
              <a:spcAft>
                <a:spcPts val="0"/>
              </a:spcAft>
              <a:buNone/>
            </a:pPr>
            <a:endParaRPr lang="de-DE" sz="1000" dirty="0">
              <a:solidFill>
                <a:schemeClr val="dk1"/>
              </a:solidFill>
              <a:highlight>
                <a:schemeClr val="lt1"/>
              </a:highlight>
            </a:endParaRPr>
          </a:p>
          <a:p>
            <a:pPr marL="0" lvl="0" indent="0" algn="l" rtl="0">
              <a:spcBef>
                <a:spcPts val="0"/>
              </a:spcBef>
              <a:spcAft>
                <a:spcPts val="0"/>
              </a:spcAft>
              <a:buNone/>
            </a:pPr>
            <a:r>
              <a:rPr lang="de-DE" sz="1000" dirty="0">
                <a:solidFill>
                  <a:schemeClr val="dk1"/>
                </a:solidFill>
                <a:highlight>
                  <a:schemeClr val="lt1"/>
                </a:highlight>
              </a:rPr>
              <a:t>After </a:t>
            </a:r>
            <a:r>
              <a:rPr lang="de-DE" sz="1000" dirty="0" err="1">
                <a:solidFill>
                  <a:schemeClr val="dk1"/>
                </a:solidFill>
                <a:highlight>
                  <a:schemeClr val="lt1"/>
                </a:highlight>
              </a:rPr>
              <a:t>the</a:t>
            </a:r>
            <a:r>
              <a:rPr lang="de-DE" sz="1000" dirty="0">
                <a:solidFill>
                  <a:schemeClr val="dk1"/>
                </a:solidFill>
                <a:highlight>
                  <a:schemeClr val="lt1"/>
                </a:highlight>
              </a:rPr>
              <a:t> break </a:t>
            </a:r>
            <a:r>
              <a:rPr lang="de-DE" sz="1000" dirty="0" err="1">
                <a:solidFill>
                  <a:schemeClr val="dk1"/>
                </a:solidFill>
                <a:highlight>
                  <a:schemeClr val="lt1"/>
                </a:highlight>
              </a:rPr>
              <a:t>we‘ll</a:t>
            </a:r>
            <a:r>
              <a:rPr lang="de-DE" sz="1000" dirty="0">
                <a:solidFill>
                  <a:schemeClr val="dk1"/>
                </a:solidFill>
                <a:highlight>
                  <a:schemeClr val="lt1"/>
                </a:highlight>
              </a:rPr>
              <a:t> </a:t>
            </a:r>
            <a:r>
              <a:rPr lang="de-DE" sz="1000" dirty="0" err="1">
                <a:solidFill>
                  <a:schemeClr val="dk1"/>
                </a:solidFill>
                <a:highlight>
                  <a:schemeClr val="lt1"/>
                </a:highlight>
              </a:rPr>
              <a:t>introduce</a:t>
            </a:r>
            <a:r>
              <a:rPr lang="de-DE" sz="1000" dirty="0">
                <a:solidFill>
                  <a:schemeClr val="dk1"/>
                </a:solidFill>
                <a:highlight>
                  <a:schemeClr val="lt1"/>
                </a:highlight>
              </a:rPr>
              <a:t> </a:t>
            </a:r>
            <a:r>
              <a:rPr lang="de-DE" sz="1000" dirty="0" err="1">
                <a:solidFill>
                  <a:schemeClr val="dk1"/>
                </a:solidFill>
                <a:highlight>
                  <a:schemeClr val="lt1"/>
                </a:highlight>
              </a:rPr>
              <a:t>to</a:t>
            </a:r>
            <a:r>
              <a:rPr lang="de-DE" sz="1000" dirty="0">
                <a:solidFill>
                  <a:schemeClr val="dk1"/>
                </a:solidFill>
                <a:highlight>
                  <a:schemeClr val="lt1"/>
                </a:highlight>
              </a:rPr>
              <a:t> </a:t>
            </a:r>
            <a:r>
              <a:rPr lang="de-DE" sz="1000" dirty="0" err="1">
                <a:solidFill>
                  <a:schemeClr val="dk1"/>
                </a:solidFill>
                <a:highlight>
                  <a:schemeClr val="lt1"/>
                </a:highlight>
              </a:rPr>
              <a:t>you</a:t>
            </a:r>
            <a:r>
              <a:rPr lang="de-DE" sz="1000" dirty="0">
                <a:solidFill>
                  <a:schemeClr val="dk1"/>
                </a:solidFill>
                <a:highlight>
                  <a:schemeClr val="lt1"/>
                </a:highlight>
              </a:rPr>
              <a:t> h</a:t>
            </a:r>
            <a:r>
              <a:rPr lang="en-GB" sz="1000" dirty="0">
                <a:latin typeface="Aptos" panose="020B0004020202020204" pitchFamily="34" charset="0"/>
              </a:rPr>
              <a:t>ow to pitch digitally.</a:t>
            </a:r>
          </a:p>
          <a:p>
            <a:pPr marL="0" lvl="0" indent="0" algn="l" rtl="0">
              <a:spcBef>
                <a:spcPts val="0"/>
              </a:spcBef>
              <a:spcAft>
                <a:spcPts val="0"/>
              </a:spcAft>
              <a:buNone/>
            </a:pPr>
            <a:endParaRPr lang="en-GB" sz="1000" dirty="0">
              <a:latin typeface="Aptos" panose="020B0004020202020204" pitchFamily="34" charset="0"/>
            </a:endParaRPr>
          </a:p>
          <a:p>
            <a:pPr marL="0" lvl="0" indent="0" algn="l" rtl="0">
              <a:spcBef>
                <a:spcPts val="0"/>
              </a:spcBef>
              <a:spcAft>
                <a:spcPts val="0"/>
              </a:spcAft>
              <a:buNone/>
            </a:pPr>
            <a:r>
              <a:rPr lang="en-GB" sz="1000" dirty="0">
                <a:latin typeface="Aptos" panose="020B0004020202020204" pitchFamily="34" charset="0"/>
              </a:rPr>
              <a:t>And we’ll also have some guests with us [introduce guests].</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Up to 6 people will be able to practice and give their pitch in front of our experts that will join us.</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They will also give you some feedback on how to improve</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We know this might sound frightening, but we can assure you – this is a very safe setting to try this! </a:t>
            </a:r>
          </a:p>
          <a:p>
            <a:pPr marL="171450" lvl="0" indent="-171450" algn="l" rtl="0">
              <a:spcBef>
                <a:spcPts val="0"/>
              </a:spcBef>
              <a:spcAft>
                <a:spcPts val="0"/>
              </a:spcAft>
              <a:buFont typeface="Arial" panose="020B0604020202020204" pitchFamily="34" charset="0"/>
              <a:buChar char="•"/>
            </a:pPr>
            <a:r>
              <a:rPr lang="en-GB" sz="1000" dirty="0">
                <a:latin typeface="Aptos" panose="020B0004020202020204" pitchFamily="34" charset="0"/>
              </a:rPr>
              <a:t>We are all here for you and there is no pressure at all to be “perfect”</a:t>
            </a:r>
          </a:p>
          <a:p>
            <a:pPr marL="0" lvl="0" indent="0" algn="l" rtl="0">
              <a:spcBef>
                <a:spcPts val="0"/>
              </a:spcBef>
              <a:spcAft>
                <a:spcPts val="0"/>
              </a:spcAft>
              <a:buNone/>
            </a:pPr>
            <a:endParaRPr lang="en-GB" sz="1000" dirty="0">
              <a:latin typeface="Aptos" panose="020B0004020202020204" pitchFamily="34" charset="0"/>
            </a:endParaRPr>
          </a:p>
          <a:p>
            <a:pPr marL="0" lvl="0" indent="0" algn="l" rtl="0">
              <a:spcBef>
                <a:spcPts val="0"/>
              </a:spcBef>
              <a:spcAft>
                <a:spcPts val="0"/>
              </a:spcAft>
              <a:buNone/>
            </a:pPr>
            <a:endParaRPr lang="de-DE" sz="1000" dirty="0">
              <a:solidFill>
                <a:schemeClr val="dk1"/>
              </a:solidFill>
              <a:highlight>
                <a:schemeClr val="lt1"/>
              </a:highlight>
            </a:endParaRPr>
          </a:p>
        </p:txBody>
      </p:sp>
    </p:spTree>
    <p:extLst>
      <p:ext uri="{BB962C8B-B14F-4D97-AF65-F5344CB8AC3E}">
        <p14:creationId xmlns:p14="http://schemas.microsoft.com/office/powerpoint/2010/main" val="33304519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sz="1000" dirty="0">
                <a:solidFill>
                  <a:schemeClr val="dk1"/>
                </a:solidFill>
                <a:highlight>
                  <a:schemeClr val="lt1"/>
                </a:highlight>
              </a:rPr>
              <a:t>Up </a:t>
            </a:r>
            <a:r>
              <a:rPr lang="de-DE" sz="1000" dirty="0" err="1">
                <a:solidFill>
                  <a:schemeClr val="dk1"/>
                </a:solidFill>
                <a:highlight>
                  <a:schemeClr val="lt1"/>
                </a:highlight>
              </a:rPr>
              <a:t>to</a:t>
            </a:r>
            <a:r>
              <a:rPr lang="de-DE" sz="1000" dirty="0">
                <a:solidFill>
                  <a:schemeClr val="dk1"/>
                </a:solidFill>
                <a:highlight>
                  <a:schemeClr val="lt1"/>
                </a:highlight>
              </a:rPr>
              <a:t> 6 </a:t>
            </a:r>
            <a:r>
              <a:rPr lang="de-DE" sz="1000" dirty="0" err="1">
                <a:solidFill>
                  <a:schemeClr val="dk1"/>
                </a:solidFill>
                <a:highlight>
                  <a:schemeClr val="lt1"/>
                </a:highlight>
              </a:rPr>
              <a:t>participants</a:t>
            </a:r>
            <a:r>
              <a:rPr lang="de-DE" sz="1000" dirty="0">
                <a:solidFill>
                  <a:schemeClr val="dk1"/>
                </a:solidFill>
                <a:highlight>
                  <a:schemeClr val="lt1"/>
                </a:highlight>
              </a:rPr>
              <a:t> </a:t>
            </a:r>
            <a:r>
              <a:rPr lang="de-DE" sz="1000" dirty="0" err="1">
                <a:solidFill>
                  <a:schemeClr val="dk1"/>
                </a:solidFill>
                <a:highlight>
                  <a:schemeClr val="lt1"/>
                </a:highlight>
              </a:rPr>
              <a:t>can</a:t>
            </a:r>
            <a:r>
              <a:rPr lang="de-DE" sz="1000" dirty="0">
                <a:solidFill>
                  <a:schemeClr val="dk1"/>
                </a:solidFill>
                <a:highlight>
                  <a:schemeClr val="lt1"/>
                </a:highlight>
              </a:rPr>
              <a:t> pitch 2 min pitch – 3 min </a:t>
            </a:r>
            <a:r>
              <a:rPr lang="de-DE" sz="1000" dirty="0" err="1">
                <a:solidFill>
                  <a:schemeClr val="dk1"/>
                </a:solidFill>
                <a:highlight>
                  <a:schemeClr val="lt1"/>
                </a:highlight>
              </a:rPr>
              <a:t>feedback</a:t>
            </a:r>
            <a:endParaRPr lang="de-DE" sz="1000"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000" dirty="0">
                <a:solidFill>
                  <a:schemeClr val="dk1"/>
                </a:solidFill>
                <a:highlight>
                  <a:schemeClr val="lt1"/>
                </a:highlight>
              </a:rPr>
              <a:t>First </a:t>
            </a:r>
            <a:r>
              <a:rPr lang="de-DE" sz="1000" dirty="0" err="1">
                <a:solidFill>
                  <a:schemeClr val="dk1"/>
                </a:solidFill>
                <a:highlight>
                  <a:schemeClr val="lt1"/>
                </a:highlight>
              </a:rPr>
              <a:t>come</a:t>
            </a:r>
            <a:r>
              <a:rPr lang="de-DE" sz="1000" dirty="0">
                <a:solidFill>
                  <a:schemeClr val="dk1"/>
                </a:solidFill>
                <a:highlight>
                  <a:schemeClr val="lt1"/>
                </a:highlight>
              </a:rPr>
              <a:t>, </a:t>
            </a:r>
            <a:r>
              <a:rPr lang="de-DE" sz="1000" dirty="0" err="1">
                <a:solidFill>
                  <a:schemeClr val="dk1"/>
                </a:solidFill>
                <a:highlight>
                  <a:schemeClr val="lt1"/>
                </a:highlight>
              </a:rPr>
              <a:t>first</a:t>
            </a:r>
            <a:r>
              <a:rPr lang="de-DE" sz="1000" dirty="0">
                <a:solidFill>
                  <a:schemeClr val="dk1"/>
                </a:solidFill>
                <a:highlight>
                  <a:schemeClr val="lt1"/>
                </a:highlight>
              </a:rPr>
              <a:t> </a:t>
            </a:r>
            <a:r>
              <a:rPr lang="de-DE" sz="1000" dirty="0" err="1">
                <a:solidFill>
                  <a:schemeClr val="dk1"/>
                </a:solidFill>
                <a:highlight>
                  <a:schemeClr val="lt1"/>
                </a:highlight>
              </a:rPr>
              <a:t>serve</a:t>
            </a:r>
            <a:endParaRPr lang="de-DE" sz="1000" dirty="0">
              <a:solidFill>
                <a:schemeClr val="dk1"/>
              </a:solidFill>
              <a:highlight>
                <a:schemeClr val="lt1"/>
              </a:highlight>
            </a:endParaRPr>
          </a:p>
          <a:p>
            <a:pPr marL="0" lvl="0" indent="0" algn="l" rtl="0">
              <a:spcBef>
                <a:spcPts val="0"/>
              </a:spcBef>
              <a:spcAft>
                <a:spcPts val="0"/>
              </a:spcAft>
              <a:buNone/>
            </a:pPr>
            <a:endParaRPr lang="de-DE" sz="1000" dirty="0">
              <a:solidFill>
                <a:schemeClr val="dk1"/>
              </a:solidFill>
              <a:highlight>
                <a:schemeClr val="lt1"/>
              </a:highlight>
            </a:endParaRPr>
          </a:p>
          <a:p>
            <a:pPr marL="0" lvl="0" indent="0" algn="l" rtl="0">
              <a:spcBef>
                <a:spcPts val="0"/>
              </a:spcBef>
              <a:spcAft>
                <a:spcPts val="0"/>
              </a:spcAft>
              <a:buNone/>
            </a:pPr>
            <a:r>
              <a:rPr lang="de-DE" sz="1000" dirty="0" err="1">
                <a:solidFill>
                  <a:schemeClr val="dk1"/>
                </a:solidFill>
                <a:highlight>
                  <a:schemeClr val="lt1"/>
                </a:highlight>
              </a:rPr>
              <a:t>If</a:t>
            </a:r>
            <a:r>
              <a:rPr lang="de-DE" sz="1000" dirty="0">
                <a:solidFill>
                  <a:schemeClr val="dk1"/>
                </a:solidFill>
                <a:highlight>
                  <a:schemeClr val="lt1"/>
                </a:highlight>
              </a:rPr>
              <a:t> </a:t>
            </a:r>
            <a:r>
              <a:rPr lang="de-DE" sz="1000" dirty="0" err="1">
                <a:solidFill>
                  <a:schemeClr val="dk1"/>
                </a:solidFill>
                <a:highlight>
                  <a:schemeClr val="lt1"/>
                </a:highlight>
              </a:rPr>
              <a:t>you</a:t>
            </a:r>
            <a:r>
              <a:rPr lang="de-DE" sz="1000" dirty="0">
                <a:solidFill>
                  <a:schemeClr val="dk1"/>
                </a:solidFill>
                <a:highlight>
                  <a:schemeClr val="lt1"/>
                </a:highlight>
              </a:rPr>
              <a:t> </a:t>
            </a:r>
            <a:r>
              <a:rPr lang="de-DE" sz="1000" dirty="0" err="1">
                <a:solidFill>
                  <a:schemeClr val="dk1"/>
                </a:solidFill>
                <a:highlight>
                  <a:schemeClr val="lt1"/>
                </a:highlight>
              </a:rPr>
              <a:t>would</a:t>
            </a:r>
            <a:r>
              <a:rPr lang="de-DE" sz="1000" dirty="0">
                <a:solidFill>
                  <a:schemeClr val="dk1"/>
                </a:solidFill>
                <a:highlight>
                  <a:schemeClr val="lt1"/>
                </a:highlight>
              </a:rPr>
              <a:t> like </a:t>
            </a:r>
            <a:r>
              <a:rPr lang="de-DE" sz="1000" dirty="0" err="1">
                <a:solidFill>
                  <a:schemeClr val="dk1"/>
                </a:solidFill>
                <a:highlight>
                  <a:schemeClr val="lt1"/>
                </a:highlight>
              </a:rPr>
              <a:t>to</a:t>
            </a:r>
            <a:r>
              <a:rPr lang="de-DE" sz="1000" dirty="0">
                <a:solidFill>
                  <a:schemeClr val="dk1"/>
                </a:solidFill>
                <a:highlight>
                  <a:schemeClr val="lt1"/>
                </a:highlight>
              </a:rPr>
              <a:t> pitch: </a:t>
            </a:r>
          </a:p>
          <a:p>
            <a:pPr marL="0" lvl="0" indent="0" algn="l" rtl="0">
              <a:spcBef>
                <a:spcPts val="0"/>
              </a:spcBef>
              <a:spcAft>
                <a:spcPts val="0"/>
              </a:spcAft>
              <a:buNone/>
            </a:pPr>
            <a:r>
              <a:rPr lang="en-GB" sz="2000" dirty="0"/>
              <a:t>Please type into the group chat: </a:t>
            </a:r>
          </a:p>
          <a:p>
            <a:pPr>
              <a:lnSpc>
                <a:spcPct val="100000"/>
              </a:lnSpc>
            </a:pPr>
            <a:r>
              <a:rPr lang="en-GB" sz="2000" dirty="0"/>
              <a:t>Your name + your pitch title</a:t>
            </a:r>
          </a:p>
          <a:p>
            <a:pPr marL="0" lvl="0" indent="0" algn="l" rtl="0">
              <a:spcBef>
                <a:spcPts val="0"/>
              </a:spcBef>
              <a:spcAft>
                <a:spcPts val="0"/>
              </a:spcAft>
              <a:buNone/>
            </a:pPr>
            <a:endParaRPr lang="de-DE" sz="1000" dirty="0">
              <a:solidFill>
                <a:schemeClr val="dk1"/>
              </a:solidFill>
              <a:highlight>
                <a:schemeClr val="lt1"/>
              </a:highlight>
            </a:endParaRPr>
          </a:p>
        </p:txBody>
      </p:sp>
    </p:spTree>
    <p:extLst>
      <p:ext uri="{BB962C8B-B14F-4D97-AF65-F5344CB8AC3E}">
        <p14:creationId xmlns:p14="http://schemas.microsoft.com/office/powerpoint/2010/main" val="1958095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grpSp>
        <p:nvGrpSpPr>
          <p:cNvPr id="5" name="Gruppieren 4">
            <a:extLst>
              <a:ext uri="{FF2B5EF4-FFF2-40B4-BE49-F238E27FC236}">
                <a16:creationId xmlns:a16="http://schemas.microsoft.com/office/drawing/2014/main" id="{285F59AC-D7BF-6A42-CF89-1BD347FD21D9}"/>
              </a:ext>
            </a:extLst>
          </p:cNvPr>
          <p:cNvGrpSpPr/>
          <p:nvPr userDrawn="1"/>
        </p:nvGrpSpPr>
        <p:grpSpPr>
          <a:xfrm>
            <a:off x="240253" y="3940014"/>
            <a:ext cx="6019789" cy="1085886"/>
            <a:chOff x="294684" y="3771966"/>
            <a:chExt cx="6131694" cy="1106072"/>
          </a:xfrm>
        </p:grpSpPr>
        <p:sp>
          <p:nvSpPr>
            <p:cNvPr id="10" name="Titel 1">
              <a:extLst>
                <a:ext uri="{FF2B5EF4-FFF2-40B4-BE49-F238E27FC236}">
                  <a16:creationId xmlns:a16="http://schemas.microsoft.com/office/drawing/2014/main" id="{AED02202-947C-BBC3-18FF-AA166FB252F9}"/>
                </a:ext>
              </a:extLst>
            </p:cNvPr>
            <p:cNvSpPr txBox="1"/>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11" name="Grafik 10">
              <a:extLst>
                <a:ext uri="{FF2B5EF4-FFF2-40B4-BE49-F238E27FC236}">
                  <a16:creationId xmlns:a16="http://schemas.microsoft.com/office/drawing/2014/main" id="{283BA699-E9B1-C328-57E9-0BEF0A48DE5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150762" y="4276758"/>
              <a:ext cx="1275615" cy="487993"/>
            </a:xfrm>
            <a:prstGeom prst="rect">
              <a:avLst/>
            </a:prstGeom>
          </p:spPr>
        </p:pic>
        <p:pic>
          <p:nvPicPr>
            <p:cNvPr id="12" name="Grafik 11">
              <a:extLst>
                <a:ext uri="{FF2B5EF4-FFF2-40B4-BE49-F238E27FC236}">
                  <a16:creationId xmlns:a16="http://schemas.microsoft.com/office/drawing/2014/main" id="{E00E4C49-3F75-65EE-4053-BE63056BCFF1}"/>
                </a:ext>
              </a:extLst>
            </p:cNvPr>
            <p:cNvPicPr/>
            <p:nvPr userDrawn="1"/>
          </p:nvPicPr>
          <p:blipFill>
            <a:blip r:embed="rId3"/>
            <a:srcRect/>
            <a:stretch/>
          </p:blipFill>
          <p:spPr>
            <a:xfrm>
              <a:off x="294684" y="3771966"/>
              <a:ext cx="4612192" cy="1106072"/>
            </a:xfrm>
            <a:prstGeom prst="rect">
              <a:avLst/>
            </a:prstGeom>
          </p:spPr>
        </p:pic>
      </p:grpSp>
    </p:spTree>
    <p:extLst>
      <p:ext uri="{BB962C8B-B14F-4D97-AF65-F5344CB8AC3E}">
        <p14:creationId xmlns:p14="http://schemas.microsoft.com/office/powerpoint/2010/main" val="348392118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386343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077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E30613"/>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66450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46788274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1804345618"/>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pic>
        <p:nvPicPr>
          <p:cNvPr id="16" name="Google Shape;759;p63">
            <a:extLst>
              <a:ext uri="{FF2B5EF4-FFF2-40B4-BE49-F238E27FC236}">
                <a16:creationId xmlns:a16="http://schemas.microsoft.com/office/drawing/2014/main" id="{6FCA09F9-A578-D163-2A2F-54157F352496}"/>
              </a:ext>
            </a:extLst>
          </p:cNvPr>
          <p:cNvPicPr preferRelativeResize="0">
            <a:picLocks/>
          </p:cNvPicPr>
          <p:nvPr userDrawn="1"/>
        </p:nvPicPr>
        <p:blipFill rotWithShape="1">
          <a:blip r:embed="rId4">
            <a:alphaModFix/>
          </a:blip>
          <a:srcRect t="1869" b="1868"/>
          <a:stretch/>
        </p:blipFill>
        <p:spPr>
          <a:xfrm>
            <a:off x="1133013" y="1171055"/>
            <a:ext cx="523103" cy="503130"/>
          </a:xfrm>
          <a:prstGeom prst="rect">
            <a:avLst/>
          </a:prstGeom>
          <a:noFill/>
          <a:ln>
            <a:noFill/>
          </a:ln>
        </p:spPr>
      </p:pic>
      <p:pic>
        <p:nvPicPr>
          <p:cNvPr id="17" name="Google Shape;760;p63">
            <a:extLst>
              <a:ext uri="{FF2B5EF4-FFF2-40B4-BE49-F238E27FC236}">
                <a16:creationId xmlns:a16="http://schemas.microsoft.com/office/drawing/2014/main" id="{A3E4A3E7-952F-0A68-C7FF-B73899EC7FC9}"/>
              </a:ext>
            </a:extLst>
          </p:cNvPr>
          <p:cNvPicPr preferRelativeResize="0">
            <a:picLocks/>
          </p:cNvPicPr>
          <p:nvPr userDrawn="1"/>
        </p:nvPicPr>
        <p:blipFill rotWithShape="1">
          <a:blip r:embed="rId5">
            <a:alphaModFix/>
          </a:blip>
          <a:srcRect l="-10867" t="-24873" r="-77968"/>
          <a:stretch/>
        </p:blipFill>
        <p:spPr>
          <a:xfrm>
            <a:off x="3718778" y="1136757"/>
            <a:ext cx="661513" cy="523322"/>
          </a:xfrm>
          <a:prstGeom prst="rect">
            <a:avLst/>
          </a:prstGeom>
          <a:noFill/>
          <a:ln>
            <a:noFill/>
          </a:ln>
        </p:spPr>
      </p:pic>
    </p:spTree>
    <p:extLst>
      <p:ext uri="{BB962C8B-B14F-4D97-AF65-F5344CB8AC3E}">
        <p14:creationId xmlns:p14="http://schemas.microsoft.com/office/powerpoint/2010/main" val="135499406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pic>
        <p:nvPicPr>
          <p:cNvPr id="3" name="Bildplatzhalter 18">
            <a:extLst>
              <a:ext uri="{FF2B5EF4-FFF2-40B4-BE49-F238E27FC236}">
                <a16:creationId xmlns:a16="http://schemas.microsoft.com/office/drawing/2014/main" id="{C9CCFCE1-C409-1199-5E70-92F584A5B33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9543" r="-31020" b="-27557"/>
          <a:stretch/>
        </p:blipFill>
        <p:spPr>
          <a:xfrm>
            <a:off x="1129885" y="1122732"/>
            <a:ext cx="515711" cy="692686"/>
          </a:xfrm>
          <a:prstGeom prst="rect">
            <a:avLst/>
          </a:prstGeom>
        </p:spPr>
      </p:pic>
      <p:pic>
        <p:nvPicPr>
          <p:cNvPr id="7" name="Bildplatzhalter 16">
            <a:extLst>
              <a:ext uri="{FF2B5EF4-FFF2-40B4-BE49-F238E27FC236}">
                <a16:creationId xmlns:a16="http://schemas.microsoft.com/office/drawing/2014/main" id="{6B5CBE7A-6658-27D7-702F-28E36EE34B8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869" b="1869"/>
          <a:stretch>
            <a:fillRect/>
          </a:stretch>
        </p:blipFill>
        <p:spPr>
          <a:xfrm>
            <a:off x="3733800" y="1271805"/>
            <a:ext cx="393610" cy="378581"/>
          </a:xfrm>
          <a:prstGeom prst="rect">
            <a:avLst/>
          </a:prstGeom>
        </p:spPr>
      </p:pic>
    </p:spTree>
    <p:extLst>
      <p:ext uri="{BB962C8B-B14F-4D97-AF65-F5344CB8AC3E}">
        <p14:creationId xmlns:p14="http://schemas.microsoft.com/office/powerpoint/2010/main" val="329424576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Google Shape;61;p78">
            <a:extLst>
              <a:ext uri="{FF2B5EF4-FFF2-40B4-BE49-F238E27FC236}">
                <a16:creationId xmlns:a16="http://schemas.microsoft.com/office/drawing/2014/main" id="{6D82DC7F-4E7F-E072-19AA-4687B5C8B8CF}"/>
              </a:ext>
            </a:extLst>
          </p:cNvPr>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4" name="Google Shape;63;p78">
            <a:extLst>
              <a:ext uri="{FF2B5EF4-FFF2-40B4-BE49-F238E27FC236}">
                <a16:creationId xmlns:a16="http://schemas.microsoft.com/office/drawing/2014/main" id="{1C36A7D2-3544-D952-06F9-CAE84AFA2B38}"/>
              </a:ext>
            </a:extLst>
          </p:cNvPr>
          <p:cNvSpPr/>
          <p:nvPr userDrawn="1"/>
        </p:nvSpPr>
        <p:spPr>
          <a:xfrm>
            <a:off x="5092971" y="1393031"/>
            <a:ext cx="3181350" cy="3181350"/>
          </a:xfrm>
          <a:prstGeom prst="ellipse">
            <a:avLst/>
          </a:prstGeom>
          <a:solidFill>
            <a:srgbClr val="F1F2F2"/>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8549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724165815"/>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265395858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100377267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endParaRPr lang="de-DE" sz="3200" b="1" i="0" baseline="0" dirty="0">
              <a:solidFill>
                <a:schemeClr val="bg1"/>
              </a:solidFill>
              <a:latin typeface="Aptos" panose="020B0004020202020204" pitchFamily="34" charset="0"/>
            </a:endParaRP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5" name="Google Shape;38;p80">
            <a:extLst>
              <a:ext uri="{FF2B5EF4-FFF2-40B4-BE49-F238E27FC236}">
                <a16:creationId xmlns:a16="http://schemas.microsoft.com/office/drawing/2014/main" id="{027BB1F1-DFAB-1564-149F-FE909F868335}"/>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
        <p:nvSpPr>
          <p:cNvPr id="6" name="Google Shape;47;p76">
            <a:extLst>
              <a:ext uri="{FF2B5EF4-FFF2-40B4-BE49-F238E27FC236}">
                <a16:creationId xmlns:a16="http://schemas.microsoft.com/office/drawing/2014/main" id="{E1F9E504-F31B-072C-141C-ABCE182CC6CA}"/>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9929233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 </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1853242964"/>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51994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16967331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180604400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r>
              <a:rPr lang="de-DE"/>
              <a:t>Bild durch Klicken auf Symbol hinzufügen</a:t>
            </a:r>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6101293" cy="1085886"/>
            <a:chOff x="211665" y="3771966"/>
            <a:chExt cx="6214713"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0763"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3"/>
            <a:stretch>
              <a:fillRect/>
            </a:stretch>
          </p:blipFill>
          <p:spPr>
            <a:xfrm>
              <a:off x="211665" y="3771966"/>
              <a:ext cx="4778230" cy="1106072"/>
            </a:xfrm>
            <a:prstGeom prst="rect">
              <a:avLst/>
            </a:prstGeom>
          </p:spPr>
        </p:pic>
      </p:gr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title</a:t>
            </a:r>
          </a:p>
        </p:txBody>
      </p:sp>
    </p:spTree>
    <p:extLst>
      <p:ext uri="{BB962C8B-B14F-4D97-AF65-F5344CB8AC3E}">
        <p14:creationId xmlns:p14="http://schemas.microsoft.com/office/powerpoint/2010/main" val="202960513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r>
              <a:rPr lang="de-DE"/>
              <a:t>Bild durch Klicken auf Symbol hinzufügen</a:t>
            </a:r>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a:t>CLICK TO EDIT MASTER TEXT </a:t>
            </a:r>
          </a:p>
        </p:txBody>
      </p:sp>
    </p:spTree>
    <p:extLst>
      <p:ext uri="{BB962C8B-B14F-4D97-AF65-F5344CB8AC3E}">
        <p14:creationId xmlns:p14="http://schemas.microsoft.com/office/powerpoint/2010/main" val="427384002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Morning</a:t>
            </a:r>
            <a:endParaRPr/>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Afternoon</a:t>
            </a:r>
            <a:endParaRPr/>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3221296107"/>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a:t>
            </a:r>
            <a:endParaRPr/>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II</a:t>
            </a:r>
            <a:endParaRPr/>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562097862"/>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1426599825"/>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Programme</a:t>
            </a:r>
            <a:endParaRPr/>
          </a:p>
        </p:txBody>
      </p:sp>
    </p:spTree>
    <p:extLst>
      <p:ext uri="{BB962C8B-B14F-4D97-AF65-F5344CB8AC3E}">
        <p14:creationId xmlns:p14="http://schemas.microsoft.com/office/powerpoint/2010/main" val="162319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2 MODULE" preserve="1" userDrawn="1">
  <p:cSld name="AGENDA 2 MODULE">
    <p:spTree>
      <p:nvGrpSpPr>
        <p:cNvPr id="1" name="Shape 133"/>
        <p:cNvGrpSpPr/>
        <p:nvPr/>
      </p:nvGrpSpPr>
      <p:grpSpPr>
        <a:xfrm>
          <a:off x="0" y="0"/>
          <a:ext cx="0" cy="0"/>
          <a:chOff x="0" y="0"/>
          <a:chExt cx="0" cy="0"/>
        </a:xfrm>
      </p:grpSpPr>
      <p:sp>
        <p:nvSpPr>
          <p:cNvPr id="138" name="Google Shape;138;p72"/>
          <p:cNvSpPr txBox="1">
            <a:spLocks noGrp="1"/>
          </p:cNvSpPr>
          <p:nvPr>
            <p:ph type="body" idx="1" hasCustomPrompt="1"/>
          </p:nvPr>
        </p:nvSpPr>
        <p:spPr>
          <a:xfrm>
            <a:off x="419100" y="2868582"/>
            <a:ext cx="3707997" cy="1989167"/>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dirty="0"/>
          </a:p>
        </p:txBody>
      </p:sp>
      <p:sp>
        <p:nvSpPr>
          <p:cNvPr id="143" name="Google Shape;143;p72"/>
          <p:cNvSpPr txBox="1"/>
          <p:nvPr/>
        </p:nvSpPr>
        <p:spPr>
          <a:xfrm>
            <a:off x="419100" y="2472691"/>
            <a:ext cx="3707997" cy="369332"/>
          </a:xfrm>
          <a:prstGeom prst="rect">
            <a:avLst/>
          </a:prstGeom>
          <a:noFill/>
          <a:ln>
            <a:noFill/>
          </a:ln>
        </p:spPr>
        <p:txBody>
          <a:bodyPr spcFirstLastPara="1" wrap="square" lIns="0" tIns="0" rIns="0" bIns="0" anchor="t" anchorCtr="0">
            <a:spAutoFit/>
          </a:bodyPr>
          <a:lstStyle/>
          <a:p>
            <a:pPr marL="183600" marR="0" lvl="0" indent="-183600" algn="l" rtl="0">
              <a:lnSpc>
                <a:spcPct val="100000"/>
              </a:lnSpc>
              <a:spcBef>
                <a:spcPts val="0"/>
              </a:spcBef>
              <a:spcAft>
                <a:spcPts val="120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Check-in</a:t>
            </a:r>
            <a:endParaRPr b="1" i="0" dirty="0">
              <a:latin typeface="Aptos" panose="020B0004020202020204" pitchFamily="34" charset="0"/>
            </a:endParaRPr>
          </a:p>
        </p:txBody>
      </p:sp>
      <p:sp>
        <p:nvSpPr>
          <p:cNvPr id="144" name="Google Shape;144;p72"/>
          <p:cNvSpPr txBox="1">
            <a:spLocks noGrp="1"/>
          </p:cNvSpPr>
          <p:nvPr>
            <p:ph type="body" idx="4"/>
          </p:nvPr>
        </p:nvSpPr>
        <p:spPr>
          <a:xfrm>
            <a:off x="5068767" y="2472691"/>
            <a:ext cx="3654416" cy="1638300"/>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5" name="Google Shape;145;p72"/>
          <p:cNvSpPr txBox="1"/>
          <p:nvPr/>
        </p:nvSpPr>
        <p:spPr>
          <a:xfrm>
            <a:off x="5068767" y="4292095"/>
            <a:ext cx="2579635"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Wrap-</a:t>
            </a:r>
            <a:r>
              <a:rPr lang="de-DE" sz="1400" b="1" i="0" u="none" strike="noStrike" cap="none" dirty="0" err="1">
                <a:solidFill>
                  <a:srgbClr val="1E93F5"/>
                </a:solidFill>
                <a:latin typeface="Aptos" panose="020B0004020202020204" pitchFamily="34" charset="0"/>
                <a:ea typeface="Arial"/>
                <a:cs typeface="Arial"/>
                <a:sym typeface="Arial"/>
              </a:rPr>
              <a:t>up</a:t>
            </a:r>
            <a:endParaRPr b="1" i="0" dirty="0">
              <a:latin typeface="Aptos" panose="020B0004020202020204" pitchFamily="34" charset="0"/>
            </a:endParaRPr>
          </a:p>
        </p:txBody>
      </p:sp>
      <p:sp>
        <p:nvSpPr>
          <p:cNvPr id="2" name="Google Shape;92;p69">
            <a:extLst>
              <a:ext uri="{FF2B5EF4-FFF2-40B4-BE49-F238E27FC236}">
                <a16:creationId xmlns:a16="http://schemas.microsoft.com/office/drawing/2014/main" id="{9AE3C66E-662B-3EA4-0C5B-F4F2299AD590}"/>
              </a:ext>
            </a:extLst>
          </p:cNvPr>
          <p:cNvSpPr txBox="1"/>
          <p:nvPr userDrawn="1"/>
        </p:nvSpPr>
        <p:spPr>
          <a:xfrm>
            <a:off x="419100" y="337877"/>
            <a:ext cx="6505204" cy="4431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E30613"/>
              </a:buClr>
              <a:buSzPts val="3800"/>
              <a:buFont typeface="Arial"/>
              <a:buNone/>
            </a:pPr>
            <a:r>
              <a:rPr lang="de-DE" sz="3200" b="1" i="0" u="none" strike="noStrike" cap="none" dirty="0">
                <a:solidFill>
                  <a:srgbClr val="E30613"/>
                </a:solidFill>
                <a:latin typeface="+mn-lt"/>
                <a:ea typeface="Arial"/>
                <a:cs typeface="Arial"/>
                <a:sym typeface="Arial"/>
              </a:rPr>
              <a:t>Agenda</a:t>
            </a:r>
            <a:endParaRPr sz="3200" b="1" i="0" dirty="0">
              <a:latin typeface="+mn-lt"/>
            </a:endParaRPr>
          </a:p>
        </p:txBody>
      </p:sp>
      <p:sp>
        <p:nvSpPr>
          <p:cNvPr id="3" name="Google Shape;89;p69">
            <a:extLst>
              <a:ext uri="{FF2B5EF4-FFF2-40B4-BE49-F238E27FC236}">
                <a16:creationId xmlns:a16="http://schemas.microsoft.com/office/drawing/2014/main" id="{558CC8C3-67F5-8FE7-F771-133C411BD3FD}"/>
              </a:ext>
            </a:extLst>
          </p:cNvPr>
          <p:cNvSpPr txBox="1"/>
          <p:nvPr userDrawn="1"/>
        </p:nvSpPr>
        <p:spPr>
          <a:xfrm>
            <a:off x="5067740" y="1237568"/>
            <a:ext cx="993535" cy="460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II</a:t>
            </a:r>
            <a:endParaRPr sz="2800" b="1" i="0" dirty="0">
              <a:latin typeface="+mn-lt"/>
            </a:endParaRPr>
          </a:p>
        </p:txBody>
      </p:sp>
      <p:sp>
        <p:nvSpPr>
          <p:cNvPr id="4" name="Google Shape;90;p69">
            <a:extLst>
              <a:ext uri="{FF2B5EF4-FFF2-40B4-BE49-F238E27FC236}">
                <a16:creationId xmlns:a16="http://schemas.microsoft.com/office/drawing/2014/main" id="{B59A8D03-B14B-24BE-DB29-0A3AFCDBF885}"/>
              </a:ext>
            </a:extLst>
          </p:cNvPr>
          <p:cNvSpPr txBox="1"/>
          <p:nvPr userDrawn="1"/>
        </p:nvSpPr>
        <p:spPr>
          <a:xfrm>
            <a:off x="420817" y="1237567"/>
            <a:ext cx="963405" cy="53860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a:t>
            </a:r>
            <a:endParaRPr sz="2800" b="1" i="0" dirty="0">
              <a:latin typeface="+mn-lt"/>
            </a:endParaRPr>
          </a:p>
        </p:txBody>
      </p:sp>
      <p:cxnSp>
        <p:nvCxnSpPr>
          <p:cNvPr id="5" name="Google Shape;91;p69">
            <a:extLst>
              <a:ext uri="{FF2B5EF4-FFF2-40B4-BE49-F238E27FC236}">
                <a16:creationId xmlns:a16="http://schemas.microsoft.com/office/drawing/2014/main" id="{67D60A8E-6493-B143-E568-3232AC8141CF}"/>
              </a:ext>
            </a:extLst>
          </p:cNvPr>
          <p:cNvCxnSpPr>
            <a:cxnSpLocks/>
          </p:cNvCxnSpPr>
          <p:nvPr userDrawn="1"/>
        </p:nvCxnSpPr>
        <p:spPr>
          <a:xfrm>
            <a:off x="419100" y="1752983"/>
            <a:ext cx="3656133" cy="0"/>
          </a:xfrm>
          <a:prstGeom prst="straightConnector1">
            <a:avLst/>
          </a:prstGeom>
          <a:noFill/>
          <a:ln w="9525" cap="flat" cmpd="sng">
            <a:solidFill>
              <a:srgbClr val="E30613"/>
            </a:solidFill>
            <a:prstDash val="solid"/>
            <a:miter lim="800000"/>
            <a:headEnd type="none" w="sm" len="sm"/>
            <a:tailEnd type="none" w="sm" len="sm"/>
          </a:ln>
        </p:spPr>
      </p:cxnSp>
      <p:cxnSp>
        <p:nvCxnSpPr>
          <p:cNvPr id="6" name="Google Shape;94;p69">
            <a:extLst>
              <a:ext uri="{FF2B5EF4-FFF2-40B4-BE49-F238E27FC236}">
                <a16:creationId xmlns:a16="http://schemas.microsoft.com/office/drawing/2014/main" id="{D2A004FE-C7EA-1111-A436-96E8D3A45DC2}"/>
              </a:ext>
            </a:extLst>
          </p:cNvPr>
          <p:cNvCxnSpPr>
            <a:cxnSpLocks/>
          </p:cNvCxnSpPr>
          <p:nvPr userDrawn="1"/>
        </p:nvCxnSpPr>
        <p:spPr>
          <a:xfrm>
            <a:off x="5067049" y="1752983"/>
            <a:ext cx="3656134" cy="0"/>
          </a:xfrm>
          <a:prstGeom prst="straightConnector1">
            <a:avLst/>
          </a:prstGeom>
          <a:noFill/>
          <a:ln w="9525" cap="flat" cmpd="sng">
            <a:solidFill>
              <a:srgbClr val="E30613"/>
            </a:solidFill>
            <a:prstDash val="solid"/>
            <a:miter lim="800000"/>
            <a:headEnd type="none" w="sm" len="sm"/>
            <a:tailEnd type="none" w="sm" len="sm"/>
          </a:ln>
        </p:spPr>
      </p:cxnSp>
      <p:sp>
        <p:nvSpPr>
          <p:cNvPr id="7" name="Google Shape;95;p69">
            <a:extLst>
              <a:ext uri="{FF2B5EF4-FFF2-40B4-BE49-F238E27FC236}">
                <a16:creationId xmlns:a16="http://schemas.microsoft.com/office/drawing/2014/main" id="{00F780CE-7348-8C64-3E6E-BC177CD2CE54}"/>
              </a:ext>
            </a:extLst>
          </p:cNvPr>
          <p:cNvSpPr/>
          <p:nvPr userDrawn="1"/>
        </p:nvSpPr>
        <p:spPr>
          <a:xfrm rot="-991687">
            <a:off x="4148549" y="1068369"/>
            <a:ext cx="799196" cy="799196"/>
          </a:xfrm>
          <a:prstGeom prst="ellipse">
            <a:avLst/>
          </a:prstGeom>
          <a:solidFill>
            <a:srgbClr val="E306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de-DE" sz="1400" b="1" i="0" u="none" strike="noStrike" cap="none" dirty="0">
                <a:solidFill>
                  <a:schemeClr val="lt1"/>
                </a:solidFill>
                <a:latin typeface="+mn-lt"/>
                <a:ea typeface="Arial"/>
                <a:cs typeface="Arial"/>
                <a:sym typeface="Arial"/>
              </a:rPr>
              <a:t>Lunch Break</a:t>
            </a:r>
            <a:endParaRPr b="1" i="0" dirty="0">
              <a:latin typeface="+mn-lt"/>
            </a:endParaRPr>
          </a:p>
        </p:txBody>
      </p:sp>
      <p:sp>
        <p:nvSpPr>
          <p:cNvPr id="8" name="Google Shape;96;p69">
            <a:extLst>
              <a:ext uri="{FF2B5EF4-FFF2-40B4-BE49-F238E27FC236}">
                <a16:creationId xmlns:a16="http://schemas.microsoft.com/office/drawing/2014/main" id="{FB7365F9-D8AD-A0F3-C784-FDACF3C43F78}"/>
              </a:ext>
            </a:extLst>
          </p:cNvPr>
          <p:cNvSpPr txBox="1">
            <a:spLocks noGrp="1"/>
          </p:cNvSpPr>
          <p:nvPr>
            <p:ph type="body" idx="2"/>
          </p:nvPr>
        </p:nvSpPr>
        <p:spPr>
          <a:xfrm>
            <a:off x="419100"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9" name="Google Shape;96;p69">
            <a:extLst>
              <a:ext uri="{FF2B5EF4-FFF2-40B4-BE49-F238E27FC236}">
                <a16:creationId xmlns:a16="http://schemas.microsoft.com/office/drawing/2014/main" id="{4B2C0676-7267-500E-A8AC-BB7C32624DC0}"/>
              </a:ext>
            </a:extLst>
          </p:cNvPr>
          <p:cNvSpPr txBox="1">
            <a:spLocks noGrp="1"/>
          </p:cNvSpPr>
          <p:nvPr>
            <p:ph type="body" idx="10"/>
          </p:nvPr>
        </p:nvSpPr>
        <p:spPr>
          <a:xfrm>
            <a:off x="5067049"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881311819"/>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Agenda</a:t>
            </a:r>
            <a:endParaRPr/>
          </a:p>
        </p:txBody>
      </p:sp>
    </p:spTree>
    <p:extLst>
      <p:ext uri="{BB962C8B-B14F-4D97-AF65-F5344CB8AC3E}">
        <p14:creationId xmlns:p14="http://schemas.microsoft.com/office/powerpoint/2010/main" val="395799166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31514100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828779924"/>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762477155"/>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121014584"/>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Zitate</a:t>
            </a:r>
          </a:p>
        </p:txBody>
      </p:sp>
    </p:spTree>
    <p:extLst>
      <p:ext uri="{BB962C8B-B14F-4D97-AF65-F5344CB8AC3E}">
        <p14:creationId xmlns:p14="http://schemas.microsoft.com/office/powerpoint/2010/main" val="240097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450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r>
              <a:rPr lang="de-DE"/>
              <a:t>Bild durch Klicken auf Symbol hinzufügen</a:t>
            </a:r>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894523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Solo </a:t>
            </a:r>
            <a:r>
              <a:rPr lang="de-DE" err="1"/>
              <a:t>work</a:t>
            </a:r>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667637985"/>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422596067"/>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2087981650"/>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496709885"/>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a:t>Instructions</a:t>
            </a:r>
          </a:p>
          <a:p>
            <a:pPr lvl="0"/>
            <a:r>
              <a:rPr lang="en-US"/>
              <a:t>…</a:t>
            </a:r>
          </a:p>
          <a:p>
            <a:pPr lvl="0"/>
            <a:r>
              <a:rPr lang="en-US"/>
              <a:t>…</a:t>
            </a:r>
          </a:p>
          <a:p>
            <a:pPr lvl="0"/>
            <a:endParaRPr lang="en-US"/>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a:solidFill>
                  <a:srgbClr val="E30613"/>
                </a:solidFill>
                <a:latin typeface="Aptos" panose="020B0004020202020204" pitchFamily="34" charset="0"/>
              </a:rPr>
              <a:t>Check-in</a:t>
            </a:r>
          </a:p>
        </p:txBody>
      </p:sp>
    </p:spTree>
    <p:extLst>
      <p:ext uri="{BB962C8B-B14F-4D97-AF65-F5344CB8AC3E}">
        <p14:creationId xmlns:p14="http://schemas.microsoft.com/office/powerpoint/2010/main" val="3480459395"/>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dirty="0"/>
              <a:t>Mastertextformat bearbeiten</a:t>
            </a: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
        <p:nvSpPr>
          <p:cNvPr id="2" name="Google Shape;63;p78">
            <a:extLst>
              <a:ext uri="{FF2B5EF4-FFF2-40B4-BE49-F238E27FC236}">
                <a16:creationId xmlns:a16="http://schemas.microsoft.com/office/drawing/2014/main" id="{671C71E5-0D1D-DDAC-950E-85947998B103}"/>
              </a:ext>
            </a:extLst>
          </p:cNvPr>
          <p:cNvSpPr/>
          <p:nvPr userDrawn="1"/>
        </p:nvSpPr>
        <p:spPr>
          <a:xfrm>
            <a:off x="5092971" y="1393031"/>
            <a:ext cx="3181350" cy="3181350"/>
          </a:xfrm>
          <a:prstGeom prst="ellipse">
            <a:avLst/>
          </a:prstGeom>
          <a:solidFill>
            <a:srgbClr val="F1F2F2"/>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64515229"/>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733512183"/>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040174205"/>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a:t>Bullet </a:t>
            </a:r>
            <a:r>
              <a:rPr lang="de-DE" err="1"/>
              <a:t>One</a:t>
            </a:r>
            <a:endParaRPr lang="de-DE"/>
          </a:p>
          <a:p>
            <a:r>
              <a:rPr lang="de-DE"/>
              <a:t>Bullet </a:t>
            </a:r>
            <a:r>
              <a:rPr lang="de-DE" err="1"/>
              <a:t>Two</a:t>
            </a:r>
            <a:endParaRPr lang="de-DE"/>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583750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078215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217742508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Aptos_Sharing_Speechbubbl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4" name="Google Shape;38;p80">
            <a:extLst>
              <a:ext uri="{FF2B5EF4-FFF2-40B4-BE49-F238E27FC236}">
                <a16:creationId xmlns:a16="http://schemas.microsoft.com/office/drawing/2014/main" id="{4FD7AAD7-F674-F042-35D6-FBBDA71C07E3}"/>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
        <p:nvSpPr>
          <p:cNvPr id="5" name="Google Shape;47;p76">
            <a:extLst>
              <a:ext uri="{FF2B5EF4-FFF2-40B4-BE49-F238E27FC236}">
                <a16:creationId xmlns:a16="http://schemas.microsoft.com/office/drawing/2014/main" id="{C025F314-81AE-1EF8-5F2C-67A9304B4618}"/>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0103261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pic>
        <p:nvPicPr>
          <p:cNvPr id="3" name="Bildplatzhalter 18">
            <a:extLst>
              <a:ext uri="{FF2B5EF4-FFF2-40B4-BE49-F238E27FC236}">
                <a16:creationId xmlns:a16="http://schemas.microsoft.com/office/drawing/2014/main" id="{C9CCFCE1-C409-1199-5E70-92F584A5B33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9543" r="-31020" b="-27557"/>
          <a:stretch/>
        </p:blipFill>
        <p:spPr>
          <a:xfrm>
            <a:off x="1129885" y="1122732"/>
            <a:ext cx="515711" cy="692686"/>
          </a:xfrm>
          <a:prstGeom prst="rect">
            <a:avLst/>
          </a:prstGeom>
        </p:spPr>
      </p:pic>
      <p:pic>
        <p:nvPicPr>
          <p:cNvPr id="7" name="Bildplatzhalter 16">
            <a:extLst>
              <a:ext uri="{FF2B5EF4-FFF2-40B4-BE49-F238E27FC236}">
                <a16:creationId xmlns:a16="http://schemas.microsoft.com/office/drawing/2014/main" id="{6B5CBE7A-6658-27D7-702F-28E36EE34B8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869" b="1869"/>
          <a:stretch>
            <a:fillRect/>
          </a:stretch>
        </p:blipFill>
        <p:spPr>
          <a:xfrm>
            <a:off x="3733800" y="1271805"/>
            <a:ext cx="393610" cy="378581"/>
          </a:xfrm>
          <a:prstGeom prst="rect">
            <a:avLst/>
          </a:prstGeom>
        </p:spPr>
      </p:pic>
    </p:spTree>
    <p:extLst>
      <p:ext uri="{BB962C8B-B14F-4D97-AF65-F5344CB8AC3E}">
        <p14:creationId xmlns:p14="http://schemas.microsoft.com/office/powerpoint/2010/main" val="558624550"/>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06537115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GENDA 2 MODULE" userDrawn="1">
  <p:cSld name="AGENDA 2 MODULE">
    <p:spTree>
      <p:nvGrpSpPr>
        <p:cNvPr id="1" name="Shape 133"/>
        <p:cNvGrpSpPr/>
        <p:nvPr/>
      </p:nvGrpSpPr>
      <p:grpSpPr>
        <a:xfrm>
          <a:off x="0" y="0"/>
          <a:ext cx="0" cy="0"/>
          <a:chOff x="0" y="0"/>
          <a:chExt cx="0" cy="0"/>
        </a:xfrm>
      </p:grpSpPr>
      <p:sp>
        <p:nvSpPr>
          <p:cNvPr id="138" name="Google Shape;138;p72"/>
          <p:cNvSpPr txBox="1">
            <a:spLocks noGrp="1"/>
          </p:cNvSpPr>
          <p:nvPr>
            <p:ph type="body" idx="1" hasCustomPrompt="1"/>
          </p:nvPr>
        </p:nvSpPr>
        <p:spPr>
          <a:xfrm>
            <a:off x="419100" y="2868582"/>
            <a:ext cx="3707997" cy="1989167"/>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dirty="0"/>
          </a:p>
        </p:txBody>
      </p:sp>
      <p:sp>
        <p:nvSpPr>
          <p:cNvPr id="143" name="Google Shape;143;p72"/>
          <p:cNvSpPr txBox="1"/>
          <p:nvPr/>
        </p:nvSpPr>
        <p:spPr>
          <a:xfrm>
            <a:off x="419100" y="2472691"/>
            <a:ext cx="3707997" cy="369332"/>
          </a:xfrm>
          <a:prstGeom prst="rect">
            <a:avLst/>
          </a:prstGeom>
          <a:noFill/>
          <a:ln>
            <a:noFill/>
          </a:ln>
        </p:spPr>
        <p:txBody>
          <a:bodyPr spcFirstLastPara="1" wrap="square" lIns="0" tIns="0" rIns="0" bIns="0" anchor="t" anchorCtr="0">
            <a:spAutoFit/>
          </a:bodyPr>
          <a:lstStyle/>
          <a:p>
            <a:pPr marL="183600" marR="0" lvl="0" indent="-183600" algn="l" rtl="0">
              <a:lnSpc>
                <a:spcPct val="100000"/>
              </a:lnSpc>
              <a:spcBef>
                <a:spcPts val="0"/>
              </a:spcBef>
              <a:spcAft>
                <a:spcPts val="120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Check-in</a:t>
            </a:r>
            <a:endParaRPr b="1" i="0" dirty="0">
              <a:latin typeface="Aptos" panose="020B0004020202020204" pitchFamily="34" charset="0"/>
            </a:endParaRPr>
          </a:p>
        </p:txBody>
      </p:sp>
      <p:sp>
        <p:nvSpPr>
          <p:cNvPr id="144" name="Google Shape;144;p72"/>
          <p:cNvSpPr txBox="1">
            <a:spLocks noGrp="1"/>
          </p:cNvSpPr>
          <p:nvPr>
            <p:ph type="body" idx="4"/>
          </p:nvPr>
        </p:nvSpPr>
        <p:spPr>
          <a:xfrm>
            <a:off x="5068767" y="2472691"/>
            <a:ext cx="3654416" cy="1638300"/>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5" name="Google Shape;145;p72"/>
          <p:cNvSpPr txBox="1"/>
          <p:nvPr/>
        </p:nvSpPr>
        <p:spPr>
          <a:xfrm>
            <a:off x="5068767" y="4003269"/>
            <a:ext cx="2579635"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Wrap-</a:t>
            </a:r>
            <a:r>
              <a:rPr lang="de-DE" sz="1400" b="1" i="0" u="none" strike="noStrike" cap="none" dirty="0" err="1">
                <a:solidFill>
                  <a:srgbClr val="1E93F5"/>
                </a:solidFill>
                <a:latin typeface="Aptos" panose="020B0004020202020204" pitchFamily="34" charset="0"/>
                <a:ea typeface="Arial"/>
                <a:cs typeface="Arial"/>
                <a:sym typeface="Arial"/>
              </a:rPr>
              <a:t>up</a:t>
            </a:r>
            <a:endParaRPr b="1" i="0" dirty="0">
              <a:latin typeface="Aptos" panose="020B0004020202020204" pitchFamily="34" charset="0"/>
            </a:endParaRPr>
          </a:p>
        </p:txBody>
      </p:sp>
      <p:sp>
        <p:nvSpPr>
          <p:cNvPr id="2" name="Google Shape;92;p69">
            <a:extLst>
              <a:ext uri="{FF2B5EF4-FFF2-40B4-BE49-F238E27FC236}">
                <a16:creationId xmlns:a16="http://schemas.microsoft.com/office/drawing/2014/main" id="{9AE3C66E-662B-3EA4-0C5B-F4F2299AD590}"/>
              </a:ext>
            </a:extLst>
          </p:cNvPr>
          <p:cNvSpPr txBox="1"/>
          <p:nvPr userDrawn="1"/>
        </p:nvSpPr>
        <p:spPr>
          <a:xfrm>
            <a:off x="419100" y="337877"/>
            <a:ext cx="6505204" cy="4431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E30613"/>
              </a:buClr>
              <a:buSzPts val="3800"/>
              <a:buFont typeface="Arial"/>
              <a:buNone/>
            </a:pPr>
            <a:r>
              <a:rPr lang="de-DE" sz="3200" b="1" i="0" u="none" strike="noStrike" cap="none" dirty="0">
                <a:solidFill>
                  <a:srgbClr val="E30613"/>
                </a:solidFill>
                <a:latin typeface="+mn-lt"/>
                <a:ea typeface="Arial"/>
                <a:cs typeface="Arial"/>
                <a:sym typeface="Arial"/>
              </a:rPr>
              <a:t>Agenda</a:t>
            </a:r>
            <a:endParaRPr sz="3200" b="1" i="0" dirty="0">
              <a:latin typeface="+mn-lt"/>
            </a:endParaRPr>
          </a:p>
        </p:txBody>
      </p:sp>
      <p:sp>
        <p:nvSpPr>
          <p:cNvPr id="3" name="Google Shape;89;p69">
            <a:extLst>
              <a:ext uri="{FF2B5EF4-FFF2-40B4-BE49-F238E27FC236}">
                <a16:creationId xmlns:a16="http://schemas.microsoft.com/office/drawing/2014/main" id="{558CC8C3-67F5-8FE7-F771-133C411BD3FD}"/>
              </a:ext>
            </a:extLst>
          </p:cNvPr>
          <p:cNvSpPr txBox="1"/>
          <p:nvPr userDrawn="1"/>
        </p:nvSpPr>
        <p:spPr>
          <a:xfrm>
            <a:off x="5067740" y="1237568"/>
            <a:ext cx="993535" cy="460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II</a:t>
            </a:r>
            <a:endParaRPr sz="2800" b="1" i="0" dirty="0">
              <a:latin typeface="+mn-lt"/>
            </a:endParaRPr>
          </a:p>
        </p:txBody>
      </p:sp>
      <p:sp>
        <p:nvSpPr>
          <p:cNvPr id="4" name="Google Shape;90;p69">
            <a:extLst>
              <a:ext uri="{FF2B5EF4-FFF2-40B4-BE49-F238E27FC236}">
                <a16:creationId xmlns:a16="http://schemas.microsoft.com/office/drawing/2014/main" id="{B59A8D03-B14B-24BE-DB29-0A3AFCDBF885}"/>
              </a:ext>
            </a:extLst>
          </p:cNvPr>
          <p:cNvSpPr txBox="1"/>
          <p:nvPr userDrawn="1"/>
        </p:nvSpPr>
        <p:spPr>
          <a:xfrm>
            <a:off x="420817" y="1237567"/>
            <a:ext cx="963405" cy="53860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a:t>
            </a:r>
            <a:endParaRPr sz="2800" b="1" i="0" dirty="0">
              <a:latin typeface="+mn-lt"/>
            </a:endParaRPr>
          </a:p>
        </p:txBody>
      </p:sp>
      <p:cxnSp>
        <p:nvCxnSpPr>
          <p:cNvPr id="5" name="Google Shape;91;p69">
            <a:extLst>
              <a:ext uri="{FF2B5EF4-FFF2-40B4-BE49-F238E27FC236}">
                <a16:creationId xmlns:a16="http://schemas.microsoft.com/office/drawing/2014/main" id="{67D60A8E-6493-B143-E568-3232AC8141CF}"/>
              </a:ext>
            </a:extLst>
          </p:cNvPr>
          <p:cNvCxnSpPr>
            <a:cxnSpLocks/>
          </p:cNvCxnSpPr>
          <p:nvPr userDrawn="1"/>
        </p:nvCxnSpPr>
        <p:spPr>
          <a:xfrm>
            <a:off x="419100" y="1752983"/>
            <a:ext cx="3656133" cy="0"/>
          </a:xfrm>
          <a:prstGeom prst="straightConnector1">
            <a:avLst/>
          </a:prstGeom>
          <a:noFill/>
          <a:ln w="9525" cap="flat" cmpd="sng">
            <a:solidFill>
              <a:srgbClr val="E30613"/>
            </a:solidFill>
            <a:prstDash val="solid"/>
            <a:miter lim="800000"/>
            <a:headEnd type="none" w="sm" len="sm"/>
            <a:tailEnd type="none" w="sm" len="sm"/>
          </a:ln>
        </p:spPr>
      </p:cxnSp>
      <p:cxnSp>
        <p:nvCxnSpPr>
          <p:cNvPr id="6" name="Google Shape;94;p69">
            <a:extLst>
              <a:ext uri="{FF2B5EF4-FFF2-40B4-BE49-F238E27FC236}">
                <a16:creationId xmlns:a16="http://schemas.microsoft.com/office/drawing/2014/main" id="{D2A004FE-C7EA-1111-A436-96E8D3A45DC2}"/>
              </a:ext>
            </a:extLst>
          </p:cNvPr>
          <p:cNvCxnSpPr>
            <a:cxnSpLocks/>
          </p:cNvCxnSpPr>
          <p:nvPr userDrawn="1"/>
        </p:nvCxnSpPr>
        <p:spPr>
          <a:xfrm>
            <a:off x="5067049" y="1752983"/>
            <a:ext cx="3656134" cy="0"/>
          </a:xfrm>
          <a:prstGeom prst="straightConnector1">
            <a:avLst/>
          </a:prstGeom>
          <a:noFill/>
          <a:ln w="9525" cap="flat" cmpd="sng">
            <a:solidFill>
              <a:srgbClr val="E30613"/>
            </a:solidFill>
            <a:prstDash val="solid"/>
            <a:miter lim="800000"/>
            <a:headEnd type="none" w="sm" len="sm"/>
            <a:tailEnd type="none" w="sm" len="sm"/>
          </a:ln>
        </p:spPr>
      </p:cxnSp>
      <p:sp>
        <p:nvSpPr>
          <p:cNvPr id="7" name="Google Shape;95;p69">
            <a:extLst>
              <a:ext uri="{FF2B5EF4-FFF2-40B4-BE49-F238E27FC236}">
                <a16:creationId xmlns:a16="http://schemas.microsoft.com/office/drawing/2014/main" id="{00F780CE-7348-8C64-3E6E-BC177CD2CE54}"/>
              </a:ext>
            </a:extLst>
          </p:cNvPr>
          <p:cNvSpPr/>
          <p:nvPr userDrawn="1"/>
        </p:nvSpPr>
        <p:spPr>
          <a:xfrm rot="-991687">
            <a:off x="4148549" y="1068369"/>
            <a:ext cx="799196" cy="799196"/>
          </a:xfrm>
          <a:prstGeom prst="ellipse">
            <a:avLst/>
          </a:prstGeom>
          <a:solidFill>
            <a:srgbClr val="E306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de-DE" sz="1400" b="1" i="0" u="none" strike="noStrike" cap="none" dirty="0">
                <a:solidFill>
                  <a:schemeClr val="lt1"/>
                </a:solidFill>
                <a:latin typeface="+mn-lt"/>
                <a:ea typeface="Arial"/>
                <a:cs typeface="Arial"/>
                <a:sym typeface="Arial"/>
              </a:rPr>
              <a:t>Lunch Break</a:t>
            </a:r>
            <a:endParaRPr b="1" i="0" dirty="0">
              <a:latin typeface="+mn-lt"/>
            </a:endParaRPr>
          </a:p>
        </p:txBody>
      </p:sp>
      <p:sp>
        <p:nvSpPr>
          <p:cNvPr id="8" name="Google Shape;96;p69">
            <a:extLst>
              <a:ext uri="{FF2B5EF4-FFF2-40B4-BE49-F238E27FC236}">
                <a16:creationId xmlns:a16="http://schemas.microsoft.com/office/drawing/2014/main" id="{FB7365F9-D8AD-A0F3-C784-FDACF3C43F78}"/>
              </a:ext>
            </a:extLst>
          </p:cNvPr>
          <p:cNvSpPr txBox="1">
            <a:spLocks noGrp="1"/>
          </p:cNvSpPr>
          <p:nvPr>
            <p:ph type="body" idx="2"/>
          </p:nvPr>
        </p:nvSpPr>
        <p:spPr>
          <a:xfrm>
            <a:off x="419100"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9" name="Google Shape;96;p69">
            <a:extLst>
              <a:ext uri="{FF2B5EF4-FFF2-40B4-BE49-F238E27FC236}">
                <a16:creationId xmlns:a16="http://schemas.microsoft.com/office/drawing/2014/main" id="{4B2C0676-7267-500E-A8AC-BB7C32624DC0}"/>
              </a:ext>
            </a:extLst>
          </p:cNvPr>
          <p:cNvSpPr txBox="1">
            <a:spLocks noGrp="1"/>
          </p:cNvSpPr>
          <p:nvPr>
            <p:ph type="body" idx="10"/>
          </p:nvPr>
        </p:nvSpPr>
        <p:spPr>
          <a:xfrm>
            <a:off x="5067049"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411920204"/>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Everybody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make</a:t>
            </a:r>
            <a:r>
              <a:rPr lang="de-DE" sz="1600" b="1" i="0">
                <a:solidFill>
                  <a:schemeClr val="lt1"/>
                </a:solidFill>
                <a:latin typeface="+mn-lt"/>
                <a:ea typeface="Arial"/>
                <a:cs typeface="Arial"/>
                <a:sym typeface="Arial"/>
              </a:rPr>
              <a:t> a </a:t>
            </a:r>
            <a:r>
              <a:rPr lang="de-DE" sz="1600" b="1" i="0" err="1">
                <a:solidFill>
                  <a:schemeClr val="lt1"/>
                </a:solidFill>
                <a:latin typeface="+mn-lt"/>
                <a:ea typeface="Arial"/>
                <a:cs typeface="Arial"/>
                <a:sym typeface="Arial"/>
              </a:rPr>
              <a:t>gesture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how</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are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feeling</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today</a:t>
            </a:r>
            <a:r>
              <a:rPr lang="de-DE" sz="1600" b="1" i="0">
                <a:solidFill>
                  <a:schemeClr val="lt1"/>
                </a:solidFill>
                <a:latin typeface="+mn-lt"/>
                <a:ea typeface="Arial"/>
                <a:cs typeface="Arial"/>
                <a:sym typeface="Arial"/>
              </a:rPr>
              <a:t>! </a:t>
            </a:r>
            <a:endParaRPr b="1" i="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One</a:t>
            </a:r>
            <a:r>
              <a:rPr lang="de-DE" sz="1600" b="1" i="0">
                <a:solidFill>
                  <a:schemeClr val="lt1"/>
                </a:solidFill>
                <a:latin typeface="+mn-lt"/>
                <a:ea typeface="Arial"/>
                <a:cs typeface="Arial"/>
                <a:sym typeface="Arial"/>
              </a:rPr>
              <a:t> after </a:t>
            </a:r>
            <a:r>
              <a:rPr lang="de-DE" sz="1600" b="1" i="0" err="1">
                <a:solidFill>
                  <a:schemeClr val="lt1"/>
                </a:solidFill>
                <a:latin typeface="+mn-lt"/>
                <a:ea typeface="Arial"/>
                <a:cs typeface="Arial"/>
                <a:sym typeface="Arial"/>
              </a:rPr>
              <a:t>another</a:t>
            </a:r>
            <a:r>
              <a:rPr lang="de-DE" sz="1600" b="1" i="0">
                <a:solidFill>
                  <a:schemeClr val="lt1"/>
                </a:solidFill>
                <a:latin typeface="+mn-lt"/>
                <a:ea typeface="Arial"/>
                <a:cs typeface="Arial"/>
                <a:sym typeface="Arial"/>
              </a:rPr>
              <a:t>: </a:t>
            </a:r>
            <a:endParaRPr b="1" i="0">
              <a:latin typeface="+mn-lt"/>
            </a:endParaRPr>
          </a:p>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Introduce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yourself</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with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name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location</a:t>
            </a:r>
            <a:r>
              <a:rPr lang="de-DE" sz="1600" b="1" i="0">
                <a:solidFill>
                  <a:schemeClr val="lt1"/>
                </a:solidFill>
                <a:latin typeface="+mn-lt"/>
                <a:ea typeface="Arial"/>
                <a:cs typeface="Arial"/>
                <a:sym typeface="Arial"/>
              </a:rPr>
              <a:t>, and </a:t>
            </a:r>
            <a:r>
              <a:rPr lang="de-DE" sz="1600" b="1" i="0" err="1">
                <a:solidFill>
                  <a:schemeClr val="lt1"/>
                </a:solidFill>
                <a:latin typeface="+mn-lt"/>
                <a:ea typeface="Arial"/>
                <a:cs typeface="Arial"/>
                <a:sym typeface="Arial"/>
              </a:rPr>
              <a:t>research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topic</a:t>
            </a:r>
            <a:r>
              <a:rPr lang="de-DE" sz="1600" b="1" i="0">
                <a:solidFill>
                  <a:schemeClr val="lt1"/>
                </a:solidFill>
                <a:latin typeface="+mn-lt"/>
                <a:ea typeface="Arial"/>
                <a:cs typeface="Arial"/>
                <a:sym typeface="Arial"/>
              </a:rPr>
              <a:t>. </a:t>
            </a:r>
            <a:br>
              <a:rPr lang="de-DE" sz="1600" b="1" i="0">
                <a:solidFill>
                  <a:schemeClr val="lt1"/>
                </a:solidFill>
                <a:latin typeface="+mn-lt"/>
                <a:ea typeface="Arial"/>
                <a:cs typeface="Arial"/>
                <a:sym typeface="Arial"/>
              </a:rPr>
            </a:br>
            <a:r>
              <a:rPr lang="de-DE" sz="1600" b="1" i="0" err="1">
                <a:solidFill>
                  <a:schemeClr val="lt1"/>
                </a:solidFill>
                <a:latin typeface="+mn-lt"/>
                <a:ea typeface="Arial"/>
                <a:cs typeface="Arial"/>
                <a:sym typeface="Arial"/>
              </a:rPr>
              <a:t>Then</a:t>
            </a:r>
            <a:r>
              <a:rPr lang="de-DE" sz="1600" b="1" i="0">
                <a:solidFill>
                  <a:schemeClr val="lt1"/>
                </a:solidFill>
                <a:latin typeface="+mn-lt"/>
                <a:ea typeface="Arial"/>
                <a:cs typeface="Arial"/>
                <a:sym typeface="Arial"/>
              </a:rPr>
              <a:t>, pass on </a:t>
            </a:r>
            <a:r>
              <a:rPr lang="de-DE" sz="1600" b="1" i="0" err="1">
                <a:solidFill>
                  <a:schemeClr val="lt1"/>
                </a:solidFill>
                <a:latin typeface="+mn-lt"/>
                <a:ea typeface="Arial"/>
                <a:cs typeface="Arial"/>
                <a:sym typeface="Arial"/>
              </a:rPr>
              <a:t>the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speaking</a:t>
            </a:r>
            <a:r>
              <a:rPr lang="de-DE" sz="1600" b="1" i="0">
                <a:solidFill>
                  <a:schemeClr val="lt1"/>
                </a:solidFill>
                <a:latin typeface="+mn-lt"/>
                <a:ea typeface="Arial"/>
                <a:cs typeface="Arial"/>
                <a:sym typeface="Arial"/>
              </a:rPr>
              <a:t> ball </a:t>
            </a:r>
            <a:r>
              <a:rPr lang="de-DE" sz="1600" b="1" i="0" err="1">
                <a:solidFill>
                  <a:schemeClr val="lt1"/>
                </a:solidFill>
                <a:latin typeface="+mn-lt"/>
                <a:ea typeface="Arial"/>
                <a:cs typeface="Arial"/>
                <a:sym typeface="Arial"/>
              </a:rPr>
              <a:t>to</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somebody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else</a:t>
            </a:r>
            <a:r>
              <a:rPr lang="de-DE" sz="1600" b="1" i="0">
                <a:solidFill>
                  <a:schemeClr val="lt1"/>
                </a:solidFill>
                <a:latin typeface="+mn-lt"/>
                <a:ea typeface="Arial"/>
                <a:cs typeface="Arial"/>
                <a:sym typeface="Arial"/>
              </a:rPr>
              <a:t>.</a:t>
            </a:r>
            <a:endParaRPr b="1" i="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1.</a:t>
            </a:r>
            <a:endParaRPr b="1" i="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2.</a:t>
            </a:r>
            <a:endParaRPr b="1" i="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Check-in</a:t>
            </a:r>
          </a:p>
        </p:txBody>
      </p:sp>
    </p:spTree>
    <p:extLst>
      <p:ext uri="{BB962C8B-B14F-4D97-AF65-F5344CB8AC3E}">
        <p14:creationId xmlns:p14="http://schemas.microsoft.com/office/powerpoint/2010/main" val="1812529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409626377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How</a:t>
            </a:r>
            <a:r>
              <a:rPr lang="de-DE" sz="1800" b="1" i="0" u="none" strike="noStrike" cap="none">
                <a:solidFill>
                  <a:schemeClr val="lt1"/>
                </a:solidFill>
                <a:latin typeface="Aptos" panose="020B0004020202020204" pitchFamily="34" charset="0"/>
                <a:ea typeface="Arial"/>
                <a:cs typeface="Arial"/>
                <a:sym typeface="Arial"/>
              </a:rPr>
              <a:t> was </a:t>
            </a:r>
            <a:r>
              <a:rPr lang="de-DE" sz="1800" b="1" i="0" u="none" strike="noStrike" cap="none" err="1">
                <a:solidFill>
                  <a:schemeClr val="lt1"/>
                </a:solidFill>
                <a:latin typeface="Aptos" panose="020B0004020202020204" pitchFamily="34" charset="0"/>
                <a:ea typeface="Arial"/>
                <a:cs typeface="Arial"/>
                <a:sym typeface="Arial"/>
              </a:rPr>
              <a:t>the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exercise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for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Any </a:t>
            </a:r>
            <a:r>
              <a:rPr lang="de-DE" sz="1800" b="1" i="0" u="none" strike="noStrike" cap="none" err="1">
                <a:solidFill>
                  <a:schemeClr val="lt1"/>
                </a:solidFill>
                <a:latin typeface="Aptos" panose="020B0004020202020204" pitchFamily="34" charset="0"/>
                <a:ea typeface="Arial"/>
                <a:cs typeface="Arial"/>
                <a:sym typeface="Arial"/>
              </a:rPr>
              <a:t>insights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questions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would</a:t>
            </a:r>
            <a:r>
              <a:rPr lang="de-DE" sz="1800" b="1" i="0" u="none" strike="noStrike" cap="none">
                <a:solidFill>
                  <a:schemeClr val="lt1"/>
                </a:solidFill>
                <a:latin typeface="Aptos" panose="020B0004020202020204" pitchFamily="34" charset="0"/>
                <a:ea typeface="Arial"/>
                <a:cs typeface="Arial"/>
                <a:sym typeface="Arial"/>
              </a:rPr>
              <a:t> like </a:t>
            </a:r>
            <a:r>
              <a:rPr lang="de-DE" sz="1800" b="1" i="0" u="none" strike="noStrike" cap="none" err="1">
                <a:solidFill>
                  <a:schemeClr val="lt1"/>
                </a:solidFill>
                <a:latin typeface="Aptos" panose="020B0004020202020204" pitchFamily="34" charset="0"/>
                <a:ea typeface="Arial"/>
                <a:cs typeface="Arial"/>
                <a:sym typeface="Arial"/>
              </a:rPr>
              <a:t>to</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share</a:t>
            </a:r>
            <a:r>
              <a:rPr lang="de-DE" sz="1800" b="1" i="0" u="none" strike="noStrike" cap="none">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239719393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Sharing</a:t>
            </a:r>
            <a:r>
              <a:rPr lang="de-DE" sz="3150" b="1" i="0">
                <a:solidFill>
                  <a:schemeClr val="bg1"/>
                </a:solidFill>
                <a:latin typeface="Aptos" panose="020B0004020202020204" pitchFamily="34" charset="0"/>
              </a:rPr>
              <a:t>…</a:t>
            </a:r>
          </a:p>
        </p:txBody>
      </p:sp>
    </p:spTree>
    <p:extLst>
      <p:ext uri="{BB962C8B-B14F-4D97-AF65-F5344CB8AC3E}">
        <p14:creationId xmlns:p14="http://schemas.microsoft.com/office/powerpoint/2010/main" val="307099431"/>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46809059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850630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215710079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ptos_Sharing_whit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Google Shape;47;p76">
            <a:extLst>
              <a:ext uri="{FF2B5EF4-FFF2-40B4-BE49-F238E27FC236}">
                <a16:creationId xmlns:a16="http://schemas.microsoft.com/office/drawing/2014/main" id="{842E73F7-1929-8A70-53B1-42207772E2ED}"/>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rgbClr val="E30613"/>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1" name="Picture Placeholder 10">
            <a:extLst>
              <a:ext uri="{FF2B5EF4-FFF2-40B4-BE49-F238E27FC236}">
                <a16:creationId xmlns:a16="http://schemas.microsoft.com/office/drawing/2014/main" id="{BB42AC61-C186-F69A-8919-2AA9F5F670F2}"/>
              </a:ext>
            </a:extLst>
          </p:cNvPr>
          <p:cNvSpPr>
            <a:spLocks noGrp="1"/>
          </p:cNvSpPr>
          <p:nvPr>
            <p:ph type="pic" sz="quarter" idx="11"/>
          </p:nvPr>
        </p:nvSpPr>
        <p:spPr>
          <a:xfrm>
            <a:off x="4241005" y="1909763"/>
            <a:ext cx="661987" cy="661987"/>
          </a:xfrm>
          <a:prstGeom prst="rect">
            <a:avLst/>
          </a:prstGeom>
        </p:spPr>
        <p:txBody>
          <a:bodyPr/>
          <a:lstStyle/>
          <a:p>
            <a:endParaRPr lang="en-DE"/>
          </a:p>
        </p:txBody>
      </p:sp>
    </p:spTree>
    <p:extLst>
      <p:ext uri="{BB962C8B-B14F-4D97-AF65-F5344CB8AC3E}">
        <p14:creationId xmlns:p14="http://schemas.microsoft.com/office/powerpoint/2010/main" val="15144021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9771135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Text Placeholder 3">
            <a:extLst>
              <a:ext uri="{FF2B5EF4-FFF2-40B4-BE49-F238E27FC236}">
                <a16:creationId xmlns:a16="http://schemas.microsoft.com/office/drawing/2014/main" id="{DA4E0AE8-E31E-929E-D250-B7CFE660227D}"/>
              </a:ext>
            </a:extLst>
          </p:cNvPr>
          <p:cNvSpPr>
            <a:spLocks noGrp="1"/>
          </p:cNvSpPr>
          <p:nvPr>
            <p:ph type="body" sz="quarter" idx="13"/>
          </p:nvPr>
        </p:nvSpPr>
        <p:spPr>
          <a:xfrm>
            <a:off x="428625" y="1743076"/>
            <a:ext cx="8251031" cy="2687240"/>
          </a:xfrm>
          <a:prstGeom prst="rect">
            <a:avLst/>
          </a:prstGeom>
        </p:spPr>
        <p:txBody>
          <a:bodyPr lIns="0" tIns="0" rIns="0" bIns="0"/>
          <a:lstStyle>
            <a:lvl1pPr marL="183600" indent="-183600">
              <a:lnSpc>
                <a:spcPct val="100000"/>
              </a:lnSpc>
              <a:spcBef>
                <a:spcPts val="0"/>
              </a:spcBef>
              <a:spcAft>
                <a:spcPts val="1200"/>
              </a:spcAft>
              <a:buFont typeface="Arial" panose="020B0604020202020204" pitchFamily="34" charset="0"/>
              <a:buChar char="•"/>
              <a:defRPr sz="1600"/>
            </a:lvl1pPr>
            <a:lvl2pPr marL="183600" indent="-183600">
              <a:lnSpc>
                <a:spcPct val="100000"/>
              </a:lnSpc>
              <a:spcBef>
                <a:spcPts val="0"/>
              </a:spcBef>
              <a:spcAft>
                <a:spcPts val="1200"/>
              </a:spcAft>
              <a:buSzPct val="100000"/>
              <a:buFont typeface="System Font Regular"/>
              <a:buChar char="・"/>
              <a:defRPr sz="16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01839098"/>
      </p:ext>
    </p:extLst>
  </p:cSld>
  <p:clrMapOvr>
    <a:masterClrMapping/>
  </p:clrMapOvr>
  <p:extLst>
    <p:ext uri="{DCECCB84-F9BA-43D5-87BE-67443E8EF086}">
      <p15:sldGuideLst xmlns:p15="http://schemas.microsoft.com/office/powerpoint/2012/main">
        <p15:guide id="1" orient="horz" pos="10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Text Placeholder 3">
            <a:extLst>
              <a:ext uri="{FF2B5EF4-FFF2-40B4-BE49-F238E27FC236}">
                <a16:creationId xmlns:a16="http://schemas.microsoft.com/office/drawing/2014/main" id="{7EF9BFBB-155E-2123-DDAC-B6C6DE7C4860}"/>
              </a:ext>
            </a:extLst>
          </p:cNvPr>
          <p:cNvSpPr>
            <a:spLocks noGrp="1"/>
          </p:cNvSpPr>
          <p:nvPr>
            <p:ph type="body" sz="quarter" idx="13"/>
          </p:nvPr>
        </p:nvSpPr>
        <p:spPr>
          <a:xfrm>
            <a:off x="1371600" y="1743076"/>
            <a:ext cx="7308056" cy="2687240"/>
          </a:xfrm>
          <a:prstGeom prst="rect">
            <a:avLst/>
          </a:prstGeom>
        </p:spPr>
        <p:txBody>
          <a:bodyPr lIns="0" tIns="0" rIns="0" bIns="0"/>
          <a:lstStyle>
            <a:lvl1pPr marL="183600" indent="-183600">
              <a:lnSpc>
                <a:spcPct val="100000"/>
              </a:lnSpc>
              <a:spcBef>
                <a:spcPts val="0"/>
              </a:spcBef>
              <a:spcAft>
                <a:spcPts val="1200"/>
              </a:spcAft>
              <a:buFont typeface="Arial" panose="020B0604020202020204" pitchFamily="34" charset="0"/>
              <a:buChar char="•"/>
              <a:defRPr sz="1600"/>
            </a:lvl1pPr>
            <a:lvl2pPr marL="457920" indent="-275040">
              <a:lnSpc>
                <a:spcPct val="100000"/>
              </a:lnSpc>
              <a:spcBef>
                <a:spcPts val="0"/>
              </a:spcBef>
              <a:spcAft>
                <a:spcPts val="1200"/>
              </a:spcAft>
              <a:buSzPct val="100000"/>
              <a:buFont typeface="System Font Regular"/>
              <a:buChar char="・"/>
              <a:defRPr sz="16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87751659"/>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8.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1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0">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89627156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5" r:id="rId3"/>
    <p:sldLayoutId id="2147483738" r:id="rId4"/>
    <p:sldLayoutId id="2147483741" r:id="rId5"/>
    <p:sldLayoutId id="2147483743" r:id="rId6"/>
    <p:sldLayoutId id="2147483744" r:id="rId7"/>
    <p:sldLayoutId id="2147483745" r:id="rId8"/>
    <p:sldLayoutId id="2147483746" r:id="rId9"/>
    <p:sldLayoutId id="2147483747" r:id="rId10"/>
    <p:sldLayoutId id="2147483748" r:id="rId11"/>
    <p:sldLayoutId id="2147483749" r:id="rId12"/>
    <p:sldLayoutId id="2147483751" r:id="rId13"/>
    <p:sldLayoutId id="2147483752" r:id="rId14"/>
    <p:sldLayoutId id="2147483766" r:id="rId15"/>
    <p:sldLayoutId id="2147483769" r:id="rId16"/>
    <p:sldLayoutId id="2147483765" r:id="rId17"/>
    <p:sldLayoutId id="2147483755"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848018429"/>
      </p:ext>
    </p:extLst>
  </p:cSld>
  <p:clrMap bg1="lt1" tx1="dk1" bg2="lt2" tx2="dk2" accent1="accent1" accent2="accent2" accent3="accent3" accent4="accent4" accent5="accent5" accent6="accent6" hlink="hlink" folHlink="folHlink"/>
  <p:sldLayoutIdLst>
    <p:sldLayoutId id="2147483760" r:id="rId1"/>
    <p:sldLayoutId id="2147483767" r:id="rId2"/>
    <p:sldLayoutId id="2147483762" r:id="rId3"/>
    <p:sldLayoutId id="2147483763" r:id="rId4"/>
    <p:sldLayoutId id="2147483764"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9">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215733490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10426098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74.jpeg"/><Relationship Id="rId7" Type="http://schemas.openxmlformats.org/officeDocument/2006/relationships/customXml" Target="../ink/ink3.xml"/><Relationship Id="rId2" Type="http://schemas.openxmlformats.org/officeDocument/2006/relationships/notesSlide" Target="../notesSlides/notesSlide113.xml"/><Relationship Id="rId1" Type="http://schemas.openxmlformats.org/officeDocument/2006/relationships/slideLayout" Target="../slideLayouts/slideLayout24.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34.xml"/><Relationship Id="rId5" Type="http://schemas.openxmlformats.org/officeDocument/2006/relationships/image" Target="../media/image77.svg"/><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55.xml"/></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6.xml"/><Relationship Id="rId1" Type="http://schemas.openxmlformats.org/officeDocument/2006/relationships/slideLayout" Target="../slideLayouts/slideLayout55.xml"/><Relationship Id="rId4" Type="http://schemas.openxmlformats.org/officeDocument/2006/relationships/image" Target="../media/image80.svg"/></Relationships>
</file>

<file path=ppt/slides/_rels/slide1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7.xml"/><Relationship Id="rId1" Type="http://schemas.openxmlformats.org/officeDocument/2006/relationships/slideLayout" Target="../slideLayouts/slideLayout34.xml"/><Relationship Id="rId5" Type="http://schemas.openxmlformats.org/officeDocument/2006/relationships/image" Target="../media/image83.svg"/><Relationship Id="rId4" Type="http://schemas.openxmlformats.org/officeDocument/2006/relationships/image" Target="../media/image82.png"/></Relationships>
</file>

<file path=ppt/slides/_rels/slide1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8.xml"/><Relationship Id="rId1" Type="http://schemas.openxmlformats.org/officeDocument/2006/relationships/slideLayout" Target="../slideLayouts/slideLayout34.xml"/><Relationship Id="rId4" Type="http://schemas.openxmlformats.org/officeDocument/2006/relationships/image" Target="../media/image8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9.xml"/><Relationship Id="rId1" Type="http://schemas.openxmlformats.org/officeDocument/2006/relationships/slideLayout" Target="../slideLayouts/slideLayout34.xml"/><Relationship Id="rId5" Type="http://schemas.openxmlformats.org/officeDocument/2006/relationships/image" Target="../media/image88.jpeg"/><Relationship Id="rId4" Type="http://schemas.openxmlformats.org/officeDocument/2006/relationships/image" Target="../media/image87.svg"/></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0.xml"/><Relationship Id="rId1" Type="http://schemas.openxmlformats.org/officeDocument/2006/relationships/slideLayout" Target="../slideLayouts/slideLayout3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1.xml"/><Relationship Id="rId1" Type="http://schemas.openxmlformats.org/officeDocument/2006/relationships/video" Target="https://www.youtube.com/embed/Zb99SBi8Ydw?feature=oembed" TargetMode="External"/><Relationship Id="rId5" Type="http://schemas.openxmlformats.org/officeDocument/2006/relationships/comments" Target="../comments/comment3.xml"/><Relationship Id="rId4" Type="http://schemas.openxmlformats.org/officeDocument/2006/relationships/image" Target="../media/image65.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E0B6AE1-2954-A1C4-460B-395C424137F0}"/>
              </a:ext>
            </a:extLst>
          </p:cNvPr>
          <p:cNvSpPr>
            <a:spLocks noGrp="1"/>
          </p:cNvSpPr>
          <p:nvPr>
            <p:ph type="pic" sz="quarter" idx="10"/>
          </p:nvPr>
        </p:nvSpPr>
        <p:spPr/>
        <p:txBody>
          <a:bodyPr/>
          <a:lstStyle/>
          <a:p>
            <a:endParaRPr lang="en-DE"/>
          </a:p>
        </p:txBody>
      </p:sp>
      <p:sp>
        <p:nvSpPr>
          <p:cNvPr id="4" name="Textplatzhalter 3">
            <a:extLst>
              <a:ext uri="{FF2B5EF4-FFF2-40B4-BE49-F238E27FC236}">
                <a16:creationId xmlns:a16="http://schemas.microsoft.com/office/drawing/2014/main" id="{6EA53A59-A34B-F1F3-20E1-3364D5BA8C2B}"/>
              </a:ext>
            </a:extLst>
          </p:cNvPr>
          <p:cNvSpPr>
            <a:spLocks noGrp="1"/>
          </p:cNvSpPr>
          <p:nvPr>
            <p:ph type="body" idx="1"/>
          </p:nvPr>
        </p:nvSpPr>
        <p:spPr/>
        <p:txBody>
          <a:bodyPr/>
          <a:lstStyle/>
          <a:p>
            <a:r>
              <a:rPr lang="en-GB"/>
              <a:t>FROM PHD TO INNOVATOR</a:t>
            </a:r>
          </a:p>
          <a:p>
            <a:r>
              <a:rPr lang="en-GB"/>
              <a:t>DAY 2</a:t>
            </a:r>
          </a:p>
          <a:p>
            <a:endParaRPr lang="en-GB"/>
          </a:p>
          <a:p>
            <a:r>
              <a:rPr lang="en-GB"/>
              <a:t>online</a:t>
            </a:r>
          </a:p>
        </p:txBody>
      </p:sp>
      <p:pic>
        <p:nvPicPr>
          <p:cNvPr id="2" name="Grafik 4">
            <a:extLst>
              <a:ext uri="{FF2B5EF4-FFF2-40B4-BE49-F238E27FC236}">
                <a16:creationId xmlns:a16="http://schemas.microsoft.com/office/drawing/2014/main" id="{79901638-D625-857E-9283-5A6CC92403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9" y="1"/>
            <a:ext cx="4571999" cy="3706238"/>
          </a:xfrm>
          <a:prstGeom prst="rect">
            <a:avLst/>
          </a:prstGeom>
        </p:spPr>
      </p:pic>
    </p:spTree>
    <p:extLst>
      <p:ext uri="{BB962C8B-B14F-4D97-AF65-F5344CB8AC3E}">
        <p14:creationId xmlns:p14="http://schemas.microsoft.com/office/powerpoint/2010/main" val="100706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85" name="Google Shape;185;p5"/>
          <p:cNvSpPr txBox="1">
            <a:spLocks noGrp="1"/>
          </p:cNvSpPr>
          <p:nvPr>
            <p:ph type="body" sz="quarter" idx="11"/>
          </p:nvPr>
        </p:nvSpPr>
        <p:spPr>
          <a:xfrm>
            <a:off x="304800" y="281644"/>
            <a:ext cx="5306291"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HOW DO WE FORM IDEAS?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7" name="Textplatzhalter 6">
            <a:extLst>
              <a:ext uri="{FF2B5EF4-FFF2-40B4-BE49-F238E27FC236}">
                <a16:creationId xmlns:a16="http://schemas.microsoft.com/office/drawing/2014/main" id="{78E58688-CA48-894D-9119-693067D34973}"/>
              </a:ext>
            </a:extLst>
          </p:cNvPr>
          <p:cNvSpPr>
            <a:spLocks noGrp="1"/>
          </p:cNvSpPr>
          <p:nvPr>
            <p:ph type="body" idx="1"/>
          </p:nvPr>
        </p:nvSpPr>
        <p:spPr>
          <a:xfrm>
            <a:off x="428625" y="333610"/>
            <a:ext cx="4194853" cy="886397"/>
          </a:xfrm>
        </p:spPr>
        <p:txBody>
          <a:bodyPr/>
          <a:lstStyle/>
          <a:p>
            <a:r>
              <a:rPr lang="en-GB" dirty="0"/>
              <a:t>Who is pitching?</a:t>
            </a:r>
          </a:p>
          <a:p>
            <a:endParaRPr lang="en-GB" dirty="0"/>
          </a:p>
        </p:txBody>
      </p:sp>
      <p:sp>
        <p:nvSpPr>
          <p:cNvPr id="10" name="Textplatzhalter 9">
            <a:extLst>
              <a:ext uri="{FF2B5EF4-FFF2-40B4-BE49-F238E27FC236}">
                <a16:creationId xmlns:a16="http://schemas.microsoft.com/office/drawing/2014/main" id="{4EB2B0F2-1F79-B049-9979-B1D5825ED64C}"/>
              </a:ext>
            </a:extLst>
          </p:cNvPr>
          <p:cNvSpPr>
            <a:spLocks noGrp="1"/>
          </p:cNvSpPr>
          <p:nvPr>
            <p:ph type="body" idx="10"/>
          </p:nvPr>
        </p:nvSpPr>
        <p:spPr/>
        <p:txBody>
          <a:bodyPr/>
          <a:lstStyle/>
          <a:p>
            <a:pPr>
              <a:lnSpc>
                <a:spcPct val="100000"/>
              </a:lnSpc>
            </a:pPr>
            <a:r>
              <a:rPr lang="en-GB" dirty="0"/>
              <a:t>Please type into the group chat: </a:t>
            </a:r>
          </a:p>
          <a:p>
            <a:pPr>
              <a:lnSpc>
                <a:spcPct val="100000"/>
              </a:lnSpc>
            </a:pPr>
            <a:r>
              <a:rPr lang="en-GB" dirty="0"/>
              <a:t>Your name + your pitch title</a:t>
            </a:r>
          </a:p>
        </p:txBody>
      </p:sp>
    </p:spTree>
    <p:extLst>
      <p:ext uri="{BB962C8B-B14F-4D97-AF65-F5344CB8AC3E}">
        <p14:creationId xmlns:p14="http://schemas.microsoft.com/office/powerpoint/2010/main" val="19192774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a:xfrm>
            <a:off x="428626" y="336593"/>
            <a:ext cx="3897965" cy="886397"/>
          </a:xfrm>
        </p:spPr>
        <p:txBody>
          <a:bodyPr/>
          <a:lstStyle/>
          <a:p>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p>
        </p:txBody>
      </p:sp>
      <p:pic>
        <p:nvPicPr>
          <p:cNvPr id="6" name="Bildplatzhalter 8" descr="Ein Bild, das Tasse, Kaffee, Essen, Drink enthält.&#10;&#10;KI-generierte Inhalte können fehlerhaft sein.">
            <a:extLst>
              <a:ext uri="{FF2B5EF4-FFF2-40B4-BE49-F238E27FC236}">
                <a16:creationId xmlns:a16="http://schemas.microsoft.com/office/drawing/2014/main" id="{EA8CFAD7-B5A6-3E80-FF60-E75CED4ECCC7}"/>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2499339304"/>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Uhr, Objekt enthält.&#10;&#10;Automatisch generierte Beschreibung">
            <a:extLst>
              <a:ext uri="{FF2B5EF4-FFF2-40B4-BE49-F238E27FC236}">
                <a16:creationId xmlns:a16="http://schemas.microsoft.com/office/drawing/2014/main" id="{C581BA92-A668-3C45-A183-D7EFFB8C0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799" y="285263"/>
            <a:ext cx="5580993" cy="485204"/>
          </a:xfrm>
        </p:spPr>
        <p:txBody>
          <a:bodyPr/>
          <a:lstStyle/>
          <a:p>
            <a:r>
              <a:rPr lang="en-GB"/>
              <a:t>HOW TO PITCH … DIGITALLY!</a:t>
            </a:r>
          </a:p>
        </p:txBody>
      </p:sp>
    </p:spTree>
    <p:extLst>
      <p:ext uri="{BB962C8B-B14F-4D97-AF65-F5344CB8AC3E}">
        <p14:creationId xmlns:p14="http://schemas.microsoft.com/office/powerpoint/2010/main" val="34032958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dirty="0"/>
              <a:t>Technical setting</a:t>
            </a:r>
          </a:p>
        </p:txBody>
      </p:sp>
      <p:sp>
        <p:nvSpPr>
          <p:cNvPr id="2" name="Textplatzhalter 1">
            <a:extLst>
              <a:ext uri="{FF2B5EF4-FFF2-40B4-BE49-F238E27FC236}">
                <a16:creationId xmlns:a16="http://schemas.microsoft.com/office/drawing/2014/main" id="{6DC7B0FE-9A8B-CA4A-95B8-9B129F238BE7}"/>
              </a:ext>
            </a:extLst>
          </p:cNvPr>
          <p:cNvSpPr>
            <a:spLocks noGrp="1"/>
          </p:cNvSpPr>
          <p:nvPr>
            <p:ph type="body" sz="quarter" idx="13"/>
          </p:nvPr>
        </p:nvSpPr>
        <p:spPr/>
        <p:txBody>
          <a:bodyPr/>
          <a:lstStyle/>
          <a:p>
            <a:r>
              <a:rPr lang="en-GB" dirty="0"/>
              <a:t>Test technical setup prior to your pitch: sound, camera, internet connection</a:t>
            </a:r>
          </a:p>
          <a:p>
            <a:r>
              <a:rPr lang="en-GB" dirty="0"/>
              <a:t>How do you want to show your idea?</a:t>
            </a:r>
          </a:p>
          <a:p>
            <a:r>
              <a:rPr lang="en-GB" dirty="0"/>
              <a:t>What medium fits best to you and your product:</a:t>
            </a:r>
          </a:p>
          <a:p>
            <a:pPr lvl="1"/>
            <a:r>
              <a:rPr lang="en-GB" dirty="0" err="1"/>
              <a:t>Slidedeck</a:t>
            </a:r>
            <a:r>
              <a:rPr lang="en-GB" dirty="0"/>
              <a:t>?</a:t>
            </a:r>
          </a:p>
          <a:p>
            <a:pPr lvl="1"/>
            <a:r>
              <a:rPr lang="en-GB" dirty="0"/>
              <a:t>Digital/analogue prototype?</a:t>
            </a:r>
          </a:p>
        </p:txBody>
      </p:sp>
    </p:spTree>
    <p:extLst>
      <p:ext uri="{BB962C8B-B14F-4D97-AF65-F5344CB8AC3E}">
        <p14:creationId xmlns:p14="http://schemas.microsoft.com/office/powerpoint/2010/main" val="3434743085"/>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7" name="Google Shape;93;p20">
            <a:extLst>
              <a:ext uri="{FF2B5EF4-FFF2-40B4-BE49-F238E27FC236}">
                <a16:creationId xmlns:a16="http://schemas.microsoft.com/office/drawing/2014/main" id="{584CF3CE-00DE-F83B-E992-987CCEB28BB7}"/>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1800" b="1" dirty="0">
                <a:latin typeface="Aptos" panose="020B0004020202020204" pitchFamily="34" charset="0"/>
              </a:rPr>
              <a:t>The </a:t>
            </a:r>
            <a:r>
              <a:rPr lang="de-DE" sz="1800" b="1" dirty="0" err="1">
                <a:latin typeface="Aptos" panose="020B0004020202020204" pitchFamily="34" charset="0"/>
              </a:rPr>
              <a:t>art</a:t>
            </a:r>
            <a:r>
              <a:rPr lang="de-DE" sz="1800" b="1" dirty="0">
                <a:latin typeface="Aptos" panose="020B0004020202020204" pitchFamily="34" charset="0"/>
              </a:rPr>
              <a:t> </a:t>
            </a:r>
            <a:r>
              <a:rPr lang="de-DE" sz="1800" b="1" dirty="0" err="1">
                <a:latin typeface="Aptos" panose="020B0004020202020204" pitchFamily="34" charset="0"/>
              </a:rPr>
              <a:t>of</a:t>
            </a:r>
            <a:r>
              <a:rPr lang="de-DE" sz="1800" b="1" dirty="0">
                <a:latin typeface="Aptos" panose="020B0004020202020204" pitchFamily="34" charset="0"/>
              </a:rPr>
              <a:t> </a:t>
            </a:r>
            <a:r>
              <a:rPr lang="de-DE" sz="1800" b="1" dirty="0" err="1">
                <a:latin typeface="Aptos" panose="020B0004020202020204" pitchFamily="34" charset="0"/>
              </a:rPr>
              <a:t>focus</a:t>
            </a:r>
            <a:r>
              <a:rPr lang="de-DE" sz="1800" b="1" dirty="0">
                <a:latin typeface="Aptos" panose="020B0004020202020204" pitchFamily="34" charset="0"/>
              </a:rPr>
              <a:t> on </a:t>
            </a:r>
            <a:r>
              <a:rPr lang="de-DE" sz="1800" b="1" dirty="0" err="1">
                <a:latin typeface="Aptos" panose="020B0004020202020204" pitchFamily="34" charset="0"/>
              </a:rPr>
              <a:t>perspective</a:t>
            </a:r>
            <a:r>
              <a:rPr lang="de-DE" sz="1800" b="1" dirty="0">
                <a:latin typeface="Aptos" panose="020B0004020202020204" pitchFamily="34" charset="0"/>
              </a:rPr>
              <a:t> and </a:t>
            </a:r>
            <a:r>
              <a:rPr lang="de-DE" sz="1800" b="1" dirty="0" err="1">
                <a:latin typeface="Aptos" panose="020B0004020202020204" pitchFamily="34" charset="0"/>
              </a:rPr>
              <a:t>framing</a:t>
            </a:r>
            <a:r>
              <a:rPr lang="de-DE" sz="1800" b="1" dirty="0">
                <a:latin typeface="Aptos" panose="020B0004020202020204" pitchFamily="34" charset="0"/>
              </a:rPr>
              <a:t> … GONE WRONG!</a:t>
            </a:r>
            <a:endParaRPr lang="de-DE" sz="1800" b="1" dirty="0">
              <a:solidFill>
                <a:schemeClr val="tx1"/>
              </a:solidFill>
              <a:latin typeface="Aptos" panose="020B0004020202020204" pitchFamily="34" charset="0"/>
            </a:endParaRPr>
          </a:p>
        </p:txBody>
      </p:sp>
    </p:spTree>
    <p:extLst>
      <p:ext uri="{BB962C8B-B14F-4D97-AF65-F5344CB8AC3E}">
        <p14:creationId xmlns:p14="http://schemas.microsoft.com/office/powerpoint/2010/main" val="52832579"/>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2" name="Inhaltsplatzhalter 1">
            <a:extLst>
              <a:ext uri="{FF2B5EF4-FFF2-40B4-BE49-F238E27FC236}">
                <a16:creationId xmlns:a16="http://schemas.microsoft.com/office/drawing/2014/main" id="{9F39F4BF-E700-6E40-91E1-C58BB7FFAAE9}"/>
              </a:ext>
            </a:extLst>
          </p:cNvPr>
          <p:cNvSpPr>
            <a:spLocks noGrp="1"/>
          </p:cNvSpPr>
          <p:nvPr>
            <p:ph type="body" sz="quarter" idx="13"/>
          </p:nvPr>
        </p:nvSpPr>
        <p:spPr>
          <a:xfrm>
            <a:off x="1371600" y="1995324"/>
            <a:ext cx="7308056" cy="2687240"/>
          </a:xfrm>
        </p:spPr>
        <p:txBody>
          <a:bodyPr/>
          <a:lstStyle/>
          <a:p>
            <a:r>
              <a:rPr lang="en-GB" dirty="0"/>
              <a:t>Webcam should be positioned at the same height as your eyes</a:t>
            </a:r>
          </a:p>
          <a:p>
            <a:r>
              <a:rPr lang="en-GB" dirty="0"/>
              <a:t>Leave some room in the upper part of the shot</a:t>
            </a:r>
          </a:p>
          <a:p>
            <a:r>
              <a:rPr lang="en-GB" dirty="0"/>
              <a:t>Now you can decide where to be in the shot: </a:t>
            </a:r>
            <a:br>
              <a:rPr lang="en-GB" dirty="0"/>
            </a:br>
            <a:r>
              <a:rPr lang="en-GB" dirty="0"/>
              <a:t>frontal or three quarters with head facing the camera</a:t>
            </a:r>
          </a:p>
          <a:p>
            <a:endParaRPr lang="en-GB" dirty="0"/>
          </a:p>
          <a:p>
            <a:endParaRPr lang="en-GB" dirty="0"/>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1800" b="1" dirty="0">
                <a:latin typeface="Aptos" panose="020B0004020202020204" pitchFamily="34" charset="0"/>
              </a:rPr>
              <a:t>The </a:t>
            </a:r>
            <a:r>
              <a:rPr lang="de-DE" sz="1800" b="1" dirty="0" err="1">
                <a:latin typeface="Aptos" panose="020B0004020202020204" pitchFamily="34" charset="0"/>
              </a:rPr>
              <a:t>art</a:t>
            </a:r>
            <a:r>
              <a:rPr lang="de-DE" sz="1800" b="1" dirty="0">
                <a:latin typeface="Aptos" panose="020B0004020202020204" pitchFamily="34" charset="0"/>
              </a:rPr>
              <a:t> </a:t>
            </a:r>
            <a:r>
              <a:rPr lang="de-DE" sz="1800" b="1" dirty="0" err="1">
                <a:latin typeface="Aptos" panose="020B0004020202020204" pitchFamily="34" charset="0"/>
              </a:rPr>
              <a:t>of</a:t>
            </a:r>
            <a:r>
              <a:rPr lang="de-DE" sz="1800" b="1" dirty="0">
                <a:latin typeface="Aptos" panose="020B0004020202020204" pitchFamily="34" charset="0"/>
              </a:rPr>
              <a:t> </a:t>
            </a:r>
            <a:r>
              <a:rPr lang="de-DE" sz="1800" b="1" dirty="0" err="1">
                <a:latin typeface="Aptos" panose="020B0004020202020204" pitchFamily="34" charset="0"/>
              </a:rPr>
              <a:t>focus</a:t>
            </a:r>
            <a:r>
              <a:rPr lang="de-DE" sz="1800" b="1" dirty="0">
                <a:latin typeface="Aptos" panose="020B0004020202020204" pitchFamily="34" charset="0"/>
              </a:rPr>
              <a:t> on </a:t>
            </a:r>
            <a:r>
              <a:rPr lang="de-DE" sz="1800" b="1" dirty="0" err="1">
                <a:latin typeface="Aptos" panose="020B0004020202020204" pitchFamily="34" charset="0"/>
              </a:rPr>
              <a:t>perspective</a:t>
            </a:r>
            <a:r>
              <a:rPr lang="de-DE" sz="1800" b="1" dirty="0">
                <a:latin typeface="Aptos" panose="020B0004020202020204" pitchFamily="34" charset="0"/>
              </a:rPr>
              <a:t> and </a:t>
            </a:r>
            <a:r>
              <a:rPr lang="de-DE" sz="1800" b="1" dirty="0" err="1">
                <a:latin typeface="Aptos" panose="020B0004020202020204" pitchFamily="34" charset="0"/>
              </a:rPr>
              <a:t>framing</a:t>
            </a:r>
            <a:r>
              <a:rPr lang="de-DE" sz="1800" b="1" dirty="0">
                <a:latin typeface="Aptos" panose="020B0004020202020204" pitchFamily="34" charset="0"/>
              </a:rPr>
              <a:t> … DOING IT RIGHT</a:t>
            </a:r>
            <a:endParaRPr lang="de-DE" sz="1800" b="1" dirty="0">
              <a:solidFill>
                <a:schemeClr val="tx1"/>
              </a:solidFill>
              <a:latin typeface="Aptos" panose="020B0004020202020204" pitchFamily="34" charset="0"/>
            </a:endParaRPr>
          </a:p>
        </p:txBody>
      </p:sp>
    </p:spTree>
    <p:extLst>
      <p:ext uri="{BB962C8B-B14F-4D97-AF65-F5344CB8AC3E}">
        <p14:creationId xmlns:p14="http://schemas.microsoft.com/office/powerpoint/2010/main" val="700747833"/>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Background</a:t>
            </a:r>
          </a:p>
        </p:txBody>
      </p:sp>
      <p:sp>
        <p:nvSpPr>
          <p:cNvPr id="5" name="Inhaltsplatzhalter 4">
            <a:extLst>
              <a:ext uri="{FF2B5EF4-FFF2-40B4-BE49-F238E27FC236}">
                <a16:creationId xmlns:a16="http://schemas.microsoft.com/office/drawing/2014/main" id="{88B3BA8E-F638-DF45-B107-B82F5A634572}"/>
              </a:ext>
            </a:extLst>
          </p:cNvPr>
          <p:cNvSpPr>
            <a:spLocks noGrp="1"/>
          </p:cNvSpPr>
          <p:nvPr>
            <p:ph type="body" sz="quarter" idx="13"/>
          </p:nvPr>
        </p:nvSpPr>
        <p:spPr>
          <a:xfrm>
            <a:off x="1371600" y="1984813"/>
            <a:ext cx="7308056" cy="2687240"/>
          </a:xfrm>
        </p:spPr>
        <p:txBody>
          <a:bodyPr/>
          <a:lstStyle/>
          <a:p>
            <a:r>
              <a:rPr lang="en-GB" dirty="0"/>
              <a:t>Avoid big windows behind you  </a:t>
            </a:r>
          </a:p>
          <a:p>
            <a:r>
              <a:rPr lang="en-GB" dirty="0"/>
              <a:t>Avoid big flat walls behind you, because they literally flatten your image</a:t>
            </a:r>
          </a:p>
          <a:p>
            <a:r>
              <a:rPr lang="en-GB" dirty="0"/>
              <a:t>Create depth – it’s always nice to bring some space between you and your background</a:t>
            </a:r>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45527" y="1152076"/>
            <a:ext cx="8579441" cy="682602"/>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1800" b="1" dirty="0">
                <a:latin typeface="Aptos" panose="020B0004020202020204" pitchFamily="34" charset="0"/>
              </a:rPr>
              <a:t>The </a:t>
            </a:r>
            <a:r>
              <a:rPr lang="de-DE" sz="1800" b="1" dirty="0" err="1">
                <a:latin typeface="Aptos" panose="020B0004020202020204" pitchFamily="34" charset="0"/>
              </a:rPr>
              <a:t>background</a:t>
            </a:r>
            <a:r>
              <a:rPr lang="de-DE" sz="1800" b="1" dirty="0">
                <a:latin typeface="Aptos" panose="020B0004020202020204" pitchFamily="34" charset="0"/>
              </a:rPr>
              <a:t> </a:t>
            </a:r>
            <a:r>
              <a:rPr lang="de-DE" sz="1800" b="1" dirty="0" err="1">
                <a:latin typeface="Aptos" panose="020B0004020202020204" pitchFamily="34" charset="0"/>
              </a:rPr>
              <a:t>is</a:t>
            </a:r>
            <a:r>
              <a:rPr lang="de-DE" sz="1800" b="1" dirty="0">
                <a:latin typeface="Aptos" panose="020B0004020202020204" pitchFamily="34" charset="0"/>
              </a:rPr>
              <a:t> just </a:t>
            </a:r>
            <a:r>
              <a:rPr lang="de-DE" sz="1800" b="1" dirty="0" err="1">
                <a:latin typeface="Aptos" panose="020B0004020202020204" pitchFamily="34" charset="0"/>
              </a:rPr>
              <a:t>as</a:t>
            </a:r>
            <a:r>
              <a:rPr lang="de-DE" sz="1800" b="1" dirty="0">
                <a:latin typeface="Aptos" panose="020B0004020202020204" pitchFamily="34" charset="0"/>
              </a:rPr>
              <a:t> </a:t>
            </a:r>
            <a:r>
              <a:rPr lang="de-DE" sz="1800" b="1" dirty="0" err="1">
                <a:latin typeface="Aptos" panose="020B0004020202020204" pitchFamily="34" charset="0"/>
              </a:rPr>
              <a:t>important</a:t>
            </a:r>
            <a:r>
              <a:rPr lang="de-DE" sz="1800" b="1" dirty="0">
                <a:latin typeface="Aptos" panose="020B0004020202020204" pitchFamily="34" charset="0"/>
              </a:rPr>
              <a:t> </a:t>
            </a:r>
            <a:r>
              <a:rPr lang="de-DE" sz="1800" b="1" dirty="0" err="1">
                <a:latin typeface="Aptos" panose="020B0004020202020204" pitchFamily="34" charset="0"/>
              </a:rPr>
              <a:t>as</a:t>
            </a:r>
            <a:r>
              <a:rPr lang="de-DE" sz="1800" b="1" dirty="0">
                <a:latin typeface="Aptos" panose="020B0004020202020204" pitchFamily="34" charset="0"/>
              </a:rPr>
              <a:t> </a:t>
            </a:r>
            <a:r>
              <a:rPr lang="de-DE" sz="1800" b="1" dirty="0" err="1">
                <a:latin typeface="Aptos" panose="020B0004020202020204" pitchFamily="34" charset="0"/>
              </a:rPr>
              <a:t>you</a:t>
            </a:r>
            <a:r>
              <a:rPr lang="de-DE" sz="1800" b="1" dirty="0">
                <a:latin typeface="Aptos" panose="020B0004020202020204" pitchFamily="34" charset="0"/>
              </a:rPr>
              <a:t>, </a:t>
            </a:r>
            <a:br>
              <a:rPr lang="de-DE" sz="1800" b="1" dirty="0">
                <a:latin typeface="Aptos" panose="020B0004020202020204" pitchFamily="34" charset="0"/>
              </a:rPr>
            </a:br>
            <a:r>
              <a:rPr lang="de-DE" sz="1800" b="1" dirty="0" err="1">
                <a:latin typeface="Aptos" panose="020B0004020202020204" pitchFamily="34" charset="0"/>
              </a:rPr>
              <a:t>because</a:t>
            </a:r>
            <a:r>
              <a:rPr lang="de-DE" sz="1800" b="1" dirty="0">
                <a:latin typeface="Aptos" panose="020B0004020202020204" pitchFamily="34" charset="0"/>
              </a:rPr>
              <a:t> </a:t>
            </a:r>
            <a:r>
              <a:rPr lang="de-DE" sz="1800" b="1" dirty="0" err="1">
                <a:latin typeface="Aptos" panose="020B0004020202020204" pitchFamily="34" charset="0"/>
              </a:rPr>
              <a:t>it</a:t>
            </a:r>
            <a:r>
              <a:rPr lang="de-DE" sz="1800" b="1" dirty="0">
                <a:latin typeface="Aptos" panose="020B0004020202020204" pitchFamily="34" charset="0"/>
              </a:rPr>
              <a:t> </a:t>
            </a:r>
            <a:r>
              <a:rPr lang="de-DE" sz="1800" b="1" dirty="0" err="1">
                <a:latin typeface="Aptos" panose="020B0004020202020204" pitchFamily="34" charset="0"/>
              </a:rPr>
              <a:t>helps</a:t>
            </a:r>
            <a:r>
              <a:rPr lang="de-DE" sz="1800" b="1" dirty="0">
                <a:latin typeface="Aptos" panose="020B0004020202020204" pitchFamily="34" charset="0"/>
              </a:rPr>
              <a:t> </a:t>
            </a:r>
            <a:r>
              <a:rPr lang="de-DE" sz="1800" b="1" dirty="0" err="1">
                <a:latin typeface="Aptos" panose="020B0004020202020204" pitchFamily="34" charset="0"/>
              </a:rPr>
              <a:t>to</a:t>
            </a:r>
            <a:r>
              <a:rPr lang="de-DE" sz="1800" b="1" dirty="0">
                <a:latin typeface="Aptos" panose="020B0004020202020204" pitchFamily="34" charset="0"/>
              </a:rPr>
              <a:t> </a:t>
            </a:r>
            <a:r>
              <a:rPr lang="de-DE" sz="1800" b="1" dirty="0" err="1">
                <a:latin typeface="Aptos" panose="020B0004020202020204" pitchFamily="34" charset="0"/>
              </a:rPr>
              <a:t>define</a:t>
            </a:r>
            <a:r>
              <a:rPr lang="de-DE" b="1" dirty="0">
                <a:latin typeface="Aptos" panose="020B0004020202020204" pitchFamily="34" charset="0"/>
              </a:rPr>
              <a:t> </a:t>
            </a:r>
            <a:r>
              <a:rPr lang="de-DE" sz="1800" b="1" dirty="0" err="1">
                <a:latin typeface="Aptos" panose="020B0004020202020204" pitchFamily="34" charset="0"/>
              </a:rPr>
              <a:t>the</a:t>
            </a:r>
            <a:r>
              <a:rPr lang="de-DE" sz="1800" b="1" dirty="0">
                <a:latin typeface="Aptos" panose="020B0004020202020204" pitchFamily="34" charset="0"/>
              </a:rPr>
              <a:t> </a:t>
            </a:r>
            <a:r>
              <a:rPr lang="de-DE" sz="1800" b="1" dirty="0" err="1">
                <a:latin typeface="Aptos" panose="020B0004020202020204" pitchFamily="34" charset="0"/>
              </a:rPr>
              <a:t>composition</a:t>
            </a:r>
            <a:r>
              <a:rPr lang="de-DE" sz="1800" b="1" dirty="0">
                <a:latin typeface="Aptos" panose="020B0004020202020204" pitchFamily="34" charset="0"/>
              </a:rPr>
              <a:t> </a:t>
            </a:r>
            <a:r>
              <a:rPr lang="de-DE" sz="1800" b="1" dirty="0" err="1">
                <a:latin typeface="Aptos" panose="020B0004020202020204" pitchFamily="34" charset="0"/>
              </a:rPr>
              <a:t>of</a:t>
            </a:r>
            <a:r>
              <a:rPr lang="de-DE" sz="1800" b="1" dirty="0">
                <a:latin typeface="Aptos" panose="020B0004020202020204" pitchFamily="34" charset="0"/>
              </a:rPr>
              <a:t> </a:t>
            </a:r>
            <a:r>
              <a:rPr lang="de-DE" sz="1800" b="1" dirty="0" err="1">
                <a:latin typeface="Aptos" panose="020B0004020202020204" pitchFamily="34" charset="0"/>
              </a:rPr>
              <a:t>the</a:t>
            </a:r>
            <a:r>
              <a:rPr lang="de-DE" sz="1800" b="1" dirty="0">
                <a:latin typeface="Aptos" panose="020B0004020202020204" pitchFamily="34" charset="0"/>
              </a:rPr>
              <a:t> </a:t>
            </a:r>
            <a:r>
              <a:rPr lang="de-DE" sz="1800" b="1" dirty="0" err="1">
                <a:latin typeface="Aptos" panose="020B0004020202020204" pitchFamily="34" charset="0"/>
              </a:rPr>
              <a:t>shot</a:t>
            </a:r>
            <a:r>
              <a:rPr lang="de-DE" sz="1800" b="1" dirty="0">
                <a:latin typeface="Aptos" panose="020B0004020202020204" pitchFamily="34" charset="0"/>
              </a:rPr>
              <a:t>.</a:t>
            </a:r>
          </a:p>
        </p:txBody>
      </p:sp>
    </p:spTree>
    <p:extLst>
      <p:ext uri="{BB962C8B-B14F-4D97-AF65-F5344CB8AC3E}">
        <p14:creationId xmlns:p14="http://schemas.microsoft.com/office/powerpoint/2010/main" val="2951977331"/>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Behavior &amp; interaction</a:t>
            </a:r>
          </a:p>
        </p:txBody>
      </p:sp>
      <p:sp>
        <p:nvSpPr>
          <p:cNvPr id="2" name="Inhaltsplatzhalter 1">
            <a:extLst>
              <a:ext uri="{FF2B5EF4-FFF2-40B4-BE49-F238E27FC236}">
                <a16:creationId xmlns:a16="http://schemas.microsoft.com/office/drawing/2014/main" id="{2BDE21BC-688C-254C-8B22-332B74FC3BFF}"/>
              </a:ext>
            </a:extLst>
          </p:cNvPr>
          <p:cNvSpPr>
            <a:spLocks noGrp="1"/>
          </p:cNvSpPr>
          <p:nvPr>
            <p:ph type="body" sz="quarter" idx="13"/>
          </p:nvPr>
        </p:nvSpPr>
        <p:spPr/>
        <p:txBody>
          <a:bodyPr/>
          <a:lstStyle/>
          <a:p>
            <a:r>
              <a:rPr lang="en-GB" dirty="0"/>
              <a:t>Remember to speak slowly and work with pauses</a:t>
            </a:r>
          </a:p>
          <a:p>
            <a:r>
              <a:rPr lang="en-GB" dirty="0"/>
              <a:t>Look directly into the camera every now and then</a:t>
            </a:r>
          </a:p>
          <a:p>
            <a:r>
              <a:rPr lang="en-GB" dirty="0"/>
              <a:t>Ask your audience to interact with you (thumbs up, etc.)</a:t>
            </a:r>
          </a:p>
          <a:p>
            <a:r>
              <a:rPr lang="en-GB" dirty="0"/>
              <a:t>People do not tend to smile when they watch you digitally </a:t>
            </a:r>
            <a:br>
              <a:rPr lang="en-GB" dirty="0"/>
            </a:br>
            <a:r>
              <a:rPr lang="en-GB" dirty="0"/>
              <a:t>– don’t be irritated and have fun!</a:t>
            </a:r>
          </a:p>
          <a:p>
            <a:endParaRPr lang="en-GB" dirty="0"/>
          </a:p>
          <a:p>
            <a:endParaRPr lang="en-GB" dirty="0"/>
          </a:p>
        </p:txBody>
      </p:sp>
    </p:spTree>
    <p:extLst>
      <p:ext uri="{BB962C8B-B14F-4D97-AF65-F5344CB8AC3E}">
        <p14:creationId xmlns:p14="http://schemas.microsoft.com/office/powerpoint/2010/main" val="765706645"/>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7F81056B-2661-6A4B-BBBE-E69AB04DADE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The pitches!</a:t>
            </a:r>
          </a:p>
        </p:txBody>
      </p:sp>
    </p:spTree>
    <p:extLst>
      <p:ext uri="{BB962C8B-B14F-4D97-AF65-F5344CB8AC3E}">
        <p14:creationId xmlns:p14="http://schemas.microsoft.com/office/powerpoint/2010/main" val="120880474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6"/>
          <p:cNvPicPr preferRelativeResize="0"/>
          <p:nvPr/>
        </p:nvPicPr>
        <p:blipFill rotWithShape="1">
          <a:blip r:embed="rId3">
            <a:alphaModFix/>
          </a:blip>
          <a:srcRect/>
          <a:stretch/>
        </p:blipFill>
        <p:spPr>
          <a:xfrm flipH="1">
            <a:off x="389406" y="982309"/>
            <a:ext cx="8365188" cy="3948623"/>
          </a:xfrm>
          <a:prstGeom prst="rect">
            <a:avLst/>
          </a:prstGeom>
          <a:noFill/>
          <a:ln>
            <a:noFill/>
          </a:ln>
        </p:spPr>
      </p:pic>
      <p:sp>
        <p:nvSpPr>
          <p:cNvPr id="191" name="Google Shape;191;p6"/>
          <p:cNvSpPr txBox="1">
            <a:spLocks noGrp="1"/>
          </p:cNvSpPr>
          <p:nvPr>
            <p:ph type="body" idx="1"/>
          </p:nvPr>
        </p:nvSpPr>
        <p:spPr>
          <a:xfrm>
            <a:off x="411999" y="323350"/>
            <a:ext cx="6745259" cy="46635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Develop</a:t>
            </a:r>
            <a:r>
              <a:rPr lang="de-DE" dirty="0"/>
              <a:t> </a:t>
            </a:r>
            <a:r>
              <a:rPr lang="de-DE" dirty="0" err="1"/>
              <a:t>ideas</a:t>
            </a:r>
            <a:r>
              <a:rPr lang="de-DE" dirty="0"/>
              <a:t> in a </a:t>
            </a:r>
            <a:r>
              <a:rPr lang="de-DE" dirty="0" err="1"/>
              <a:t>structured</a:t>
            </a:r>
            <a:r>
              <a:rPr lang="de-DE" dirty="0"/>
              <a:t> </a:t>
            </a:r>
            <a:r>
              <a:rPr lang="de-DE" dirty="0" err="1"/>
              <a:t>way</a:t>
            </a:r>
            <a:endParaRPr dirty="0"/>
          </a:p>
          <a:p>
            <a:pPr marL="0" lvl="0" indent="0" algn="l" rtl="0">
              <a:lnSpc>
                <a:spcPct val="90000"/>
              </a:lnSpc>
              <a:spcBef>
                <a:spcPts val="750"/>
              </a:spcBef>
              <a:spcAft>
                <a:spcPts val="0"/>
              </a:spcAft>
              <a:buClr>
                <a:srgbClr val="E30613"/>
              </a:buClr>
              <a:buSzPts val="3800"/>
              <a:buNone/>
            </a:pPr>
            <a:endParaRP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8" name="Grafik 7">
            <a:extLst>
              <a:ext uri="{FF2B5EF4-FFF2-40B4-BE49-F238E27FC236}">
                <a16:creationId xmlns:a16="http://schemas.microsoft.com/office/drawing/2014/main" id="{291D7CEB-39D8-374F-A818-D89D8AFEE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84029DA2-1B7D-514F-B92E-508BBC07E005}"/>
              </a:ext>
            </a:extLst>
          </p:cNvPr>
          <p:cNvSpPr>
            <a:spLocks noGrp="1"/>
          </p:cNvSpPr>
          <p:nvPr>
            <p:ph type="body" sz="quarter" idx="11"/>
          </p:nvPr>
        </p:nvSpPr>
        <p:spPr>
          <a:xfrm>
            <a:off x="304800" y="285263"/>
            <a:ext cx="6564536" cy="485204"/>
          </a:xfrm>
        </p:spPr>
        <p:txBody>
          <a:bodyPr/>
          <a:lstStyle/>
          <a:p>
            <a:r>
              <a:rPr lang="en-GB" dirty="0"/>
              <a:t>PLEASE WELCOME OUR EXPERTS!</a:t>
            </a:r>
          </a:p>
        </p:txBody>
      </p:sp>
    </p:spTree>
    <p:extLst>
      <p:ext uri="{BB962C8B-B14F-4D97-AF65-F5344CB8AC3E}">
        <p14:creationId xmlns:p14="http://schemas.microsoft.com/office/powerpoint/2010/main" val="30003388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 name="Textplatzhalter 4">
            <a:extLst>
              <a:ext uri="{FF2B5EF4-FFF2-40B4-BE49-F238E27FC236}">
                <a16:creationId xmlns:a16="http://schemas.microsoft.com/office/drawing/2014/main" id="{10128833-FBC3-6947-A8DB-69F3D1722A71}"/>
              </a:ext>
            </a:extLst>
          </p:cNvPr>
          <p:cNvSpPr>
            <a:spLocks noGrp="1"/>
          </p:cNvSpPr>
          <p:nvPr>
            <p:ph type="body" sz="quarter" idx="14"/>
          </p:nvPr>
        </p:nvSpPr>
        <p:spPr/>
        <p:txBody>
          <a:bodyPr/>
          <a:lstStyle/>
          <a:p>
            <a:r>
              <a:rPr lang="en-GB"/>
              <a:t>Main room</a:t>
            </a:r>
          </a:p>
        </p:txBody>
      </p:sp>
      <p:sp>
        <p:nvSpPr>
          <p:cNvPr id="2" name="Textplatzhalter 1">
            <a:extLst>
              <a:ext uri="{FF2B5EF4-FFF2-40B4-BE49-F238E27FC236}">
                <a16:creationId xmlns:a16="http://schemas.microsoft.com/office/drawing/2014/main" id="{2BD46469-8475-B946-8E87-A93FC6B17F4E}"/>
              </a:ext>
            </a:extLst>
          </p:cNvPr>
          <p:cNvSpPr>
            <a:spLocks noGrp="1"/>
          </p:cNvSpPr>
          <p:nvPr>
            <p:ph type="body" sz="quarter" idx="15"/>
          </p:nvPr>
        </p:nvSpPr>
        <p:spPr/>
        <p:txBody>
          <a:bodyPr/>
          <a:lstStyle/>
          <a:p>
            <a:r>
              <a:rPr lang="en-GB"/>
              <a:t>Pitch presentations</a:t>
            </a:r>
          </a:p>
        </p:txBody>
      </p:sp>
      <p:sp>
        <p:nvSpPr>
          <p:cNvPr id="4" name="Textplatzhalter 3">
            <a:extLst>
              <a:ext uri="{FF2B5EF4-FFF2-40B4-BE49-F238E27FC236}">
                <a16:creationId xmlns:a16="http://schemas.microsoft.com/office/drawing/2014/main" id="{36C04593-4D66-6B40-BEFB-E346020FA44F}"/>
              </a:ext>
            </a:extLst>
          </p:cNvPr>
          <p:cNvSpPr>
            <a:spLocks noGrp="1"/>
          </p:cNvSpPr>
          <p:nvPr>
            <p:ph type="body" sz="quarter" idx="17"/>
          </p:nvPr>
        </p:nvSpPr>
        <p:spPr/>
        <p:txBody>
          <a:bodyPr/>
          <a:lstStyle/>
          <a:p>
            <a:r>
              <a:rPr lang="en-GB"/>
              <a:t>2 min each</a:t>
            </a:r>
          </a:p>
        </p:txBody>
      </p:sp>
      <p:sp>
        <p:nvSpPr>
          <p:cNvPr id="7" name="Textplatzhalter 6">
            <a:extLst>
              <a:ext uri="{FF2B5EF4-FFF2-40B4-BE49-F238E27FC236}">
                <a16:creationId xmlns:a16="http://schemas.microsoft.com/office/drawing/2014/main" id="{07653EE8-5139-2544-B766-4A93C546B248}"/>
              </a:ext>
            </a:extLst>
          </p:cNvPr>
          <p:cNvSpPr>
            <a:spLocks noGrp="1"/>
          </p:cNvSpPr>
          <p:nvPr>
            <p:ph type="body" sz="quarter" idx="19"/>
          </p:nvPr>
        </p:nvSpPr>
        <p:spPr/>
        <p:txBody>
          <a:bodyPr/>
          <a:lstStyle/>
          <a:p>
            <a:r>
              <a:rPr lang="en-GB" dirty="0"/>
              <a:t>Pitches in the main room</a:t>
            </a:r>
          </a:p>
        </p:txBody>
      </p:sp>
      <p:sp>
        <p:nvSpPr>
          <p:cNvPr id="8" name="Textplatzhalter 7">
            <a:extLst>
              <a:ext uri="{FF2B5EF4-FFF2-40B4-BE49-F238E27FC236}">
                <a16:creationId xmlns:a16="http://schemas.microsoft.com/office/drawing/2014/main" id="{A0EE8286-3436-AF47-8DAB-E4D42BFDD8C2}"/>
              </a:ext>
            </a:extLst>
          </p:cNvPr>
          <p:cNvSpPr>
            <a:spLocks noGrp="1"/>
          </p:cNvSpPr>
          <p:nvPr>
            <p:ph type="body" sz="quarter" idx="20"/>
          </p:nvPr>
        </p:nvSpPr>
        <p:spPr/>
        <p:txBody>
          <a:bodyPr/>
          <a:lstStyle/>
          <a:p>
            <a:r>
              <a:rPr lang="en-GB" b="1" dirty="0"/>
              <a:t>2 min </a:t>
            </a:r>
            <a:r>
              <a:rPr lang="en-GB" dirty="0"/>
              <a:t>pitch each</a:t>
            </a:r>
            <a:br>
              <a:rPr lang="en-GB" dirty="0"/>
            </a:br>
            <a:br>
              <a:rPr lang="en-GB" dirty="0"/>
            </a:br>
            <a:r>
              <a:rPr lang="en-GB" b="1" dirty="0"/>
              <a:t>2-3 min </a:t>
            </a:r>
            <a:r>
              <a:rPr lang="en-GB" dirty="0"/>
              <a:t>expert feedback</a:t>
            </a:r>
          </a:p>
        </p:txBody>
      </p:sp>
      <p:sp>
        <p:nvSpPr>
          <p:cNvPr id="9" name="Textplatzhalter 8">
            <a:extLst>
              <a:ext uri="{FF2B5EF4-FFF2-40B4-BE49-F238E27FC236}">
                <a16:creationId xmlns:a16="http://schemas.microsoft.com/office/drawing/2014/main" id="{16A30751-1427-DA43-BF03-FFDA204BF5CC}"/>
              </a:ext>
            </a:extLst>
          </p:cNvPr>
          <p:cNvSpPr>
            <a:spLocks noGrp="1"/>
          </p:cNvSpPr>
          <p:nvPr>
            <p:ph type="body" sz="quarter" idx="21"/>
          </p:nvPr>
        </p:nvSpPr>
        <p:spPr/>
        <p:txBody>
          <a:bodyPr/>
          <a:lstStyle/>
          <a:p>
            <a:r>
              <a:rPr lang="en-GB"/>
              <a:t>Moderators will set a timer</a:t>
            </a:r>
          </a:p>
        </p:txBody>
      </p:sp>
    </p:spTree>
    <p:extLst>
      <p:ext uri="{BB962C8B-B14F-4D97-AF65-F5344CB8AC3E}">
        <p14:creationId xmlns:p14="http://schemas.microsoft.com/office/powerpoint/2010/main" val="3468672236"/>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6B0C07C7-39BE-4D49-8970-BF35FB1DCD0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4" name="Textplatzhalter 3">
            <a:extLst>
              <a:ext uri="{FF2B5EF4-FFF2-40B4-BE49-F238E27FC236}">
                <a16:creationId xmlns:a16="http://schemas.microsoft.com/office/drawing/2014/main" id="{8E6A6B55-28DC-8A48-A12E-D8603FB793B1}"/>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2102616321"/>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Grafik 2">
            <a:extLst>
              <a:ext uri="{FF2B5EF4-FFF2-40B4-BE49-F238E27FC236}">
                <a16:creationId xmlns:a16="http://schemas.microsoft.com/office/drawing/2014/main" id="{4FB359A4-75A2-8F44-B28F-87EB3143E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platzhalter 3">
            <a:extLst>
              <a:ext uri="{FF2B5EF4-FFF2-40B4-BE49-F238E27FC236}">
                <a16:creationId xmlns:a16="http://schemas.microsoft.com/office/drawing/2014/main" id="{7BEE9CAB-06D1-9541-93B7-C1A58A08B1C9}"/>
              </a:ext>
            </a:extLst>
          </p:cNvPr>
          <p:cNvSpPr>
            <a:spLocks noGrp="1"/>
          </p:cNvSpPr>
          <p:nvPr>
            <p:ph type="body" sz="quarter" idx="11"/>
          </p:nvPr>
        </p:nvSpPr>
        <p:spPr>
          <a:xfrm>
            <a:off x="304800" y="285263"/>
            <a:ext cx="5570483" cy="485204"/>
          </a:xfrm>
        </p:spPr>
        <p:txBody>
          <a:bodyPr/>
          <a:lstStyle/>
          <a:p>
            <a:r>
              <a:rPr lang="en-GB"/>
              <a:t>OUR EXPERTS CAN OFFER …</a:t>
            </a:r>
          </a:p>
        </p:txBody>
      </p:sp>
    </p:spTree>
    <p:extLst>
      <p:ext uri="{BB962C8B-B14F-4D97-AF65-F5344CB8AC3E}">
        <p14:creationId xmlns:p14="http://schemas.microsoft.com/office/powerpoint/2010/main" val="1987142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F7553-4839-050F-4ABC-745984AFC787}"/>
            </a:ext>
          </a:extLst>
        </p:cNvPr>
        <p:cNvGrpSpPr/>
        <p:nvPr/>
      </p:nvGrpSpPr>
      <p:grpSpPr>
        <a:xfrm>
          <a:off x="0" y="0"/>
          <a:ext cx="0" cy="0"/>
          <a:chOff x="0" y="0"/>
          <a:chExt cx="0" cy="0"/>
        </a:xfrm>
      </p:grpSpPr>
      <p:pic>
        <p:nvPicPr>
          <p:cNvPr id="7" name="Bildplatzhalter 6" descr="Ein Bild, das Kleidung, Person, Menschliches Gesicht, Mann enthält.&#10;&#10;Automatisch generierte Beschreibung">
            <a:extLst>
              <a:ext uri="{FF2B5EF4-FFF2-40B4-BE49-F238E27FC236}">
                <a16:creationId xmlns:a16="http://schemas.microsoft.com/office/drawing/2014/main" id="{FA2B67BB-9BDB-162D-2290-1BEAF558FBF9}"/>
              </a:ext>
            </a:extLst>
          </p:cNvPr>
          <p:cNvPicPr>
            <a:picLocks noGrp="1" noChangeAspect="1"/>
          </p:cNvPicPr>
          <p:nvPr>
            <p:ph type="pic" sz="quarter" idx="10"/>
          </p:nvPr>
        </p:nvPicPr>
        <p:blipFill>
          <a:blip r:embed="rId3"/>
          <a:srcRect l="17946" t="14577" r="24532" b="12948"/>
          <a:stretch/>
        </p:blipFill>
        <p:spPr>
          <a:xfrm>
            <a:off x="4572000" y="0"/>
            <a:ext cx="4572000" cy="3832412"/>
          </a:xfrm>
        </p:spPr>
      </p:pic>
      <p:sp>
        <p:nvSpPr>
          <p:cNvPr id="3" name="Textplatzhalter 2">
            <a:extLst>
              <a:ext uri="{FF2B5EF4-FFF2-40B4-BE49-F238E27FC236}">
                <a16:creationId xmlns:a16="http://schemas.microsoft.com/office/drawing/2014/main" id="{27466C18-6426-57C3-DC55-7A52F34981B8}"/>
              </a:ext>
            </a:extLst>
          </p:cNvPr>
          <p:cNvSpPr>
            <a:spLocks noGrp="1"/>
          </p:cNvSpPr>
          <p:nvPr>
            <p:ph type="body" idx="1"/>
          </p:nvPr>
        </p:nvSpPr>
        <p:spPr>
          <a:xfrm>
            <a:off x="411351" y="333783"/>
            <a:ext cx="3903200" cy="1772793"/>
          </a:xfrm>
        </p:spPr>
        <p:txBody>
          <a:bodyPr/>
          <a:lstStyle/>
          <a:p>
            <a:r>
              <a:rPr lang="de-DE" dirty="0" err="1"/>
              <a:t>Your</a:t>
            </a:r>
            <a:r>
              <a:rPr lang="de-DE" dirty="0"/>
              <a:t> Power, </a:t>
            </a:r>
            <a:r>
              <a:rPr lang="de-DE" dirty="0" err="1"/>
              <a:t>your</a:t>
            </a:r>
            <a:r>
              <a:rPr lang="de-DE" dirty="0"/>
              <a:t> Story</a:t>
            </a:r>
          </a:p>
          <a:p>
            <a:endParaRPr lang="de-DE" dirty="0"/>
          </a:p>
          <a:p>
            <a:r>
              <a:rPr lang="de-DE" dirty="0"/>
              <a:t>Online</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ACB43680-D3CD-6548-B00C-68D371C79BE1}"/>
                  </a:ext>
                </a:extLst>
              </p14:cNvPr>
              <p14:cNvContentPartPr/>
              <p14:nvPr/>
            </p14:nvContentPartPr>
            <p14:xfrm>
              <a:off x="2685217" y="4469197"/>
              <a:ext cx="360" cy="2160"/>
            </p14:xfrm>
          </p:contentPart>
        </mc:Choice>
        <mc:Fallback xmlns="">
          <p:pic>
            <p:nvPicPr>
              <p:cNvPr id="12" name="Ink 11">
                <a:extLst>
                  <a:ext uri="{FF2B5EF4-FFF2-40B4-BE49-F238E27FC236}">
                    <a16:creationId xmlns:a16="http://schemas.microsoft.com/office/drawing/2014/main" id="{ACB43680-D3CD-6548-B00C-68D371C79BE1}"/>
                  </a:ext>
                </a:extLst>
              </p:cNvPr>
              <p:cNvPicPr/>
              <p:nvPr/>
            </p:nvPicPr>
            <p:blipFill>
              <a:blip r:embed="rId5"/>
              <a:stretch>
                <a:fillRect/>
              </a:stretch>
            </p:blipFill>
            <p:spPr>
              <a:xfrm>
                <a:off x="2679097" y="4463077"/>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D555336-E832-E0BA-BAEB-A7E7826A02C7}"/>
                  </a:ext>
                </a:extLst>
              </p14:cNvPr>
              <p14:cNvContentPartPr/>
              <p14:nvPr/>
            </p14:nvContentPartPr>
            <p14:xfrm>
              <a:off x="431617" y="3201277"/>
              <a:ext cx="1800" cy="360"/>
            </p14:xfrm>
          </p:contentPart>
        </mc:Choice>
        <mc:Fallback xmlns="">
          <p:pic>
            <p:nvPicPr>
              <p:cNvPr id="13" name="Ink 12">
                <a:extLst>
                  <a:ext uri="{FF2B5EF4-FFF2-40B4-BE49-F238E27FC236}">
                    <a16:creationId xmlns:a16="http://schemas.microsoft.com/office/drawing/2014/main" id="{3D555336-E832-E0BA-BAEB-A7E7826A02C7}"/>
                  </a:ext>
                </a:extLst>
              </p:cNvPr>
              <p:cNvPicPr/>
              <p:nvPr/>
            </p:nvPicPr>
            <p:blipFill>
              <a:blip r:embed="rId5"/>
              <a:stretch>
                <a:fillRect/>
              </a:stretch>
            </p:blipFill>
            <p:spPr>
              <a:xfrm>
                <a:off x="425497" y="3195157"/>
                <a:ext cx="140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2BA4A16A-A6B9-5FB2-2B56-C03FE1460929}"/>
                  </a:ext>
                </a:extLst>
              </p14:cNvPr>
              <p14:cNvContentPartPr/>
              <p14:nvPr/>
            </p14:nvContentPartPr>
            <p14:xfrm>
              <a:off x="2768017" y="4728757"/>
              <a:ext cx="2160" cy="360"/>
            </p14:xfrm>
          </p:contentPart>
        </mc:Choice>
        <mc:Fallback xmlns="">
          <p:pic>
            <p:nvPicPr>
              <p:cNvPr id="14" name="Ink 13">
                <a:extLst>
                  <a:ext uri="{FF2B5EF4-FFF2-40B4-BE49-F238E27FC236}">
                    <a16:creationId xmlns:a16="http://schemas.microsoft.com/office/drawing/2014/main" id="{2BA4A16A-A6B9-5FB2-2B56-C03FE1460929}"/>
                  </a:ext>
                </a:extLst>
              </p:cNvPr>
              <p:cNvPicPr/>
              <p:nvPr/>
            </p:nvPicPr>
            <p:blipFill>
              <a:blip r:embed="rId5"/>
              <a:stretch>
                <a:fillRect/>
              </a:stretch>
            </p:blipFill>
            <p:spPr>
              <a:xfrm>
                <a:off x="2761897" y="4722637"/>
                <a:ext cx="14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4317128-A059-5D97-D6A3-9745CEC8B6BF}"/>
                  </a:ext>
                </a:extLst>
              </p14:cNvPr>
              <p14:cNvContentPartPr/>
              <p14:nvPr/>
            </p14:nvContentPartPr>
            <p14:xfrm>
              <a:off x="5296785" y="4180710"/>
              <a:ext cx="360" cy="360"/>
            </p14:xfrm>
          </p:contentPart>
        </mc:Choice>
        <mc:Fallback xmlns="">
          <p:pic>
            <p:nvPicPr>
              <p:cNvPr id="15" name="Ink 14">
                <a:extLst>
                  <a:ext uri="{FF2B5EF4-FFF2-40B4-BE49-F238E27FC236}">
                    <a16:creationId xmlns:a16="http://schemas.microsoft.com/office/drawing/2014/main" id="{94317128-A059-5D97-D6A3-9745CEC8B6BF}"/>
                  </a:ext>
                </a:extLst>
              </p:cNvPr>
              <p:cNvPicPr/>
              <p:nvPr/>
            </p:nvPicPr>
            <p:blipFill>
              <a:blip r:embed="rId5"/>
              <a:stretch>
                <a:fillRect/>
              </a:stretch>
            </p:blipFill>
            <p:spPr>
              <a:xfrm>
                <a:off x="5290665" y="417459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90E9FEAC-7B77-17DB-4798-7DAA4EA0CBB2}"/>
                  </a:ext>
                </a:extLst>
              </p14:cNvPr>
              <p14:cNvContentPartPr/>
              <p14:nvPr/>
            </p14:nvContentPartPr>
            <p14:xfrm>
              <a:off x="5152425" y="4122390"/>
              <a:ext cx="360" cy="360"/>
            </p14:xfrm>
          </p:contentPart>
        </mc:Choice>
        <mc:Fallback xmlns="">
          <p:pic>
            <p:nvPicPr>
              <p:cNvPr id="16" name="Ink 15">
                <a:extLst>
                  <a:ext uri="{FF2B5EF4-FFF2-40B4-BE49-F238E27FC236}">
                    <a16:creationId xmlns:a16="http://schemas.microsoft.com/office/drawing/2014/main" id="{90E9FEAC-7B77-17DB-4798-7DAA4EA0CBB2}"/>
                  </a:ext>
                </a:extLst>
              </p:cNvPr>
              <p:cNvPicPr/>
              <p:nvPr/>
            </p:nvPicPr>
            <p:blipFill>
              <a:blip r:embed="rId5"/>
              <a:stretch>
                <a:fillRect/>
              </a:stretch>
            </p:blipFill>
            <p:spPr>
              <a:xfrm>
                <a:off x="5146305" y="41162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DCC2FBB5-FB5D-5F14-2F6E-41AE7614200E}"/>
                  </a:ext>
                </a:extLst>
              </p14:cNvPr>
              <p14:cNvContentPartPr/>
              <p14:nvPr/>
            </p14:nvContentPartPr>
            <p14:xfrm>
              <a:off x="598065" y="4127430"/>
              <a:ext cx="360" cy="360"/>
            </p14:xfrm>
          </p:contentPart>
        </mc:Choice>
        <mc:Fallback xmlns="">
          <p:pic>
            <p:nvPicPr>
              <p:cNvPr id="17" name="Ink 16">
                <a:extLst>
                  <a:ext uri="{FF2B5EF4-FFF2-40B4-BE49-F238E27FC236}">
                    <a16:creationId xmlns:a16="http://schemas.microsoft.com/office/drawing/2014/main" id="{DCC2FBB5-FB5D-5F14-2F6E-41AE7614200E}"/>
                  </a:ext>
                </a:extLst>
              </p:cNvPr>
              <p:cNvPicPr/>
              <p:nvPr/>
            </p:nvPicPr>
            <p:blipFill>
              <a:blip r:embed="rId5"/>
              <a:stretch>
                <a:fillRect/>
              </a:stretch>
            </p:blipFill>
            <p:spPr>
              <a:xfrm>
                <a:off x="591945" y="4121310"/>
                <a:ext cx="12600" cy="12600"/>
              </a:xfrm>
              <a:prstGeom prst="rect">
                <a:avLst/>
              </a:prstGeom>
            </p:spPr>
          </p:pic>
        </mc:Fallback>
      </mc:AlternateContent>
    </p:spTree>
    <p:extLst>
      <p:ext uri="{BB962C8B-B14F-4D97-AF65-F5344CB8AC3E}">
        <p14:creationId xmlns:p14="http://schemas.microsoft.com/office/powerpoint/2010/main" val="19558728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73C6DB-9969-1B9A-BFFF-0987F28D4009}"/>
              </a:ext>
            </a:extLst>
          </p:cNvPr>
          <p:cNvSpPr>
            <a:spLocks noGrp="1"/>
          </p:cNvSpPr>
          <p:nvPr>
            <p:ph type="body" sz="quarter" idx="13"/>
          </p:nvPr>
        </p:nvSpPr>
        <p:spPr>
          <a:xfrm>
            <a:off x="3183316" y="3688004"/>
            <a:ext cx="3200400" cy="742312"/>
          </a:xfrm>
        </p:spPr>
        <p:txBody>
          <a:bodyPr/>
          <a:lstStyle/>
          <a:p>
            <a:pPr marL="0" indent="0" algn="ctr">
              <a:buNone/>
            </a:pPr>
            <a:r>
              <a:rPr lang="de-DE" sz="1800" b="1" err="1">
                <a:latin typeface="Aptos" panose="020B0004020202020204" pitchFamily="34" charset="0"/>
              </a:rPr>
              <a:t>Please</a:t>
            </a:r>
            <a:r>
              <a:rPr lang="de-DE" sz="1800" b="1">
                <a:latin typeface="Aptos" panose="020B0004020202020204" pitchFamily="34" charset="0"/>
              </a:rPr>
              <a:t>, follow </a:t>
            </a:r>
            <a:r>
              <a:rPr lang="de-DE" sz="1800" b="1" err="1">
                <a:latin typeface="Aptos" panose="020B0004020202020204" pitchFamily="34" charset="0"/>
              </a:rPr>
              <a:t>the</a:t>
            </a:r>
            <a:r>
              <a:rPr lang="de-DE" sz="1800" b="1">
                <a:latin typeface="Aptos" panose="020B0004020202020204" pitchFamily="34" charset="0"/>
              </a:rPr>
              <a:t> link in </a:t>
            </a:r>
            <a:r>
              <a:rPr lang="de-DE" sz="1800" b="1" err="1">
                <a:latin typeface="Aptos" panose="020B0004020202020204" pitchFamily="34" charset="0"/>
              </a:rPr>
              <a:t>the</a:t>
            </a:r>
            <a:r>
              <a:rPr lang="de-DE" sz="1800" b="1">
                <a:latin typeface="Aptos" panose="020B0004020202020204" pitchFamily="34" charset="0"/>
              </a:rPr>
              <a:t> </a:t>
            </a:r>
            <a:r>
              <a:rPr lang="de-DE" sz="1800" b="1" err="1">
                <a:latin typeface="Aptos" panose="020B0004020202020204" pitchFamily="34" charset="0"/>
              </a:rPr>
              <a:t>chat</a:t>
            </a:r>
            <a:r>
              <a:rPr lang="de-DE" sz="1800" b="1">
                <a:latin typeface="Aptos" panose="020B0004020202020204" pitchFamily="34" charset="0"/>
              </a:rPr>
              <a:t> </a:t>
            </a:r>
            <a:r>
              <a:rPr lang="de-DE" sz="1800" b="1" err="1">
                <a:latin typeface="Aptos" panose="020B0004020202020204" pitchFamily="34" charset="0"/>
              </a:rPr>
              <a:t>window</a:t>
            </a:r>
            <a:r>
              <a:rPr lang="de-DE" sz="1800" b="1">
                <a:latin typeface="Aptos" panose="020B0004020202020204" pitchFamily="34" charset="0"/>
              </a:rPr>
              <a:t>.</a:t>
            </a:r>
          </a:p>
        </p:txBody>
      </p:sp>
      <p:sp>
        <p:nvSpPr>
          <p:cNvPr id="3" name="Textplatzhalter 2">
            <a:extLst>
              <a:ext uri="{FF2B5EF4-FFF2-40B4-BE49-F238E27FC236}">
                <a16:creationId xmlns:a16="http://schemas.microsoft.com/office/drawing/2014/main" id="{FE78EFB8-6962-E876-0233-09FA7658C0A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5" name="Grafik 4">
            <a:extLst>
              <a:ext uri="{FF2B5EF4-FFF2-40B4-BE49-F238E27FC236}">
                <a16:creationId xmlns:a16="http://schemas.microsoft.com/office/drawing/2014/main" id="{2C694181-C4E6-BE93-F221-F22BD44EE1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526" y="1813759"/>
            <a:ext cx="1515981" cy="1515981"/>
          </a:xfrm>
          <a:prstGeom prst="rect">
            <a:avLst/>
          </a:prstGeom>
        </p:spPr>
      </p:pic>
      <p:pic>
        <p:nvPicPr>
          <p:cNvPr id="9" name="Grafik 8">
            <a:extLst>
              <a:ext uri="{FF2B5EF4-FFF2-40B4-BE49-F238E27FC236}">
                <a16:creationId xmlns:a16="http://schemas.microsoft.com/office/drawing/2014/main" id="{6C295A03-7787-F6BA-1539-2BE1E00E95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122" y="1992891"/>
            <a:ext cx="1515981" cy="1515981"/>
          </a:xfrm>
          <a:prstGeom prst="rect">
            <a:avLst/>
          </a:prstGeom>
        </p:spPr>
      </p:pic>
    </p:spTree>
    <p:extLst>
      <p:ext uri="{BB962C8B-B14F-4D97-AF65-F5344CB8AC3E}">
        <p14:creationId xmlns:p14="http://schemas.microsoft.com/office/powerpoint/2010/main" val="6054477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0FC5CC-CAA8-FC44-554D-87321497C44E}"/>
              </a:ext>
            </a:extLst>
          </p:cNvPr>
          <p:cNvSpPr>
            <a:spLocks noGrp="1"/>
          </p:cNvSpPr>
          <p:nvPr>
            <p:ph type="body" idx="1"/>
          </p:nvPr>
        </p:nvSpPr>
        <p:spPr>
          <a:xfrm>
            <a:off x="2252662" y="3920510"/>
            <a:ext cx="4638675" cy="443198"/>
          </a:xfrm>
        </p:spPr>
        <p:txBody>
          <a:bodyPr/>
          <a:lstStyle/>
          <a:p>
            <a:r>
              <a:rPr lang="de-DE"/>
              <a:t>I like, I </a:t>
            </a:r>
            <a:r>
              <a:rPr lang="de-DE" err="1"/>
              <a:t>wish</a:t>
            </a:r>
            <a:r>
              <a:rPr lang="de-DE"/>
              <a:t>, I </a:t>
            </a:r>
            <a:r>
              <a:rPr lang="de-DE" err="1"/>
              <a:t>take</a:t>
            </a:r>
            <a:r>
              <a:rPr lang="de-DE"/>
              <a:t> </a:t>
            </a:r>
            <a:r>
              <a:rPr lang="de-DE" err="1"/>
              <a:t>away</a:t>
            </a:r>
            <a:r>
              <a:rPr lang="de-DE"/>
              <a:t>…</a:t>
            </a:r>
          </a:p>
        </p:txBody>
      </p:sp>
      <p:sp>
        <p:nvSpPr>
          <p:cNvPr id="3" name="Textplatzhalter 2">
            <a:extLst>
              <a:ext uri="{FF2B5EF4-FFF2-40B4-BE49-F238E27FC236}">
                <a16:creationId xmlns:a16="http://schemas.microsoft.com/office/drawing/2014/main" id="{7FA51B0A-7389-7AAF-841E-F2447801646D}"/>
              </a:ext>
            </a:extLst>
          </p:cNvPr>
          <p:cNvSpPr>
            <a:spLocks noGrp="1"/>
          </p:cNvSpPr>
          <p:nvPr>
            <p:ph type="body" idx="10"/>
          </p:nvPr>
        </p:nvSpPr>
        <p:spPr/>
        <p:txBody>
          <a:bodyPr/>
          <a:lstStyle/>
          <a:p>
            <a:r>
              <a:rPr lang="de-DE" err="1"/>
              <a:t>Wrapping</a:t>
            </a:r>
            <a:r>
              <a:rPr lang="de-DE"/>
              <a:t> </a:t>
            </a:r>
            <a:r>
              <a:rPr lang="de-DE" err="1"/>
              <a:t>up</a:t>
            </a:r>
            <a:r>
              <a:rPr lang="de-DE"/>
              <a:t>!</a:t>
            </a:r>
          </a:p>
        </p:txBody>
      </p:sp>
      <p:pic>
        <p:nvPicPr>
          <p:cNvPr id="4" name="Grafik 3" descr="Ein Bild, das Muster, Pixel, Design enthält.&#10;&#10;Automatisch generierte Beschreibung">
            <a:extLst>
              <a:ext uri="{FF2B5EF4-FFF2-40B4-BE49-F238E27FC236}">
                <a16:creationId xmlns:a16="http://schemas.microsoft.com/office/drawing/2014/main" id="{B729729A-1206-02E0-D0B5-739BE5A7EA5C}"/>
              </a:ext>
            </a:extLst>
          </p:cNvPr>
          <p:cNvPicPr>
            <a:picLocks noChangeAspect="1"/>
          </p:cNvPicPr>
          <p:nvPr/>
        </p:nvPicPr>
        <p:blipFill>
          <a:blip r:embed="rId3"/>
          <a:stretch>
            <a:fillRect/>
          </a:stretch>
        </p:blipFill>
        <p:spPr>
          <a:xfrm>
            <a:off x="3644307" y="1644058"/>
            <a:ext cx="1855383" cy="1855383"/>
          </a:xfrm>
          <a:prstGeom prst="rect">
            <a:avLst/>
          </a:prstGeom>
        </p:spPr>
      </p:pic>
    </p:spTree>
    <p:extLst>
      <p:ext uri="{BB962C8B-B14F-4D97-AF65-F5344CB8AC3E}">
        <p14:creationId xmlns:p14="http://schemas.microsoft.com/office/powerpoint/2010/main" val="31101510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6CE146-FFBE-B231-F5E9-C8C6FBDAB133}"/>
              </a:ext>
            </a:extLst>
          </p:cNvPr>
          <p:cNvSpPr>
            <a:spLocks noGrp="1"/>
          </p:cNvSpPr>
          <p:nvPr>
            <p:ph type="body" idx="1"/>
          </p:nvPr>
        </p:nvSpPr>
        <p:spPr/>
        <p:txBody>
          <a:bodyPr/>
          <a:lstStyle/>
          <a:p>
            <a:r>
              <a:rPr lang="de-DE"/>
              <a:t>Are </a:t>
            </a:r>
            <a:r>
              <a:rPr lang="de-DE" err="1"/>
              <a:t>there</a:t>
            </a:r>
            <a:r>
              <a:rPr lang="de-DE"/>
              <a:t> </a:t>
            </a:r>
            <a:r>
              <a:rPr lang="de-DE" err="1"/>
              <a:t>any</a:t>
            </a:r>
            <a:r>
              <a:rPr lang="de-DE"/>
              <a:t> </a:t>
            </a:r>
            <a:r>
              <a:rPr lang="de-DE" err="1"/>
              <a:t>comments</a:t>
            </a:r>
            <a:r>
              <a:rPr lang="de-DE"/>
              <a:t>, </a:t>
            </a:r>
            <a:r>
              <a:rPr lang="de-DE" err="1"/>
              <a:t>thoughts</a:t>
            </a:r>
            <a:r>
              <a:rPr lang="de-DE"/>
              <a:t> </a:t>
            </a:r>
            <a:r>
              <a:rPr lang="de-DE" err="1"/>
              <a:t>or</a:t>
            </a:r>
            <a:r>
              <a:rPr lang="de-DE"/>
              <a:t> </a:t>
            </a:r>
            <a:r>
              <a:rPr lang="de-DE" err="1"/>
              <a:t>questions</a:t>
            </a:r>
            <a:r>
              <a:rPr lang="de-DE"/>
              <a:t> </a:t>
            </a:r>
            <a:br>
              <a:rPr lang="de-DE"/>
            </a:br>
            <a:r>
              <a:rPr lang="de-DE" err="1"/>
              <a:t>you</a:t>
            </a:r>
            <a:r>
              <a:rPr lang="de-DE"/>
              <a:t> </a:t>
            </a:r>
            <a:r>
              <a:rPr lang="de-DE" err="1"/>
              <a:t>would</a:t>
            </a:r>
            <a:r>
              <a:rPr lang="de-DE"/>
              <a:t> like </a:t>
            </a:r>
            <a:r>
              <a:rPr lang="de-DE" err="1"/>
              <a:t>to</a:t>
            </a:r>
            <a:r>
              <a:rPr lang="de-DE"/>
              <a:t> </a:t>
            </a:r>
            <a:r>
              <a:rPr lang="de-DE" err="1"/>
              <a:t>share</a:t>
            </a:r>
            <a:r>
              <a:rPr lang="de-DE"/>
              <a:t>? </a:t>
            </a:r>
            <a:br>
              <a:rPr lang="de-DE"/>
            </a:br>
            <a:r>
              <a:rPr lang="de-DE"/>
              <a:t>Raise </a:t>
            </a:r>
            <a:r>
              <a:rPr lang="de-DE" err="1"/>
              <a:t>your</a:t>
            </a:r>
            <a:r>
              <a:rPr lang="de-DE"/>
              <a:t> </a:t>
            </a:r>
            <a:r>
              <a:rPr lang="de-DE" err="1"/>
              <a:t>hand</a:t>
            </a:r>
            <a:r>
              <a:rPr lang="de-DE"/>
              <a:t>.</a:t>
            </a:r>
          </a:p>
          <a:p>
            <a:endParaRPr lang="de-DE"/>
          </a:p>
        </p:txBody>
      </p:sp>
      <p:sp>
        <p:nvSpPr>
          <p:cNvPr id="3" name="Textplatzhalter 2">
            <a:extLst>
              <a:ext uri="{FF2B5EF4-FFF2-40B4-BE49-F238E27FC236}">
                <a16:creationId xmlns:a16="http://schemas.microsoft.com/office/drawing/2014/main" id="{A384FBCB-5641-B87A-DCF8-30C8CBB8B695}"/>
              </a:ext>
            </a:extLst>
          </p:cNvPr>
          <p:cNvSpPr>
            <a:spLocks noGrp="1"/>
          </p:cNvSpPr>
          <p:nvPr>
            <p:ph type="body" idx="10"/>
          </p:nvPr>
        </p:nvSpPr>
        <p:spPr/>
        <p:txBody>
          <a:bodyPr/>
          <a:lstStyle/>
          <a:p>
            <a:r>
              <a:rPr lang="de-DE"/>
              <a:t>Sharing</a:t>
            </a:r>
          </a:p>
        </p:txBody>
      </p:sp>
      <p:pic>
        <p:nvPicPr>
          <p:cNvPr id="4" name="Grafik 3">
            <a:extLst>
              <a:ext uri="{FF2B5EF4-FFF2-40B4-BE49-F238E27FC236}">
                <a16:creationId xmlns:a16="http://schemas.microsoft.com/office/drawing/2014/main" id="{F2AA77C5-304A-CC1F-0ABB-5162CB199DC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76820" y="1749838"/>
            <a:ext cx="790359" cy="757428"/>
          </a:xfrm>
          <a:prstGeom prst="rect">
            <a:avLst/>
          </a:prstGeom>
        </p:spPr>
      </p:pic>
    </p:spTree>
    <p:extLst>
      <p:ext uri="{BB962C8B-B14F-4D97-AF65-F5344CB8AC3E}">
        <p14:creationId xmlns:p14="http://schemas.microsoft.com/office/powerpoint/2010/main" val="34918503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3749-761D-DF5B-9C2C-64A9FDB05AA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D61C0CD-5D1C-E43F-CFB1-3A76C6A97458}"/>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err="1">
                <a:latin typeface="Aptos" panose="020B0004020202020204" pitchFamily="34" charset="0"/>
              </a:rPr>
              <a:t>Join</a:t>
            </a:r>
            <a:r>
              <a:rPr lang="de-DE" sz="1400">
                <a:latin typeface="Aptos" panose="020B0004020202020204" pitchFamily="34" charset="0"/>
              </a:rPr>
              <a:t> </a:t>
            </a:r>
            <a:r>
              <a:rPr lang="de-DE" sz="1400" err="1">
                <a:latin typeface="Aptos" panose="020B0004020202020204" pitchFamily="34" charset="0"/>
              </a:rPr>
              <a:t>our</a:t>
            </a:r>
            <a:r>
              <a:rPr lang="de-DE" sz="1400">
                <a:latin typeface="Aptos" panose="020B0004020202020204" pitchFamily="34" charset="0"/>
              </a:rPr>
              <a:t> </a:t>
            </a:r>
            <a:r>
              <a:rPr lang="de-DE" sz="1400" b="1">
                <a:latin typeface="Aptos" panose="020B0004020202020204" pitchFamily="34" charset="0"/>
              </a:rPr>
              <a:t>LinkedIn </a:t>
            </a:r>
            <a:r>
              <a:rPr lang="de-DE" sz="1400" b="1" err="1">
                <a:latin typeface="Aptos" panose="020B0004020202020204" pitchFamily="34" charset="0"/>
              </a:rPr>
              <a:t>group</a:t>
            </a:r>
            <a:endParaRPr lang="de-DE"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Take </a:t>
            </a:r>
            <a:r>
              <a:rPr lang="de-DE" sz="1400" err="1">
                <a:latin typeface="Aptos" panose="020B0004020202020204" pitchFamily="34" charset="0"/>
              </a:rPr>
              <a:t>part</a:t>
            </a:r>
            <a:r>
              <a:rPr lang="de-DE" sz="1400">
                <a:latin typeface="Aptos" panose="020B0004020202020204" pitchFamily="34" charset="0"/>
              </a:rPr>
              <a:t> in </a:t>
            </a:r>
            <a:r>
              <a:rPr lang="de-DE" sz="1400" err="1">
                <a:latin typeface="Aptos" panose="020B0004020202020204" pitchFamily="34" charset="0"/>
              </a:rPr>
              <a:t>other</a:t>
            </a:r>
            <a:r>
              <a:rPr lang="de-DE" sz="1400">
                <a:latin typeface="Aptos" panose="020B0004020202020204" pitchFamily="34" charset="0"/>
              </a:rPr>
              <a:t> (Onlin</a:t>
            </a:r>
            <a:r>
              <a:rPr lang="de-DE">
                <a:latin typeface="Aptos" panose="020B0004020202020204" pitchFamily="34" charset="0"/>
              </a:rPr>
              <a:t>e-) </a:t>
            </a:r>
            <a:r>
              <a:rPr lang="de-DE" b="1">
                <a:latin typeface="Aptos" panose="020B0004020202020204" pitchFamily="34" charset="0"/>
              </a:rPr>
              <a:t>Workshops</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Tell </a:t>
            </a:r>
            <a:r>
              <a:rPr lang="de-DE" sz="1400" err="1">
                <a:latin typeface="Aptos" panose="020B0004020202020204" pitchFamily="34" charset="0"/>
              </a:rPr>
              <a:t>your</a:t>
            </a:r>
            <a:r>
              <a:rPr lang="de-DE" sz="1400">
                <a:latin typeface="Aptos" panose="020B0004020202020204" pitchFamily="34" charset="0"/>
              </a:rPr>
              <a:t> </a:t>
            </a:r>
            <a:r>
              <a:rPr lang="de-DE" sz="1400" err="1">
                <a:latin typeface="Aptos" panose="020B0004020202020204" pitchFamily="34" charset="0"/>
              </a:rPr>
              <a:t>peers</a:t>
            </a:r>
            <a:r>
              <a:rPr lang="de-DE" sz="1400">
                <a:latin typeface="Aptos" panose="020B0004020202020204" pitchFamily="34" charset="0"/>
              </a:rPr>
              <a:t> and </a:t>
            </a:r>
            <a:r>
              <a:rPr lang="de-DE" sz="1400" err="1">
                <a:latin typeface="Aptos" panose="020B0004020202020204" pitchFamily="34" charset="0"/>
              </a:rPr>
              <a:t>spread</a:t>
            </a:r>
            <a:r>
              <a:rPr lang="de-DE" sz="1400">
                <a:latin typeface="Aptos" panose="020B0004020202020204" pitchFamily="34" charset="0"/>
              </a:rPr>
              <a:t> </a:t>
            </a:r>
            <a:r>
              <a:rPr lang="de-DE" sz="1400" err="1">
                <a:latin typeface="Aptos" panose="020B0004020202020204" pitchFamily="34" charset="0"/>
              </a:rPr>
              <a:t>the</a:t>
            </a:r>
            <a:r>
              <a:rPr lang="de-DE" sz="1400">
                <a:latin typeface="Aptos" panose="020B0004020202020204" pitchFamily="34" charset="0"/>
              </a:rPr>
              <a:t> </a:t>
            </a:r>
            <a:r>
              <a:rPr lang="de-DE" sz="1400" err="1">
                <a:latin typeface="Aptos" panose="020B0004020202020204" pitchFamily="34" charset="0"/>
              </a:rPr>
              <a:t>word</a:t>
            </a:r>
            <a:r>
              <a:rPr lang="de-DE" sz="1400">
                <a:latin typeface="Aptos" panose="020B0004020202020204" pitchFamily="34" charset="0"/>
              </a:rPr>
              <a:t> via </a:t>
            </a:r>
            <a:r>
              <a:rPr lang="de-DE" sz="1400" b="1">
                <a:latin typeface="Aptos" panose="020B0004020202020204" pitchFamily="34" charset="0"/>
              </a:rPr>
              <a:t>social </a:t>
            </a:r>
            <a:r>
              <a:rPr lang="de-DE" sz="1400" b="1" err="1">
                <a:latin typeface="Aptos" panose="020B0004020202020204" pitchFamily="34" charset="0"/>
              </a:rPr>
              <a:t>media</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err="1">
                <a:latin typeface="Aptos" panose="020B0004020202020204" pitchFamily="34" charset="0"/>
              </a:rPr>
              <a:t>Stay</a:t>
            </a:r>
            <a:r>
              <a:rPr lang="de-DE">
                <a:latin typeface="Aptos" panose="020B0004020202020204" pitchFamily="34" charset="0"/>
              </a:rPr>
              <a:t> </a:t>
            </a:r>
            <a:r>
              <a:rPr lang="de-DE" err="1">
                <a:latin typeface="Aptos" panose="020B0004020202020204" pitchFamily="34" charset="0"/>
              </a:rPr>
              <a:t>active</a:t>
            </a:r>
            <a:r>
              <a:rPr lang="de-DE">
                <a:latin typeface="Aptos" panose="020B0004020202020204" pitchFamily="34" charset="0"/>
              </a:rPr>
              <a:t> in </a:t>
            </a:r>
            <a:r>
              <a:rPr lang="de-DE" err="1">
                <a:latin typeface="Aptos" panose="020B0004020202020204" pitchFamily="34" charset="0"/>
              </a:rPr>
              <a:t>our</a:t>
            </a:r>
            <a:r>
              <a:rPr lang="de-DE">
                <a:latin typeface="Aptos" panose="020B0004020202020204" pitchFamily="34" charset="0"/>
              </a:rPr>
              <a:t> </a:t>
            </a:r>
            <a:r>
              <a:rPr lang="de-DE" b="1">
                <a:latin typeface="Aptos" panose="020B0004020202020204" pitchFamily="34" charset="0"/>
              </a:rPr>
              <a:t>Alumni-Community</a:t>
            </a:r>
          </a:p>
          <a:p>
            <a:pPr marL="285743" indent="-285743">
              <a:spcAft>
                <a:spcPts val="1600"/>
              </a:spcAft>
              <a:buSzPct val="80000"/>
              <a:buFont typeface="Arial" panose="020B0604020202020204" pitchFamily="34" charset="0"/>
              <a:buChar char="•"/>
            </a:pPr>
            <a:r>
              <a:rPr lang="de-DE">
                <a:latin typeface="Aptos" panose="020B0004020202020204" pitchFamily="34" charset="0"/>
              </a:rPr>
              <a:t>Keep </a:t>
            </a:r>
            <a:r>
              <a:rPr lang="de-DE" err="1">
                <a:latin typeface="Aptos" panose="020B0004020202020204" pitchFamily="34" charset="0"/>
              </a:rPr>
              <a:t>learning</a:t>
            </a:r>
            <a:r>
              <a:rPr lang="de-DE">
                <a:latin typeface="Aptos" panose="020B0004020202020204" pitchFamily="34" charset="0"/>
              </a:rPr>
              <a:t> </a:t>
            </a:r>
            <a:r>
              <a:rPr lang="de-DE" err="1">
                <a:latin typeface="Aptos" panose="020B0004020202020204" pitchFamily="34" charset="0"/>
              </a:rPr>
              <a:t>from</a:t>
            </a:r>
            <a:r>
              <a:rPr lang="de-DE">
                <a:latin typeface="Aptos" panose="020B0004020202020204" pitchFamily="34" charset="0"/>
              </a:rPr>
              <a:t> </a:t>
            </a:r>
            <a:r>
              <a:rPr lang="de-DE" err="1">
                <a:latin typeface="Aptos" panose="020B0004020202020204" pitchFamily="34" charset="0"/>
              </a:rPr>
              <a:t>each</a:t>
            </a:r>
            <a:r>
              <a:rPr lang="de-DE">
                <a:latin typeface="Aptos" panose="020B0004020202020204" pitchFamily="34" charset="0"/>
              </a:rPr>
              <a:t> </a:t>
            </a:r>
            <a:r>
              <a:rPr lang="de-DE" err="1">
                <a:latin typeface="Aptos" panose="020B0004020202020204" pitchFamily="34" charset="0"/>
              </a:rPr>
              <a:t>other</a:t>
            </a:r>
            <a:r>
              <a:rPr lang="de-DE">
                <a:latin typeface="Aptos" panose="020B0004020202020204" pitchFamily="34" charset="0"/>
              </a:rPr>
              <a:t> on </a:t>
            </a:r>
            <a:r>
              <a:rPr lang="de-DE" err="1">
                <a:latin typeface="Aptos" panose="020B0004020202020204" pitchFamily="34" charset="0"/>
              </a:rPr>
              <a:t>your</a:t>
            </a:r>
            <a:r>
              <a:rPr lang="de-DE">
                <a:latin typeface="Aptos" panose="020B0004020202020204" pitchFamily="34" charset="0"/>
              </a:rPr>
              <a:t> </a:t>
            </a:r>
            <a:r>
              <a:rPr lang="de-DE" err="1">
                <a:latin typeface="Aptos" panose="020B0004020202020204" pitchFamily="34" charset="0"/>
              </a:rPr>
              <a:t>entrepreneurial</a:t>
            </a:r>
            <a:r>
              <a:rPr lang="de-DE">
                <a:latin typeface="Aptos" panose="020B0004020202020204" pitchFamily="34" charset="0"/>
              </a:rPr>
              <a:t> </a:t>
            </a:r>
            <a:r>
              <a:rPr lang="de-DE" err="1">
                <a:latin typeface="Aptos" panose="020B0004020202020204" pitchFamily="34" charset="0"/>
              </a:rPr>
              <a:t>journey</a:t>
            </a:r>
            <a:r>
              <a:rPr lang="de-DE">
                <a:latin typeface="Aptos" panose="020B0004020202020204" pitchFamily="34" charset="0"/>
              </a:rPr>
              <a:t> </a:t>
            </a:r>
          </a:p>
        </p:txBody>
      </p:sp>
      <p:sp>
        <p:nvSpPr>
          <p:cNvPr id="3" name="Textplatzhalter 2">
            <a:extLst>
              <a:ext uri="{FF2B5EF4-FFF2-40B4-BE49-F238E27FC236}">
                <a16:creationId xmlns:a16="http://schemas.microsoft.com/office/drawing/2014/main" id="{0736281A-285D-4B31-DA5D-A9D50024ACD4}"/>
              </a:ext>
            </a:extLst>
          </p:cNvPr>
          <p:cNvSpPr>
            <a:spLocks noGrp="1"/>
          </p:cNvSpPr>
          <p:nvPr>
            <p:ph type="body" idx="1"/>
          </p:nvPr>
        </p:nvSpPr>
        <p:spPr>
          <a:xfrm>
            <a:off x="428625" y="336593"/>
            <a:ext cx="6332393" cy="886397"/>
          </a:xfrm>
        </p:spPr>
        <p:txBody>
          <a:bodyPr/>
          <a:lstStyle/>
          <a:p>
            <a:r>
              <a:rPr lang="de-DE" err="1"/>
              <a:t>Stay</a:t>
            </a:r>
            <a:r>
              <a:rPr lang="de-DE"/>
              <a:t> </a:t>
            </a:r>
            <a:r>
              <a:rPr lang="de-DE" err="1"/>
              <a:t>connected</a:t>
            </a:r>
            <a:r>
              <a:rPr lang="de-DE"/>
              <a:t> </a:t>
            </a:r>
            <a:r>
              <a:rPr lang="de-DE" err="1"/>
              <a:t>with</a:t>
            </a:r>
            <a:r>
              <a:rPr lang="de-DE"/>
              <a:t> </a:t>
            </a:r>
            <a:r>
              <a:rPr lang="de-DE" err="1"/>
              <a:t>the</a:t>
            </a:r>
            <a:r>
              <a:rPr lang="de-DE"/>
              <a:t> YES </a:t>
            </a:r>
            <a:r>
              <a:rPr lang="de-DE" err="1"/>
              <a:t>community</a:t>
            </a:r>
            <a:r>
              <a:rPr lang="de-DE"/>
              <a:t> </a:t>
            </a:r>
          </a:p>
        </p:txBody>
      </p:sp>
      <p:pic>
        <p:nvPicPr>
          <p:cNvPr id="7" name="Grafik 6">
            <a:extLst>
              <a:ext uri="{FF2B5EF4-FFF2-40B4-BE49-F238E27FC236}">
                <a16:creationId xmlns:a16="http://schemas.microsoft.com/office/drawing/2014/main" id="{132212B0-B8FB-C18A-400F-E3A61BCA8C84}"/>
              </a:ext>
            </a:extLst>
          </p:cNvPr>
          <p:cNvPicPr>
            <a:picLocks noChangeAspect="1"/>
          </p:cNvPicPr>
          <p:nvPr/>
        </p:nvPicPr>
        <p:blipFill>
          <a:blip r:embed="rId3"/>
          <a:srcRect l="33718" t="7313" r="4473"/>
          <a:stretch/>
        </p:blipFill>
        <p:spPr>
          <a:xfrm>
            <a:off x="5196254" y="1497167"/>
            <a:ext cx="3140268" cy="3140268"/>
          </a:xfrm>
          <a:prstGeom prst="ellipse">
            <a:avLst/>
          </a:prstGeom>
        </p:spPr>
      </p:pic>
      <p:pic>
        <p:nvPicPr>
          <p:cNvPr id="6" name="Grafik 10">
            <a:extLst>
              <a:ext uri="{FF2B5EF4-FFF2-40B4-BE49-F238E27FC236}">
                <a16:creationId xmlns:a16="http://schemas.microsoft.com/office/drawing/2014/main" id="{B8F9C05B-17EB-36E2-56FC-5DDD9813C5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625" y="2386324"/>
            <a:ext cx="680977" cy="680977"/>
          </a:xfrm>
          <a:prstGeom prst="rect">
            <a:avLst/>
          </a:prstGeom>
        </p:spPr>
      </p:pic>
    </p:spTree>
    <p:extLst>
      <p:ext uri="{BB962C8B-B14F-4D97-AF65-F5344CB8AC3E}">
        <p14:creationId xmlns:p14="http://schemas.microsoft.com/office/powerpoint/2010/main" val="40642414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74C8-25E8-2AD9-BC15-E4222574D67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CD905B8-4474-CC1C-BCF8-83C7A43510A2}"/>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Connect </a:t>
            </a:r>
            <a:r>
              <a:rPr lang="de-DE" sz="1400" err="1">
                <a:solidFill>
                  <a:srgbClr val="262626"/>
                </a:solidFill>
                <a:latin typeface="Aptos" panose="020B0004020202020204" pitchFamily="34" charset="0"/>
              </a:rPr>
              <a:t>with</a:t>
            </a:r>
            <a:r>
              <a:rPr lang="de-DE" sz="1400">
                <a:solidFill>
                  <a:srgbClr val="262626"/>
                </a:solidFill>
                <a:latin typeface="Aptos" panose="020B0004020202020204" pitchFamily="34" charset="0"/>
              </a:rPr>
              <a:t> YES and </a:t>
            </a:r>
            <a:r>
              <a:rPr lang="de-DE" sz="1400" err="1">
                <a:solidFill>
                  <a:srgbClr val="262626"/>
                </a:solidFill>
                <a:latin typeface="Aptos" panose="020B0004020202020204" pitchFamily="34" charset="0"/>
              </a:rPr>
              <a:t>fellow</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participants</a:t>
            </a:r>
            <a:r>
              <a:rPr lang="de-DE" sz="1400">
                <a:solidFill>
                  <a:srgbClr val="262626"/>
                </a:solidFill>
                <a:latin typeface="Aptos" panose="020B0004020202020204" pitchFamily="34" charset="0"/>
              </a:rPr>
              <a:t> on LinkedIn</a:t>
            </a:r>
            <a:endParaRPr lang="en-US" sz="140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Share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YES </a:t>
            </a:r>
            <a:r>
              <a:rPr lang="de-DE" sz="1400" err="1">
                <a:solidFill>
                  <a:srgbClr val="262626"/>
                </a:solidFill>
                <a:latin typeface="Aptos" panose="020B0004020202020204" pitchFamily="34" charset="0"/>
              </a:rPr>
              <a:t>certificate</a:t>
            </a:r>
            <a:r>
              <a:rPr lang="de-DE" sz="1400">
                <a:solidFill>
                  <a:srgbClr val="262626"/>
                </a:solidFill>
                <a:latin typeface="Aptos" panose="020B0004020202020204" pitchFamily="34" charset="0"/>
              </a:rPr>
              <a:t> on </a:t>
            </a:r>
            <a:r>
              <a:rPr lang="de-DE" sz="1400" err="1">
                <a:solidFill>
                  <a:srgbClr val="262626"/>
                </a:solidFill>
                <a:latin typeface="Aptos" panose="020B0004020202020204" pitchFamily="34" charset="0"/>
              </a:rPr>
              <a:t>Social</a:t>
            </a:r>
            <a:r>
              <a:rPr lang="de-DE" sz="1400">
                <a:solidFill>
                  <a:srgbClr val="262626"/>
                </a:solidFill>
                <a:latin typeface="Aptos" panose="020B0004020202020204" pitchFamily="34" charset="0"/>
              </a:rPr>
              <a:t> Media</a:t>
            </a:r>
            <a:endParaRPr lang="de-DE" sz="1400">
              <a:solidFill>
                <a:srgbClr val="E30613"/>
              </a:solidFill>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Add YES </a:t>
            </a:r>
            <a:r>
              <a:rPr lang="de-DE" sz="1400" err="1">
                <a:solidFill>
                  <a:srgbClr val="262626"/>
                </a:solidFill>
                <a:latin typeface="Aptos" panose="020B0004020202020204" pitchFamily="34" charset="0"/>
              </a:rPr>
              <a:t>to</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trainings</a:t>
            </a:r>
            <a:r>
              <a:rPr lang="de-DE" sz="1400">
                <a:solidFill>
                  <a:srgbClr val="262626"/>
                </a:solidFill>
                <a:latin typeface="Aptos" panose="020B0004020202020204" pitchFamily="34" charset="0"/>
              </a:rPr>
              <a:t> on LinkedIn </a:t>
            </a:r>
            <a:br>
              <a:rPr lang="de-DE" sz="1400">
                <a:solidFill>
                  <a:srgbClr val="262626"/>
                </a:solidFill>
                <a:latin typeface="Aptos" panose="020B0004020202020204" pitchFamily="34" charset="0"/>
              </a:rPr>
            </a:br>
            <a:r>
              <a:rPr lang="de-DE" sz="1400">
                <a:solidFill>
                  <a:srgbClr val="262626"/>
                </a:solidFill>
                <a:latin typeface="Aptos" panose="020B0004020202020204" pitchFamily="34" charset="0"/>
              </a:rPr>
              <a:t>and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CV</a:t>
            </a:r>
          </a:p>
          <a:p>
            <a:pPr>
              <a:spcAft>
                <a:spcPts val="1600"/>
              </a:spcAft>
              <a:buSzPct val="80000"/>
            </a:pPr>
            <a:r>
              <a:rPr lang="de-DE" sz="1400">
                <a:solidFill>
                  <a:srgbClr val="262626"/>
                </a:solidFill>
                <a:latin typeface="Aptos" panose="020B0004020202020204" pitchFamily="34" charset="0"/>
              </a:rPr>
              <a:t>… and carry </a:t>
            </a:r>
            <a:r>
              <a:rPr lang="de-DE" sz="1400" err="1">
                <a:solidFill>
                  <a:srgbClr val="262626"/>
                </a:solidFill>
                <a:latin typeface="Aptos" panose="020B0004020202020204" pitchFamily="34" charset="0"/>
              </a:rPr>
              <a:t>the</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entrepreneurial</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spirit</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further</a:t>
            </a:r>
            <a:r>
              <a:rPr lang="de-DE" sz="1400">
                <a:solidFill>
                  <a:srgbClr val="262626"/>
                </a:solidFill>
                <a:latin typeface="Aptos" panose="020B0004020202020204" pitchFamily="34" charset="0"/>
              </a:rPr>
              <a:t>.</a:t>
            </a:r>
          </a:p>
        </p:txBody>
      </p:sp>
      <p:sp>
        <p:nvSpPr>
          <p:cNvPr id="3" name="Textplatzhalter 2">
            <a:extLst>
              <a:ext uri="{FF2B5EF4-FFF2-40B4-BE49-F238E27FC236}">
                <a16:creationId xmlns:a16="http://schemas.microsoft.com/office/drawing/2014/main" id="{5AAD6604-9182-38C8-5EBD-4964D9DECCA9}"/>
              </a:ext>
            </a:extLst>
          </p:cNvPr>
          <p:cNvSpPr>
            <a:spLocks noGrp="1"/>
          </p:cNvSpPr>
          <p:nvPr>
            <p:ph type="body" idx="1"/>
          </p:nvPr>
        </p:nvSpPr>
        <p:spPr>
          <a:xfrm>
            <a:off x="428625" y="336593"/>
            <a:ext cx="6332393" cy="886397"/>
          </a:xfrm>
        </p:spPr>
        <p:txBody>
          <a:bodyPr/>
          <a:lstStyle/>
          <a:p>
            <a:r>
              <a:rPr lang="de-DE"/>
              <a:t>Boost </a:t>
            </a:r>
            <a:r>
              <a:rPr lang="de-DE" err="1"/>
              <a:t>your</a:t>
            </a:r>
            <a:r>
              <a:rPr lang="de-DE"/>
              <a:t> </a:t>
            </a:r>
            <a:r>
              <a:rPr lang="de-DE" err="1"/>
              <a:t>career</a:t>
            </a:r>
            <a:r>
              <a:rPr lang="de-DE"/>
              <a:t> </a:t>
            </a:r>
            <a:r>
              <a:rPr lang="de-DE" err="1"/>
              <a:t>with</a:t>
            </a:r>
            <a:r>
              <a:rPr lang="de-DE"/>
              <a:t> </a:t>
            </a:r>
            <a:r>
              <a:rPr lang="de-DE" err="1"/>
              <a:t>your</a:t>
            </a:r>
            <a:r>
              <a:rPr lang="de-DE"/>
              <a:t> YES </a:t>
            </a:r>
            <a:r>
              <a:rPr lang="de-DE" err="1"/>
              <a:t>experience</a:t>
            </a:r>
            <a:endParaRPr lang="de-DE"/>
          </a:p>
        </p:txBody>
      </p:sp>
      <p:pic>
        <p:nvPicPr>
          <p:cNvPr id="6" name="Grafik 5">
            <a:extLst>
              <a:ext uri="{FF2B5EF4-FFF2-40B4-BE49-F238E27FC236}">
                <a16:creationId xmlns:a16="http://schemas.microsoft.com/office/drawing/2014/main" id="{48B6F062-3715-9217-4F23-D7743D61D5B6}"/>
              </a:ext>
            </a:extLst>
          </p:cNvPr>
          <p:cNvPicPr>
            <a:picLocks noChangeAspect="1"/>
          </p:cNvPicPr>
          <p:nvPr/>
        </p:nvPicPr>
        <p:blipFill>
          <a:blip r:embed="rId3"/>
          <a:srcRect l="1663" t="4576" r="39626" b="7182"/>
          <a:stretch/>
        </p:blipFill>
        <p:spPr>
          <a:xfrm>
            <a:off x="5196254" y="1497167"/>
            <a:ext cx="3140268" cy="3140268"/>
          </a:xfrm>
          <a:prstGeom prst="ellipse">
            <a:avLst/>
          </a:prstGeom>
        </p:spPr>
      </p:pic>
      <p:pic>
        <p:nvPicPr>
          <p:cNvPr id="4" name="Picture 3" descr="A blue square with white letters&#10;&#10;Description automatically generated">
            <a:extLst>
              <a:ext uri="{FF2B5EF4-FFF2-40B4-BE49-F238E27FC236}">
                <a16:creationId xmlns:a16="http://schemas.microsoft.com/office/drawing/2014/main" id="{A1CA6EEE-E299-2EDD-CD14-58F8FD8475C8}"/>
              </a:ext>
            </a:extLst>
          </p:cNvPr>
          <p:cNvPicPr>
            <a:picLocks noChangeAspect="1"/>
          </p:cNvPicPr>
          <p:nvPr/>
        </p:nvPicPr>
        <p:blipFill>
          <a:blip r:embed="rId4"/>
          <a:stretch>
            <a:fillRect/>
          </a:stretch>
        </p:blipFill>
        <p:spPr>
          <a:xfrm>
            <a:off x="281354" y="2151039"/>
            <a:ext cx="1090247" cy="1090247"/>
          </a:xfrm>
          <a:prstGeom prst="rect">
            <a:avLst/>
          </a:prstGeom>
        </p:spPr>
      </p:pic>
    </p:spTree>
    <p:extLst>
      <p:ext uri="{BB962C8B-B14F-4D97-AF65-F5344CB8AC3E}">
        <p14:creationId xmlns:p14="http://schemas.microsoft.com/office/powerpoint/2010/main" val="133894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C9ACC224-4B39-37C0-156A-34675915AC2C}"/>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D4C7E81E-6CC0-A1C9-8CA0-E75AF96F3E0A}"/>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69767573-3C97-D6A7-23EA-BED484AE2E2D}"/>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D27860D0-5FFA-D02E-332A-891914D8EC8D}"/>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257A9C16-FC14-7487-A648-9C4EA86BA845}"/>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201;p7">
            <a:extLst>
              <a:ext uri="{FF2B5EF4-FFF2-40B4-BE49-F238E27FC236}">
                <a16:creationId xmlns:a16="http://schemas.microsoft.com/office/drawing/2014/main" id="{AB0DDEF4-367C-3273-175B-64BDCBD1DF9E}"/>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cxnSp>
        <p:nvCxnSpPr>
          <p:cNvPr id="10" name="Google Shape;203;p7">
            <a:extLst>
              <a:ext uri="{FF2B5EF4-FFF2-40B4-BE49-F238E27FC236}">
                <a16:creationId xmlns:a16="http://schemas.microsoft.com/office/drawing/2014/main" id="{FCCAB9C4-199C-8009-26D1-FBB40B1FABDE}"/>
              </a:ext>
            </a:extLst>
          </p:cNvPr>
          <p:cNvCxnSpPr>
            <a:stCxn id="11" idx="7"/>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sp>
        <p:nvSpPr>
          <p:cNvPr id="11" name="Google Shape;204;p7">
            <a:extLst>
              <a:ext uri="{FF2B5EF4-FFF2-40B4-BE49-F238E27FC236}">
                <a16:creationId xmlns:a16="http://schemas.microsoft.com/office/drawing/2014/main" id="{088FD15C-3ACB-9E87-6B76-534E41129674}"/>
              </a:ext>
            </a:extLst>
          </p:cNvPr>
          <p:cNvSpPr/>
          <p:nvPr/>
        </p:nvSpPr>
        <p:spPr>
          <a:xfrm>
            <a:off x="917663"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cxnSp>
        <p:nvCxnSpPr>
          <p:cNvPr id="12" name="Google Shape;205;p7">
            <a:extLst>
              <a:ext uri="{FF2B5EF4-FFF2-40B4-BE49-F238E27FC236}">
                <a16:creationId xmlns:a16="http://schemas.microsoft.com/office/drawing/2014/main" id="{27192805-CFCE-62BE-6606-E0309DCBB169}"/>
              </a:ext>
            </a:extLst>
          </p:cNvPr>
          <p:cNvCxnSpPr>
            <a:stCxn id="11" idx="5"/>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3" name="Google Shape;206;p7">
            <a:extLst>
              <a:ext uri="{FF2B5EF4-FFF2-40B4-BE49-F238E27FC236}">
                <a16:creationId xmlns:a16="http://schemas.microsoft.com/office/drawing/2014/main" id="{5B138FE6-E247-E112-3254-7699F2695D22}"/>
              </a:ext>
            </a:extLst>
          </p:cNvPr>
          <p:cNvSpPr/>
          <p:nvPr/>
        </p:nvSpPr>
        <p:spPr>
          <a:xfrm>
            <a:off x="4511601"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cxnSp>
        <p:nvCxnSpPr>
          <p:cNvPr id="14" name="Google Shape;207;p7">
            <a:extLst>
              <a:ext uri="{FF2B5EF4-FFF2-40B4-BE49-F238E27FC236}">
                <a16:creationId xmlns:a16="http://schemas.microsoft.com/office/drawing/2014/main" id="{AE4F7833-5CD3-602A-7F40-92CD56D6920B}"/>
              </a:ext>
            </a:extLst>
          </p:cNvPr>
          <p:cNvCxnSpPr>
            <a:endCxn id="13" idx="1"/>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08;p7">
            <a:extLst>
              <a:ext uri="{FF2B5EF4-FFF2-40B4-BE49-F238E27FC236}">
                <a16:creationId xmlns:a16="http://schemas.microsoft.com/office/drawing/2014/main" id="{72F07EA0-F97B-7B18-4AF1-B9DB85677D7E}"/>
              </a:ext>
            </a:extLst>
          </p:cNvPr>
          <p:cNvCxnSpPr>
            <a:endCxn id="13" idx="3"/>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09;p7">
            <a:extLst>
              <a:ext uri="{FF2B5EF4-FFF2-40B4-BE49-F238E27FC236}">
                <a16:creationId xmlns:a16="http://schemas.microsoft.com/office/drawing/2014/main" id="{3A8FDD56-4CCE-CAE8-2FDE-CBE785BEBA29}"/>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10;p7">
            <a:extLst>
              <a:ext uri="{FF2B5EF4-FFF2-40B4-BE49-F238E27FC236}">
                <a16:creationId xmlns:a16="http://schemas.microsoft.com/office/drawing/2014/main" id="{A9EB2504-BC6B-78AD-3A8B-E8BF72275697}"/>
              </a:ext>
            </a:extLst>
          </p:cNvPr>
          <p:cNvCxnSpPr>
            <a:stCxn id="13" idx="5"/>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8" name="Google Shape;211;p7">
            <a:extLst>
              <a:ext uri="{FF2B5EF4-FFF2-40B4-BE49-F238E27FC236}">
                <a16:creationId xmlns:a16="http://schemas.microsoft.com/office/drawing/2014/main" id="{2537B799-EE0D-BA25-A98B-29F48866B8DC}"/>
              </a:ext>
            </a:extLst>
          </p:cNvPr>
          <p:cNvSpPr/>
          <p:nvPr/>
        </p:nvSpPr>
        <p:spPr>
          <a:xfrm>
            <a:off x="8101965"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cxnSp>
        <p:nvCxnSpPr>
          <p:cNvPr id="19" name="Google Shape;212;p7">
            <a:extLst>
              <a:ext uri="{FF2B5EF4-FFF2-40B4-BE49-F238E27FC236}">
                <a16:creationId xmlns:a16="http://schemas.microsoft.com/office/drawing/2014/main" id="{A941DE5B-2E6E-C119-95C8-1DFBE138D0EE}"/>
              </a:ext>
            </a:extLst>
          </p:cNvPr>
          <p:cNvCxnSpPr>
            <a:endCxn id="18" idx="1"/>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0" name="Google Shape;213;p7">
            <a:extLst>
              <a:ext uri="{FF2B5EF4-FFF2-40B4-BE49-F238E27FC236}">
                <a16:creationId xmlns:a16="http://schemas.microsoft.com/office/drawing/2014/main" id="{0A02CFCD-2817-B285-48E8-B54331EDE65D}"/>
              </a:ext>
            </a:extLst>
          </p:cNvPr>
          <p:cNvCxnSpPr>
            <a:endCxn id="18" idx="3"/>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1" name="Google Shape;682;p53">
            <a:extLst>
              <a:ext uri="{FF2B5EF4-FFF2-40B4-BE49-F238E27FC236}">
                <a16:creationId xmlns:a16="http://schemas.microsoft.com/office/drawing/2014/main" id="{F5963AAB-7E0A-CF26-C477-127A3457308F}"/>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dirty="0" err="1">
                <a:solidFill>
                  <a:srgbClr val="AF9F92"/>
                </a:solidFill>
                <a:latin typeface="Aptos" panose="020B0004020202020204" pitchFamily="34" charset="0"/>
              </a:rPr>
              <a:t> </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sp>
        <p:nvSpPr>
          <p:cNvPr id="22" name="Google Shape;678;p53">
            <a:extLst>
              <a:ext uri="{FF2B5EF4-FFF2-40B4-BE49-F238E27FC236}">
                <a16:creationId xmlns:a16="http://schemas.microsoft.com/office/drawing/2014/main" id="{E82110E9-A7C4-0C94-AD87-F32D036525E7}"/>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15D2-F6FC-3023-6CA1-F5CB9B0EE7B2}"/>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5F2C699-7D87-417E-B2EE-BDCC5A7F40D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10" name="Grafik 9">
            <a:extLst>
              <a:ext uri="{FF2B5EF4-FFF2-40B4-BE49-F238E27FC236}">
                <a16:creationId xmlns:a16="http://schemas.microsoft.com/office/drawing/2014/main" id="{81DB8937-0D33-67D4-1A96-477E04587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0928" y="2733929"/>
            <a:ext cx="1644142" cy="1644142"/>
          </a:xfrm>
          <a:prstGeom prst="rect">
            <a:avLst/>
          </a:prstGeom>
        </p:spPr>
      </p:pic>
      <p:pic>
        <p:nvPicPr>
          <p:cNvPr id="4" name="Picture 3" descr="A qr code with a black and white background&#10;&#10;Description automatically generated">
            <a:extLst>
              <a:ext uri="{FF2B5EF4-FFF2-40B4-BE49-F238E27FC236}">
                <a16:creationId xmlns:a16="http://schemas.microsoft.com/office/drawing/2014/main" id="{650451B3-8314-02A8-6FED-F53C6C21DF07}"/>
              </a:ext>
            </a:extLst>
          </p:cNvPr>
          <p:cNvPicPr>
            <a:picLocks noChangeAspect="1"/>
          </p:cNvPicPr>
          <p:nvPr/>
        </p:nvPicPr>
        <p:blipFill>
          <a:blip r:embed="rId5"/>
          <a:stretch>
            <a:fillRect/>
          </a:stretch>
        </p:blipFill>
        <p:spPr>
          <a:xfrm>
            <a:off x="3632200" y="1587500"/>
            <a:ext cx="1879600" cy="1968500"/>
          </a:xfrm>
          <a:prstGeom prst="rect">
            <a:avLst/>
          </a:prstGeom>
        </p:spPr>
      </p:pic>
    </p:spTree>
    <p:extLst>
      <p:ext uri="{BB962C8B-B14F-4D97-AF65-F5344CB8AC3E}">
        <p14:creationId xmlns:p14="http://schemas.microsoft.com/office/powerpoint/2010/main" val="26112960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F395-7DBB-9827-74ED-DA9242F7908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625534-096D-2AA3-85E3-4F6966459FBF}"/>
              </a:ext>
            </a:extLst>
          </p:cNvPr>
          <p:cNvSpPr>
            <a:spLocks noGrp="1"/>
          </p:cNvSpPr>
          <p:nvPr>
            <p:ph type="body" idx="1"/>
          </p:nvPr>
        </p:nvSpPr>
        <p:spPr>
          <a:xfrm>
            <a:off x="428625" y="336593"/>
            <a:ext cx="6332393" cy="443198"/>
          </a:xfrm>
        </p:spPr>
        <p:txBody>
          <a:bodyPr/>
          <a:lstStyle/>
          <a:p>
            <a:r>
              <a:rPr lang="de-DE" err="1"/>
              <a:t>Thank</a:t>
            </a:r>
            <a:r>
              <a:rPr lang="de-DE"/>
              <a:t> </a:t>
            </a:r>
            <a:r>
              <a:rPr lang="de-DE" err="1"/>
              <a:t>you</a:t>
            </a:r>
            <a:r>
              <a:rPr lang="de-DE"/>
              <a:t>!</a:t>
            </a:r>
          </a:p>
        </p:txBody>
      </p:sp>
      <p:sp>
        <p:nvSpPr>
          <p:cNvPr id="4" name="Textfeld 3">
            <a:extLst>
              <a:ext uri="{FF2B5EF4-FFF2-40B4-BE49-F238E27FC236}">
                <a16:creationId xmlns:a16="http://schemas.microsoft.com/office/drawing/2014/main" id="{829F2222-7938-95F7-C9B1-96DCF6633456}"/>
              </a:ext>
            </a:extLst>
          </p:cNvPr>
          <p:cNvSpPr txBox="1"/>
          <p:nvPr/>
        </p:nvSpPr>
        <p:spPr>
          <a:xfrm>
            <a:off x="428625" y="922881"/>
            <a:ext cx="78013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Connect with us and each other via Social Media …</a:t>
            </a:r>
          </a:p>
        </p:txBody>
      </p:sp>
      <p:sp>
        <p:nvSpPr>
          <p:cNvPr id="2" name="Textplatzhalter 1">
            <a:extLst>
              <a:ext uri="{FF2B5EF4-FFF2-40B4-BE49-F238E27FC236}">
                <a16:creationId xmlns:a16="http://schemas.microsoft.com/office/drawing/2014/main" id="{71311AE3-7F8E-716C-3C77-67140C8342E2}"/>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400" b="1" dirty="0">
                <a:solidFill>
                  <a:srgbClr val="E30613"/>
                </a:solidFill>
                <a:latin typeface="Aptos" panose="020B0004020202020204" pitchFamily="34" charset="0"/>
              </a:rPr>
              <a:t>©️ Young Entrepreneurs in Science, 2025</a:t>
            </a:r>
          </a:p>
        </p:txBody>
      </p:sp>
      <p:pic>
        <p:nvPicPr>
          <p:cNvPr id="6" name="Grafik 5" descr="Ein Bild, das Zeichnung, Teller, Schild enthält.&#10;&#10;Automatisch generierte Beschreibung">
            <a:extLst>
              <a:ext uri="{FF2B5EF4-FFF2-40B4-BE49-F238E27FC236}">
                <a16:creationId xmlns:a16="http://schemas.microsoft.com/office/drawing/2014/main" id="{3FC9448A-6440-93C4-ECC7-0A6C63BAD2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2" b="3716"/>
          <a:stretch/>
        </p:blipFill>
        <p:spPr>
          <a:xfrm>
            <a:off x="3481005" y="2066661"/>
            <a:ext cx="567037" cy="552440"/>
          </a:xfrm>
          <a:prstGeom prst="rect">
            <a:avLst/>
          </a:prstGeom>
        </p:spPr>
      </p:pic>
      <p:sp>
        <p:nvSpPr>
          <p:cNvPr id="7" name="Textfeld 6">
            <a:extLst>
              <a:ext uri="{FF2B5EF4-FFF2-40B4-BE49-F238E27FC236}">
                <a16:creationId xmlns:a16="http://schemas.microsoft.com/office/drawing/2014/main" id="{247DCD1F-391A-07E5-CAE6-52C72A7A3B7B}"/>
              </a:ext>
            </a:extLst>
          </p:cNvPr>
          <p:cNvSpPr txBox="1"/>
          <p:nvPr/>
        </p:nvSpPr>
        <p:spPr>
          <a:xfrm>
            <a:off x="1741893" y="2916543"/>
            <a:ext cx="8300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Page</a:t>
            </a:r>
          </a:p>
        </p:txBody>
      </p:sp>
      <p:sp>
        <p:nvSpPr>
          <p:cNvPr id="8" name="Textfeld 7">
            <a:extLst>
              <a:ext uri="{FF2B5EF4-FFF2-40B4-BE49-F238E27FC236}">
                <a16:creationId xmlns:a16="http://schemas.microsoft.com/office/drawing/2014/main" id="{CE751041-C1F0-ACAE-D0EF-73928B13BECC}"/>
              </a:ext>
            </a:extLst>
          </p:cNvPr>
          <p:cNvSpPr txBox="1"/>
          <p:nvPr/>
        </p:nvSpPr>
        <p:spPr>
          <a:xfrm>
            <a:off x="3253116" y="2916543"/>
            <a:ext cx="10845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Group</a:t>
            </a:r>
          </a:p>
        </p:txBody>
      </p:sp>
      <p:pic>
        <p:nvPicPr>
          <p:cNvPr id="21" name="Grafik 20" descr="Ein Bild, das Text, Zeichnung, Flagge, Schild enthält.&#10;&#10;Automatisch generierte Beschreibung">
            <a:extLst>
              <a:ext uri="{FF2B5EF4-FFF2-40B4-BE49-F238E27FC236}">
                <a16:creationId xmlns:a16="http://schemas.microsoft.com/office/drawing/2014/main" id="{95E4B47B-5D03-6264-46CC-1C03E93FDE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2519" y="2108640"/>
            <a:ext cx="550270" cy="550270"/>
          </a:xfrm>
          <a:prstGeom prst="rect">
            <a:avLst/>
          </a:prstGeom>
        </p:spPr>
      </p:pic>
      <p:sp>
        <p:nvSpPr>
          <p:cNvPr id="22" name="Textfeld 21">
            <a:extLst>
              <a:ext uri="{FF2B5EF4-FFF2-40B4-BE49-F238E27FC236}">
                <a16:creationId xmlns:a16="http://schemas.microsoft.com/office/drawing/2014/main" id="{9D1B11BA-E1CF-50FC-B099-6C6D85E15D8B}"/>
              </a:ext>
            </a:extLst>
          </p:cNvPr>
          <p:cNvSpPr txBox="1"/>
          <p:nvPr/>
        </p:nvSpPr>
        <p:spPr>
          <a:xfrm>
            <a:off x="6334267" y="2916543"/>
            <a:ext cx="106677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Newsletter</a:t>
            </a:r>
          </a:p>
        </p:txBody>
      </p:sp>
      <p:pic>
        <p:nvPicPr>
          <p:cNvPr id="23" name="Grafik 22">
            <a:extLst>
              <a:ext uri="{FF2B5EF4-FFF2-40B4-BE49-F238E27FC236}">
                <a16:creationId xmlns:a16="http://schemas.microsoft.com/office/drawing/2014/main" id="{538D6EBD-60CA-C593-CA0E-7D474ACEEEEF}"/>
              </a:ext>
            </a:extLst>
          </p:cNvPr>
          <p:cNvPicPr>
            <a:picLocks noChangeAspect="1"/>
          </p:cNvPicPr>
          <p:nvPr/>
        </p:nvPicPr>
        <p:blipFill>
          <a:blip r:embed="rId5"/>
          <a:stretch>
            <a:fillRect/>
          </a:stretch>
        </p:blipFill>
        <p:spPr>
          <a:xfrm>
            <a:off x="1910658" y="2099264"/>
            <a:ext cx="519838" cy="519838"/>
          </a:xfrm>
          <a:prstGeom prst="rect">
            <a:avLst/>
          </a:prstGeom>
        </p:spPr>
      </p:pic>
      <p:pic>
        <p:nvPicPr>
          <p:cNvPr id="24" name="Grafik 23">
            <a:extLst>
              <a:ext uri="{FF2B5EF4-FFF2-40B4-BE49-F238E27FC236}">
                <a16:creationId xmlns:a16="http://schemas.microsoft.com/office/drawing/2014/main" id="{60592BF2-9570-5BDF-8BFC-327612C0D02E}"/>
              </a:ext>
            </a:extLst>
          </p:cNvPr>
          <p:cNvPicPr>
            <a:picLocks noChangeAspect="1"/>
          </p:cNvPicPr>
          <p:nvPr/>
        </p:nvPicPr>
        <p:blipFill>
          <a:blip r:embed="rId6"/>
          <a:stretch>
            <a:fillRect/>
          </a:stretch>
        </p:blipFill>
        <p:spPr>
          <a:xfrm>
            <a:off x="5091916" y="2080085"/>
            <a:ext cx="567037" cy="567037"/>
          </a:xfrm>
          <a:prstGeom prst="rect">
            <a:avLst/>
          </a:prstGeom>
        </p:spPr>
      </p:pic>
      <p:sp>
        <p:nvSpPr>
          <p:cNvPr id="25" name="Textfeld 24">
            <a:extLst>
              <a:ext uri="{FF2B5EF4-FFF2-40B4-BE49-F238E27FC236}">
                <a16:creationId xmlns:a16="http://schemas.microsoft.com/office/drawing/2014/main" id="{A81F59D4-22E7-D4D3-1F51-909DCE16AE36}"/>
              </a:ext>
            </a:extLst>
          </p:cNvPr>
          <p:cNvSpPr txBox="1"/>
          <p:nvPr/>
        </p:nvSpPr>
        <p:spPr>
          <a:xfrm>
            <a:off x="4651952" y="2916543"/>
            <a:ext cx="14469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Instagram</a:t>
            </a:r>
            <a:b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@sciencepreneurs</a:t>
            </a:r>
          </a:p>
        </p:txBody>
      </p:sp>
    </p:spTree>
    <p:extLst>
      <p:ext uri="{BB962C8B-B14F-4D97-AF65-F5344CB8AC3E}">
        <p14:creationId xmlns:p14="http://schemas.microsoft.com/office/powerpoint/2010/main" val="3868408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C922-4A42-16AC-B851-4A04DABA4098}"/>
            </a:ext>
          </a:extLst>
        </p:cNvPr>
        <p:cNvGrpSpPr/>
        <p:nvPr/>
      </p:nvGrpSpPr>
      <p:grpSpPr>
        <a:xfrm>
          <a:off x="0" y="0"/>
          <a:ext cx="0" cy="0"/>
          <a:chOff x="0" y="0"/>
          <a:chExt cx="0" cy="0"/>
        </a:xfrm>
      </p:grpSpPr>
      <p:pic>
        <p:nvPicPr>
          <p:cNvPr id="5" name="Grafik 4" descr="Ein Bild, das Person, Kleidung, Wand, Menschliches Gesicht enthält.&#10;&#10;Automatisch generierte Beschreibung">
            <a:extLst>
              <a:ext uri="{FF2B5EF4-FFF2-40B4-BE49-F238E27FC236}">
                <a16:creationId xmlns:a16="http://schemas.microsoft.com/office/drawing/2014/main" id="{DB572E55-6EC8-248F-FC1F-CB299EA0BF2C}"/>
              </a:ext>
            </a:extLst>
          </p:cNvPr>
          <p:cNvPicPr>
            <a:picLocks noChangeAspect="1"/>
          </p:cNvPicPr>
          <p:nvPr/>
        </p:nvPicPr>
        <p:blipFill>
          <a:blip r:embed="rId3"/>
          <a:srcRect t="15730"/>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8C73BF3D-DF0C-8FE1-B929-01EAA93981BC}"/>
              </a:ext>
            </a:extLst>
          </p:cNvPr>
          <p:cNvSpPr>
            <a:spLocks noGrp="1"/>
          </p:cNvSpPr>
          <p:nvPr>
            <p:ph type="body" sz="quarter" idx="11"/>
          </p:nvPr>
        </p:nvSpPr>
        <p:spPr>
          <a:xfrm>
            <a:off x="304800" y="285263"/>
            <a:ext cx="1905000" cy="485204"/>
          </a:xfrm>
        </p:spPr>
        <p:txBody>
          <a:bodyPr wrap="square" anchor="b">
            <a:normAutofit/>
          </a:bodyPr>
          <a:lstStyle/>
          <a:p>
            <a:pPr>
              <a:lnSpc>
                <a:spcPct val="90000"/>
              </a:lnSpc>
              <a:spcAft>
                <a:spcPts val="600"/>
              </a:spcAft>
            </a:pPr>
            <a:r>
              <a:rPr lang="de-DE"/>
              <a:t>THE END</a:t>
            </a:r>
          </a:p>
        </p:txBody>
      </p:sp>
    </p:spTree>
    <p:extLst>
      <p:ext uri="{BB962C8B-B14F-4D97-AF65-F5344CB8AC3E}">
        <p14:creationId xmlns:p14="http://schemas.microsoft.com/office/powerpoint/2010/main" val="262452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F44EE976-E86E-872F-58D7-C6770081D397}"/>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7A0986CB-A41A-6D65-A11D-A2B4FC0F108D}"/>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DFF4460B-BF65-E2FA-53B3-95CB2DBFD11A}"/>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44C607A4-FAC6-79B3-4604-A5CAFCDE51F8}"/>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2DCF8418-B3D6-CBDA-C3A0-955C99ADAFA5}"/>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224;p8">
            <a:extLst>
              <a:ext uri="{FF2B5EF4-FFF2-40B4-BE49-F238E27FC236}">
                <a16:creationId xmlns:a16="http://schemas.microsoft.com/office/drawing/2014/main" id="{22D62258-A312-64B3-CEC9-1E8EC03A6749}"/>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0" name="Google Shape;226;p8">
            <a:extLst>
              <a:ext uri="{FF2B5EF4-FFF2-40B4-BE49-F238E27FC236}">
                <a16:creationId xmlns:a16="http://schemas.microsoft.com/office/drawing/2014/main" id="{EF6E3322-34F4-6D3A-FA2A-234C2D924648}"/>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1" name="Google Shape;228;p8">
            <a:extLst>
              <a:ext uri="{FF2B5EF4-FFF2-40B4-BE49-F238E27FC236}">
                <a16:creationId xmlns:a16="http://schemas.microsoft.com/office/drawing/2014/main" id="{EE5DF2CB-5B3B-3D96-23E5-DA7A5E890DB8}"/>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 name="Google Shape;233;p8">
            <a:extLst>
              <a:ext uri="{FF2B5EF4-FFF2-40B4-BE49-F238E27FC236}">
                <a16:creationId xmlns:a16="http://schemas.microsoft.com/office/drawing/2014/main" id="{2B2458B9-D060-81ED-48E6-8CC891588CFF}"/>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cxnSp>
        <p:nvCxnSpPr>
          <p:cNvPr id="13" name="Google Shape;203;p7">
            <a:extLst>
              <a:ext uri="{FF2B5EF4-FFF2-40B4-BE49-F238E27FC236}">
                <a16:creationId xmlns:a16="http://schemas.microsoft.com/office/drawing/2014/main" id="{79856632-06EE-B6E5-0A08-32666CDB9B52}"/>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05;p7">
            <a:extLst>
              <a:ext uri="{FF2B5EF4-FFF2-40B4-BE49-F238E27FC236}">
                <a16:creationId xmlns:a16="http://schemas.microsoft.com/office/drawing/2014/main" id="{F56C3B68-5DF9-2E40-FDF3-08F2EAE2ACC3}"/>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07;p7">
            <a:extLst>
              <a:ext uri="{FF2B5EF4-FFF2-40B4-BE49-F238E27FC236}">
                <a16:creationId xmlns:a16="http://schemas.microsoft.com/office/drawing/2014/main" id="{9E9594D2-3ACC-DEE2-CAC9-F5D9C3ADC989}"/>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08;p7">
            <a:extLst>
              <a:ext uri="{FF2B5EF4-FFF2-40B4-BE49-F238E27FC236}">
                <a16:creationId xmlns:a16="http://schemas.microsoft.com/office/drawing/2014/main" id="{226223BB-4F34-9F54-8FE2-A68AFEEF4406}"/>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09;p7">
            <a:extLst>
              <a:ext uri="{FF2B5EF4-FFF2-40B4-BE49-F238E27FC236}">
                <a16:creationId xmlns:a16="http://schemas.microsoft.com/office/drawing/2014/main" id="{8C561A08-87DE-AB56-7B12-8E619D5575CE}"/>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8" name="Google Shape;210;p7">
            <a:extLst>
              <a:ext uri="{FF2B5EF4-FFF2-40B4-BE49-F238E27FC236}">
                <a16:creationId xmlns:a16="http://schemas.microsoft.com/office/drawing/2014/main" id="{B6A7823A-69A8-0A05-F316-D2A04DB6A83B}"/>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9" name="Google Shape;212;p7">
            <a:extLst>
              <a:ext uri="{FF2B5EF4-FFF2-40B4-BE49-F238E27FC236}">
                <a16:creationId xmlns:a16="http://schemas.microsoft.com/office/drawing/2014/main" id="{A960C28F-0089-F7E7-3092-3D4029397911}"/>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0" name="Google Shape;213;p7">
            <a:extLst>
              <a:ext uri="{FF2B5EF4-FFF2-40B4-BE49-F238E27FC236}">
                <a16:creationId xmlns:a16="http://schemas.microsoft.com/office/drawing/2014/main" id="{52820E99-45B3-65BD-5621-7A88D68F456A}"/>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1" name="Google Shape;678;p53">
            <a:extLst>
              <a:ext uri="{FF2B5EF4-FFF2-40B4-BE49-F238E27FC236}">
                <a16:creationId xmlns:a16="http://schemas.microsoft.com/office/drawing/2014/main" id="{BF1A5007-A948-674D-6709-62391945C8A8}"/>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2" name="Google Shape;679;p53">
            <a:extLst>
              <a:ext uri="{FF2B5EF4-FFF2-40B4-BE49-F238E27FC236}">
                <a16:creationId xmlns:a16="http://schemas.microsoft.com/office/drawing/2014/main" id="{7B1AE4A3-250E-3A34-A7C0-1C3E08F4B4A4}"/>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2. ASKING THE </a:t>
            </a:r>
            <a:br>
              <a:rPr lang="de-DE" sz="1200" b="1" u="none" strike="noStrike" cap="none" dirty="0">
                <a:solidFill>
                  <a:srgbClr val="E30613"/>
                </a:solidFill>
                <a:latin typeface="Aptos" panose="020B0004020202020204" pitchFamily="34" charset="0"/>
                <a:sym typeface="Arial"/>
              </a:rPr>
            </a:br>
            <a:r>
              <a:rPr lang="de-DE" sz="1200" b="1" u="none" strike="noStrike" cap="none" dirty="0">
                <a:solidFill>
                  <a:srgbClr val="E30613"/>
                </a:solidFill>
                <a:latin typeface="Aptos" panose="020B0004020202020204" pitchFamily="34" charset="0"/>
                <a:sym typeface="Arial"/>
              </a:rPr>
              <a:t>RIGHT QUESTION</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question</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find </a:t>
            </a:r>
            <a:r>
              <a:rPr lang="de-DE" sz="1000" u="none" strike="noStrike" cap="none" dirty="0" err="1">
                <a:solidFill>
                  <a:schemeClr val="dk1"/>
                </a:solidFill>
                <a:latin typeface="Aptos" panose="020B0004020202020204" pitchFamily="34" charset="0"/>
                <a:ea typeface="Noticia Text"/>
                <a:cs typeface="Noticia Text"/>
                <a:sym typeface="Noticia Text"/>
              </a:rPr>
              <a:t>answers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3" name="Google Shape;682;p53">
            <a:extLst>
              <a:ext uri="{FF2B5EF4-FFF2-40B4-BE49-F238E27FC236}">
                <a16:creationId xmlns:a16="http://schemas.microsoft.com/office/drawing/2014/main" id="{3BAF29E3-0D37-43C8-A297-4C445F3A568D}"/>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dirty="0" err="1">
                <a:solidFill>
                  <a:srgbClr val="AF9F92"/>
                </a:solidFill>
                <a:latin typeface="Aptos" panose="020B0004020202020204" pitchFamily="34" charset="0"/>
              </a:rPr>
              <a:t> </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278AF377-B3AF-E9E4-03E3-8974D6B6161E}"/>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FA5C390E-ADFD-97BA-D71A-58202D38E5A7}"/>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47E4F7F0-55CD-4F91-659A-2227F04A75C2}"/>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91ED86C4-7C8D-C009-B586-02621FAC1C2F}"/>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C24829B4-A419-FE4D-3B1A-6D115875A2F9}"/>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3;p7">
            <a:extLst>
              <a:ext uri="{FF2B5EF4-FFF2-40B4-BE49-F238E27FC236}">
                <a16:creationId xmlns:a16="http://schemas.microsoft.com/office/drawing/2014/main" id="{04A0BC27-C515-26CE-CB60-A2354095FCCE}"/>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205;p7">
            <a:extLst>
              <a:ext uri="{FF2B5EF4-FFF2-40B4-BE49-F238E27FC236}">
                <a16:creationId xmlns:a16="http://schemas.microsoft.com/office/drawing/2014/main" id="{325436D8-B401-2F1C-34EC-4BB89170880E}"/>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7;p7">
            <a:extLst>
              <a:ext uri="{FF2B5EF4-FFF2-40B4-BE49-F238E27FC236}">
                <a16:creationId xmlns:a16="http://schemas.microsoft.com/office/drawing/2014/main" id="{3000AEDC-FEAE-F0AC-3613-59DBDB66A3FD}"/>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8;p7">
            <a:extLst>
              <a:ext uri="{FF2B5EF4-FFF2-40B4-BE49-F238E27FC236}">
                <a16:creationId xmlns:a16="http://schemas.microsoft.com/office/drawing/2014/main" id="{7A5D1207-F330-9FED-BDBB-D2AE1BF19248}"/>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9;p7">
            <a:extLst>
              <a:ext uri="{FF2B5EF4-FFF2-40B4-BE49-F238E27FC236}">
                <a16:creationId xmlns:a16="http://schemas.microsoft.com/office/drawing/2014/main" id="{FEA113DD-DADA-DDD9-648F-0C79159EE7A1}"/>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10;p7">
            <a:extLst>
              <a:ext uri="{FF2B5EF4-FFF2-40B4-BE49-F238E27FC236}">
                <a16:creationId xmlns:a16="http://schemas.microsoft.com/office/drawing/2014/main" id="{3C943CFD-2D5A-088D-3E6D-AEE933D8FB5E}"/>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2;p7">
            <a:extLst>
              <a:ext uri="{FF2B5EF4-FFF2-40B4-BE49-F238E27FC236}">
                <a16:creationId xmlns:a16="http://schemas.microsoft.com/office/drawing/2014/main" id="{7FA7074B-B2CA-6B39-B84A-2206EDDD62DC}"/>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3;p7">
            <a:extLst>
              <a:ext uri="{FF2B5EF4-FFF2-40B4-BE49-F238E27FC236}">
                <a16:creationId xmlns:a16="http://schemas.microsoft.com/office/drawing/2014/main" id="{80C2E792-CE7E-4DF5-767B-7ABEE67765B8}"/>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7" name="Google Shape;248;p9">
            <a:extLst>
              <a:ext uri="{FF2B5EF4-FFF2-40B4-BE49-F238E27FC236}">
                <a16:creationId xmlns:a16="http://schemas.microsoft.com/office/drawing/2014/main" id="{608F84C7-43CC-DE42-A588-FC6174BFA0F1}"/>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8" name="Google Shape;250;p9">
            <a:extLst>
              <a:ext uri="{FF2B5EF4-FFF2-40B4-BE49-F238E27FC236}">
                <a16:creationId xmlns:a16="http://schemas.microsoft.com/office/drawing/2014/main" id="{51CE66A7-C044-DA97-663E-D15F3DAD92BC}"/>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9" name="Google Shape;252;p9">
            <a:extLst>
              <a:ext uri="{FF2B5EF4-FFF2-40B4-BE49-F238E27FC236}">
                <a16:creationId xmlns:a16="http://schemas.microsoft.com/office/drawing/2014/main" id="{353E9B16-1B09-F8D3-138C-46C6B95773F7}"/>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0" name="Google Shape;257;p9">
            <a:extLst>
              <a:ext uri="{FF2B5EF4-FFF2-40B4-BE49-F238E27FC236}">
                <a16:creationId xmlns:a16="http://schemas.microsoft.com/office/drawing/2014/main" id="{5D7227D1-998A-F328-E806-1AFA77DC401D}"/>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1" name="Google Shape;678;p53">
            <a:extLst>
              <a:ext uri="{FF2B5EF4-FFF2-40B4-BE49-F238E27FC236}">
                <a16:creationId xmlns:a16="http://schemas.microsoft.com/office/drawing/2014/main" id="{4E604D30-B720-BFF9-13D4-5AD8BC9A7099}"/>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2" name="Google Shape;679;p53">
            <a:extLst>
              <a:ext uri="{FF2B5EF4-FFF2-40B4-BE49-F238E27FC236}">
                <a16:creationId xmlns:a16="http://schemas.microsoft.com/office/drawing/2014/main" id="{CA33B5DA-B100-1D25-CBEB-CE6199C0E409}"/>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2. ASKING THE </a:t>
            </a:r>
            <a:br>
              <a:rPr lang="de-DE" sz="1200" b="1" u="none" strike="noStrike" cap="none" dirty="0">
                <a:solidFill>
                  <a:srgbClr val="E30613"/>
                </a:solidFill>
                <a:latin typeface="Aptos" panose="020B0004020202020204" pitchFamily="34" charset="0"/>
                <a:sym typeface="Arial"/>
              </a:rPr>
            </a:br>
            <a:r>
              <a:rPr lang="de-DE" sz="1200" b="1" u="none" strike="noStrike" cap="none" dirty="0">
                <a:solidFill>
                  <a:srgbClr val="E30613"/>
                </a:solidFill>
                <a:latin typeface="Aptos" panose="020B0004020202020204" pitchFamily="34" charset="0"/>
                <a:sym typeface="Arial"/>
              </a:rPr>
              <a:t>RIGHT QUESTION</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question</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find </a:t>
            </a:r>
            <a:r>
              <a:rPr lang="de-DE" sz="1000" u="none" strike="noStrike" cap="none" dirty="0" err="1">
                <a:solidFill>
                  <a:schemeClr val="dk1"/>
                </a:solidFill>
                <a:latin typeface="Aptos" panose="020B0004020202020204" pitchFamily="34" charset="0"/>
                <a:ea typeface="Noticia Text"/>
                <a:cs typeface="Noticia Text"/>
                <a:sym typeface="Noticia Text"/>
              </a:rPr>
              <a:t>answers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3" name="Google Shape;680;p53">
            <a:extLst>
              <a:ext uri="{FF2B5EF4-FFF2-40B4-BE49-F238E27FC236}">
                <a16:creationId xmlns:a16="http://schemas.microsoft.com/office/drawing/2014/main" id="{88DC98D4-0452-BCEB-C042-E29F0A12D61B}"/>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3. DEVELOPING SOLUTIONS</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How</a:t>
            </a:r>
            <a:r>
              <a:rPr lang="de-DE" sz="1000" u="none" strike="noStrike" cap="none" dirty="0">
                <a:solidFill>
                  <a:schemeClr val="dk1"/>
                </a:solidFill>
                <a:latin typeface="Aptos" panose="020B0004020202020204" pitchFamily="34" charset="0"/>
                <a:ea typeface="Noticia Text"/>
                <a:cs typeface="Noticia Text"/>
                <a:sym typeface="Noticia Text"/>
              </a:rPr>
              <a:t> do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solve</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4" name="Google Shape;682;p53">
            <a:extLst>
              <a:ext uri="{FF2B5EF4-FFF2-40B4-BE49-F238E27FC236}">
                <a16:creationId xmlns:a16="http://schemas.microsoft.com/office/drawing/2014/main" id="{CD14462A-3EF7-EE6F-5180-4A5E77581226}"/>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dirty="0" err="1">
                <a:solidFill>
                  <a:srgbClr val="AF9F92"/>
                </a:solidFill>
                <a:latin typeface="Aptos" panose="020B0004020202020204" pitchFamily="34" charset="0"/>
              </a:rPr>
              <a:t> </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5DDD3946-E9B8-8D25-0137-4D40F02E68D2}"/>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966DCF53-3D61-BC5E-4566-2E11508EE26C}"/>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C810C133-79C7-B15D-64FB-60EB7EBB41B7}"/>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167ACF49-555C-06FF-C6D0-FE448D720968}"/>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FA89CCD0-8DBB-DF42-A603-C03673C9784E}"/>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3;p7">
            <a:extLst>
              <a:ext uri="{FF2B5EF4-FFF2-40B4-BE49-F238E27FC236}">
                <a16:creationId xmlns:a16="http://schemas.microsoft.com/office/drawing/2014/main" id="{76691E9B-8DEF-764C-25F7-9BB3B28A0E30}"/>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205;p7">
            <a:extLst>
              <a:ext uri="{FF2B5EF4-FFF2-40B4-BE49-F238E27FC236}">
                <a16:creationId xmlns:a16="http://schemas.microsoft.com/office/drawing/2014/main" id="{3E7DF5AA-5D70-5E1B-941E-2B2EC2EE234C}"/>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7;p7">
            <a:extLst>
              <a:ext uri="{FF2B5EF4-FFF2-40B4-BE49-F238E27FC236}">
                <a16:creationId xmlns:a16="http://schemas.microsoft.com/office/drawing/2014/main" id="{90F5D522-9D01-3492-DF32-825F34F2A4A6}"/>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8;p7">
            <a:extLst>
              <a:ext uri="{FF2B5EF4-FFF2-40B4-BE49-F238E27FC236}">
                <a16:creationId xmlns:a16="http://schemas.microsoft.com/office/drawing/2014/main" id="{C52DE6D9-BFF2-4902-A021-F9A66054EC95}"/>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9;p7">
            <a:extLst>
              <a:ext uri="{FF2B5EF4-FFF2-40B4-BE49-F238E27FC236}">
                <a16:creationId xmlns:a16="http://schemas.microsoft.com/office/drawing/2014/main" id="{836DEAE0-E526-A074-C752-B7E18090B3D7}"/>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10;p7">
            <a:extLst>
              <a:ext uri="{FF2B5EF4-FFF2-40B4-BE49-F238E27FC236}">
                <a16:creationId xmlns:a16="http://schemas.microsoft.com/office/drawing/2014/main" id="{870B9F36-A9B2-FE43-F08D-CA0AA69011EE}"/>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2;p7">
            <a:extLst>
              <a:ext uri="{FF2B5EF4-FFF2-40B4-BE49-F238E27FC236}">
                <a16:creationId xmlns:a16="http://schemas.microsoft.com/office/drawing/2014/main" id="{BBEF6B3C-B467-7827-7A7B-421F849EF64C}"/>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3;p7">
            <a:extLst>
              <a:ext uri="{FF2B5EF4-FFF2-40B4-BE49-F238E27FC236}">
                <a16:creationId xmlns:a16="http://schemas.microsoft.com/office/drawing/2014/main" id="{F9113EDB-5BF5-ED96-F81C-E388A3023BF1}"/>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7" name="Google Shape;273;p10">
            <a:extLst>
              <a:ext uri="{FF2B5EF4-FFF2-40B4-BE49-F238E27FC236}">
                <a16:creationId xmlns:a16="http://schemas.microsoft.com/office/drawing/2014/main" id="{73081053-DBB9-A9B2-5645-CD0ECC32638C}"/>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8" name="Google Shape;275;p10">
            <a:extLst>
              <a:ext uri="{FF2B5EF4-FFF2-40B4-BE49-F238E27FC236}">
                <a16:creationId xmlns:a16="http://schemas.microsoft.com/office/drawing/2014/main" id="{223333A5-DDC6-ACA6-D0BD-CA87531F81ED}"/>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9" name="Google Shape;277;p10">
            <a:extLst>
              <a:ext uri="{FF2B5EF4-FFF2-40B4-BE49-F238E27FC236}">
                <a16:creationId xmlns:a16="http://schemas.microsoft.com/office/drawing/2014/main" id="{2A481E4E-DFB9-E5AD-2439-C52DFCE82FFB}"/>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0" name="Google Shape;282;p10">
            <a:extLst>
              <a:ext uri="{FF2B5EF4-FFF2-40B4-BE49-F238E27FC236}">
                <a16:creationId xmlns:a16="http://schemas.microsoft.com/office/drawing/2014/main" id="{F57B4F20-52FF-6453-F647-B8CC9B385003}"/>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1" name="Google Shape;678;p53">
            <a:extLst>
              <a:ext uri="{FF2B5EF4-FFF2-40B4-BE49-F238E27FC236}">
                <a16:creationId xmlns:a16="http://schemas.microsoft.com/office/drawing/2014/main" id="{3A8DF090-EE6A-1869-F73E-71F6342776C1}"/>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2" name="Google Shape;679;p53">
            <a:extLst>
              <a:ext uri="{FF2B5EF4-FFF2-40B4-BE49-F238E27FC236}">
                <a16:creationId xmlns:a16="http://schemas.microsoft.com/office/drawing/2014/main" id="{23CD45AE-DB39-5267-7AC3-CDF51992225A}"/>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2. ASKING THE </a:t>
            </a:r>
            <a:br>
              <a:rPr lang="de-DE" sz="1200" b="1" u="none" strike="noStrike" cap="none" dirty="0">
                <a:solidFill>
                  <a:srgbClr val="E30613"/>
                </a:solidFill>
                <a:latin typeface="Aptos" panose="020B0004020202020204" pitchFamily="34" charset="0"/>
                <a:sym typeface="Arial"/>
              </a:rPr>
            </a:br>
            <a:r>
              <a:rPr lang="de-DE" sz="1200" b="1" u="none" strike="noStrike" cap="none" dirty="0">
                <a:solidFill>
                  <a:srgbClr val="E30613"/>
                </a:solidFill>
                <a:latin typeface="Aptos" panose="020B0004020202020204" pitchFamily="34" charset="0"/>
                <a:sym typeface="Arial"/>
              </a:rPr>
              <a:t>RIGHT QUESTION</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question</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find </a:t>
            </a:r>
            <a:r>
              <a:rPr lang="de-DE" sz="1000" u="none" strike="noStrike" cap="none" dirty="0" err="1">
                <a:solidFill>
                  <a:schemeClr val="dk1"/>
                </a:solidFill>
                <a:latin typeface="Aptos" panose="020B0004020202020204" pitchFamily="34" charset="0"/>
                <a:ea typeface="Noticia Text"/>
                <a:cs typeface="Noticia Text"/>
                <a:sym typeface="Noticia Text"/>
              </a:rPr>
              <a:t>answers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3" name="Google Shape;680;p53">
            <a:extLst>
              <a:ext uri="{FF2B5EF4-FFF2-40B4-BE49-F238E27FC236}">
                <a16:creationId xmlns:a16="http://schemas.microsoft.com/office/drawing/2014/main" id="{55A45A76-D317-E69E-8844-817F1F822F9A}"/>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3. DEVELOPING SOLUTIONS</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How</a:t>
            </a:r>
            <a:r>
              <a:rPr lang="de-DE" sz="1000" u="none" strike="noStrike" cap="none" dirty="0">
                <a:solidFill>
                  <a:schemeClr val="dk1"/>
                </a:solidFill>
                <a:latin typeface="Aptos" panose="020B0004020202020204" pitchFamily="34" charset="0"/>
                <a:ea typeface="Noticia Text"/>
                <a:cs typeface="Noticia Text"/>
                <a:sym typeface="Noticia Text"/>
              </a:rPr>
              <a:t> do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solve</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4" name="Google Shape;681;p53">
            <a:extLst>
              <a:ext uri="{FF2B5EF4-FFF2-40B4-BE49-F238E27FC236}">
                <a16:creationId xmlns:a16="http://schemas.microsoft.com/office/drawing/2014/main" id="{E1821CB9-D44F-A7B5-2C19-3FAEACB93F89}"/>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4. EVALUATION</a:t>
            </a:r>
            <a:br>
              <a:rPr lang="de-DE" sz="1200" b="1" u="none" strike="noStrike" cap="none" dirty="0">
                <a:solidFill>
                  <a:srgbClr val="E30613"/>
                </a:solidFill>
                <a:latin typeface="Aptos" panose="020B0004020202020204" pitchFamily="34" charset="0"/>
                <a:sym typeface="Arial"/>
              </a:rPr>
            </a:br>
            <a:r>
              <a:rPr lang="de-DE" sz="800" b="1" u="none" strike="noStrike" cap="none" dirty="0">
                <a:solidFill>
                  <a:srgbClr val="E30613"/>
                </a:solidFill>
                <a:latin typeface="Aptos" panose="020B0004020202020204" pitchFamily="34" charset="0"/>
                <a:sym typeface="Arial"/>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Which</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are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most</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a:solidFill>
                  <a:schemeClr val="dk1"/>
                </a:solidFill>
                <a:latin typeface="Aptos" panose="020B0004020202020204" pitchFamily="34" charset="0"/>
                <a:ea typeface="Noticia Text"/>
                <a:cs typeface="Noticia Text"/>
                <a:sym typeface="Noticia Text"/>
              </a:rPr>
              <a:t>promising </a:t>
            </a:r>
            <a:r>
              <a:rPr lang="de-DE" sz="1000" u="none" strike="noStrike" cap="none" dirty="0" err="1">
                <a:solidFill>
                  <a:schemeClr val="dk1"/>
                </a:solidFill>
                <a:latin typeface="Aptos" panose="020B0004020202020204" pitchFamily="34" charset="0"/>
                <a:ea typeface="Noticia Text"/>
                <a:cs typeface="Noticia Text"/>
                <a:sym typeface="Noticia Text"/>
              </a:rPr>
              <a:t>solutions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came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up</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with</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5" name="Google Shape;682;p53">
            <a:extLst>
              <a:ext uri="{FF2B5EF4-FFF2-40B4-BE49-F238E27FC236}">
                <a16:creationId xmlns:a16="http://schemas.microsoft.com/office/drawing/2014/main" id="{9CD1F416-BFCE-110B-5892-674D43BAD22E}"/>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dirty="0" err="1">
                <a:solidFill>
                  <a:srgbClr val="AF9F92"/>
                </a:solidFill>
                <a:latin typeface="Aptos" panose="020B0004020202020204" pitchFamily="34" charset="0"/>
              </a:rPr>
              <a:t> </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4" name="Google Shape;294;p11">
            <a:extLst>
              <a:ext uri="{FF2B5EF4-FFF2-40B4-BE49-F238E27FC236}">
                <a16:creationId xmlns:a16="http://schemas.microsoft.com/office/drawing/2014/main" id="{398B1D9D-9BCE-ABEA-B2CC-914B3603E160}"/>
              </a:ext>
            </a:extLst>
          </p:cNvPr>
          <p:cNvSpPr txBox="1">
            <a:spLocks noGrp="1"/>
          </p:cNvSpPr>
          <p:nvPr>
            <p:ph type="body" idx="1"/>
          </p:nvPr>
        </p:nvSpPr>
        <p:spPr>
          <a:xfrm>
            <a:off x="420158" y="332434"/>
            <a:ext cx="6412442"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Divergent/</a:t>
            </a:r>
            <a:r>
              <a:rPr lang="de-DE" dirty="0" err="1"/>
              <a:t>convergent</a:t>
            </a:r>
            <a:r>
              <a:rPr lang="de-DE" dirty="0"/>
              <a:t> </a:t>
            </a:r>
            <a:r>
              <a:rPr lang="de-DE" dirty="0" err="1"/>
              <a:t>thinking</a:t>
            </a:r>
            <a:endParaRPr dirty="0"/>
          </a:p>
          <a:p>
            <a:pPr marL="0" lvl="0" indent="0" algn="l" rtl="0">
              <a:lnSpc>
                <a:spcPct val="90000"/>
              </a:lnSpc>
              <a:spcBef>
                <a:spcPts val="750"/>
              </a:spcBef>
              <a:spcAft>
                <a:spcPts val="0"/>
              </a:spcAft>
              <a:buClr>
                <a:srgbClr val="E30613"/>
              </a:buClr>
              <a:buSzPts val="3800"/>
              <a:buNone/>
            </a:pPr>
            <a:endParaRPr dirty="0"/>
          </a:p>
        </p:txBody>
      </p:sp>
      <p:cxnSp>
        <p:nvCxnSpPr>
          <p:cNvPr id="5" name="Google Shape;295;p11">
            <a:extLst>
              <a:ext uri="{FF2B5EF4-FFF2-40B4-BE49-F238E27FC236}">
                <a16:creationId xmlns:a16="http://schemas.microsoft.com/office/drawing/2014/main" id="{91A4E20B-E7AD-9B57-E292-81FAD9C1D8BA}"/>
              </a:ext>
            </a:extLst>
          </p:cNvPr>
          <p:cNvCxnSpPr>
            <a:stCxn id="6" idx="7"/>
          </p:cNvCxnSpPr>
          <p:nvPr/>
        </p:nvCxnSpPr>
        <p:spPr>
          <a:xfrm rot="10800000" flipH="1">
            <a:off x="2837651" y="1479820"/>
            <a:ext cx="1735500" cy="1242900"/>
          </a:xfrm>
          <a:prstGeom prst="straightConnector1">
            <a:avLst/>
          </a:prstGeom>
          <a:noFill/>
          <a:ln w="9525" cap="flat" cmpd="sng">
            <a:solidFill>
              <a:srgbClr val="E30613"/>
            </a:solidFill>
            <a:prstDash val="solid"/>
            <a:miter lim="800000"/>
            <a:headEnd type="none" w="sm" len="sm"/>
            <a:tailEnd type="triangle" w="med" len="med"/>
          </a:ln>
        </p:spPr>
      </p:cxnSp>
      <p:sp>
        <p:nvSpPr>
          <p:cNvPr id="6" name="Google Shape;296;p11">
            <a:extLst>
              <a:ext uri="{FF2B5EF4-FFF2-40B4-BE49-F238E27FC236}">
                <a16:creationId xmlns:a16="http://schemas.microsoft.com/office/drawing/2014/main" id="{B83450A1-3223-6704-B86F-BC4037A4F117}"/>
              </a:ext>
            </a:extLst>
          </p:cNvPr>
          <p:cNvSpPr/>
          <p:nvPr/>
        </p:nvSpPr>
        <p:spPr>
          <a:xfrm>
            <a:off x="2714416" y="2701632"/>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7" name="Google Shape;297;p11">
            <a:extLst>
              <a:ext uri="{FF2B5EF4-FFF2-40B4-BE49-F238E27FC236}">
                <a16:creationId xmlns:a16="http://schemas.microsoft.com/office/drawing/2014/main" id="{E572F6B4-993B-D15C-3AB6-50EF832253B4}"/>
              </a:ext>
            </a:extLst>
          </p:cNvPr>
          <p:cNvCxnSpPr>
            <a:stCxn id="6" idx="5"/>
          </p:cNvCxnSpPr>
          <p:nvPr/>
        </p:nvCxnSpPr>
        <p:spPr>
          <a:xfrm>
            <a:off x="2837651" y="2824544"/>
            <a:ext cx="1727400" cy="1251300"/>
          </a:xfrm>
          <a:prstGeom prst="straightConnector1">
            <a:avLst/>
          </a:prstGeom>
          <a:noFill/>
          <a:ln w="9525" cap="flat" cmpd="sng">
            <a:solidFill>
              <a:srgbClr val="E30613"/>
            </a:solidFill>
            <a:prstDash val="solid"/>
            <a:miter lim="800000"/>
            <a:headEnd type="none" w="sm" len="sm"/>
            <a:tailEnd type="triangle" w="med" len="med"/>
          </a:ln>
        </p:spPr>
      </p:cxnSp>
      <p:sp>
        <p:nvSpPr>
          <p:cNvPr id="8" name="Google Shape;298;p11">
            <a:extLst>
              <a:ext uri="{FF2B5EF4-FFF2-40B4-BE49-F238E27FC236}">
                <a16:creationId xmlns:a16="http://schemas.microsoft.com/office/drawing/2014/main" id="{C3CBB231-8805-EF85-F99D-0DFC4804DFE6}"/>
              </a:ext>
            </a:extLst>
          </p:cNvPr>
          <p:cNvSpPr/>
          <p:nvPr/>
        </p:nvSpPr>
        <p:spPr>
          <a:xfrm>
            <a:off x="6308355" y="2701632"/>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9" name="Google Shape;299;p11">
            <a:extLst>
              <a:ext uri="{FF2B5EF4-FFF2-40B4-BE49-F238E27FC236}">
                <a16:creationId xmlns:a16="http://schemas.microsoft.com/office/drawing/2014/main" id="{AE00017D-4154-0137-CE26-7CE1C857E030}"/>
              </a:ext>
            </a:extLst>
          </p:cNvPr>
          <p:cNvCxnSpPr>
            <a:endCxn id="8" idx="1"/>
          </p:cNvCxnSpPr>
          <p:nvPr/>
        </p:nvCxnSpPr>
        <p:spPr>
          <a:xfrm>
            <a:off x="4572999" y="1471420"/>
            <a:ext cx="1756500" cy="12513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300;p11">
            <a:extLst>
              <a:ext uri="{FF2B5EF4-FFF2-40B4-BE49-F238E27FC236}">
                <a16:creationId xmlns:a16="http://schemas.microsoft.com/office/drawing/2014/main" id="{0ADEDD22-1DFE-0DEA-C9E1-6A58D201F0B5}"/>
              </a:ext>
            </a:extLst>
          </p:cNvPr>
          <p:cNvCxnSpPr>
            <a:endCxn id="8" idx="3"/>
          </p:cNvCxnSpPr>
          <p:nvPr/>
        </p:nvCxnSpPr>
        <p:spPr>
          <a:xfrm rot="10800000" flipH="1">
            <a:off x="4567599" y="2824544"/>
            <a:ext cx="1761900" cy="12513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301;p11">
            <a:extLst>
              <a:ext uri="{FF2B5EF4-FFF2-40B4-BE49-F238E27FC236}">
                <a16:creationId xmlns:a16="http://schemas.microsoft.com/office/drawing/2014/main" id="{2DF37848-7618-0C8A-6D02-46348412A2A1}"/>
              </a:ext>
            </a:extLst>
          </p:cNvPr>
          <p:cNvCxnSpPr>
            <a:stCxn id="6" idx="6"/>
            <a:endCxn id="8" idx="2"/>
          </p:cNvCxnSpPr>
          <p:nvPr/>
        </p:nvCxnSpPr>
        <p:spPr>
          <a:xfrm>
            <a:off x="2858795" y="2773632"/>
            <a:ext cx="3449700" cy="0"/>
          </a:xfrm>
          <a:prstGeom prst="straightConnector1">
            <a:avLst/>
          </a:prstGeom>
          <a:noFill/>
          <a:ln w="19050" cap="flat" cmpd="sng">
            <a:solidFill>
              <a:srgbClr val="E30613"/>
            </a:solidFill>
            <a:prstDash val="lgDash"/>
            <a:miter lim="800000"/>
            <a:headEnd type="none" w="sm" len="sm"/>
            <a:tailEnd type="triangle" w="med" len="med"/>
          </a:ln>
        </p:spPr>
      </p:cxnSp>
      <p:sp>
        <p:nvSpPr>
          <p:cNvPr id="12" name="Google Shape;302;p11">
            <a:extLst>
              <a:ext uri="{FF2B5EF4-FFF2-40B4-BE49-F238E27FC236}">
                <a16:creationId xmlns:a16="http://schemas.microsoft.com/office/drawing/2014/main" id="{685EB7B5-8354-072A-23C2-84940AA1CEAF}"/>
              </a:ext>
            </a:extLst>
          </p:cNvPr>
          <p:cNvSpPr/>
          <p:nvPr/>
        </p:nvSpPr>
        <p:spPr>
          <a:xfrm>
            <a:off x="401618" y="4710847"/>
            <a:ext cx="8725448" cy="217372"/>
          </a:xfrm>
          <a:prstGeom prst="rect">
            <a:avLst/>
          </a:prstGeom>
          <a:noFill/>
          <a:ln>
            <a:noFill/>
          </a:ln>
        </p:spPr>
        <p:txBody>
          <a:bodyPr spcFirstLastPara="1" wrap="square" lIns="34275" tIns="45700" rIns="34275" bIns="45700" anchor="t" anchorCtr="0">
            <a:norm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Banathy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Bela H. (1996).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Designing</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Social</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Systems in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Changing</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World. Springer US. p. XV, 372</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9" name="Google Shape;309;p1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process</a:t>
            </a:r>
            <a:endParaRPr/>
          </a:p>
        </p:txBody>
      </p:sp>
      <p:sp>
        <p:nvSpPr>
          <p:cNvPr id="3" name="Text Placeholder 1">
            <a:extLst>
              <a:ext uri="{FF2B5EF4-FFF2-40B4-BE49-F238E27FC236}">
                <a16:creationId xmlns:a16="http://schemas.microsoft.com/office/drawing/2014/main" id="{B3DF1C0F-CABC-5FBD-6452-2C10DB8D53BC}"/>
              </a:ext>
            </a:extLst>
          </p:cNvPr>
          <p:cNvSpPr>
            <a:spLocks noGrp="1"/>
          </p:cNvSpPr>
          <p:nvPr>
            <p:ph type="body" sz="quarter" idx="13"/>
          </p:nvPr>
        </p:nvSpPr>
        <p:spPr>
          <a:xfrm>
            <a:off x="1371600" y="2137442"/>
            <a:ext cx="6891867" cy="2720308"/>
          </a:xfrm>
        </p:spPr>
        <p:txBody>
          <a:bodyPr/>
          <a:lstStyle/>
          <a:p>
            <a:pPr>
              <a:lnSpc>
                <a:spcPct val="100000"/>
              </a:lnSpc>
            </a:pPr>
            <a:r>
              <a:rPr lang="en-GB" dirty="0"/>
              <a:t>We will fast-forward through the whole ideation process today.</a:t>
            </a:r>
          </a:p>
          <a:p>
            <a:pPr>
              <a:lnSpc>
                <a:spcPct val="100000"/>
              </a:lnSpc>
            </a:pPr>
            <a:r>
              <a:rPr lang="en-GB" dirty="0"/>
              <a:t>You can either develop an idea based on your PhD or develop an example idea with us.</a:t>
            </a:r>
          </a:p>
        </p:txBody>
      </p:sp>
      <p:sp>
        <p:nvSpPr>
          <p:cNvPr id="4" name="Google Shape;463;p29">
            <a:extLst>
              <a:ext uri="{FF2B5EF4-FFF2-40B4-BE49-F238E27FC236}">
                <a16:creationId xmlns:a16="http://schemas.microsoft.com/office/drawing/2014/main" id="{C96B1EF1-EE99-F235-65F3-757FDE800061}"/>
              </a:ext>
            </a:extLst>
          </p:cNvPr>
          <p:cNvSpPr txBox="1"/>
          <p:nvPr/>
        </p:nvSpPr>
        <p:spPr>
          <a:xfrm>
            <a:off x="428626" y="1393063"/>
            <a:ext cx="8296274" cy="477334"/>
          </a:xfrm>
          <a:prstGeom prst="rect">
            <a:avLst/>
          </a:prstGeom>
          <a:noFill/>
          <a:ln>
            <a:noFill/>
          </a:ln>
        </p:spPr>
        <p:txBody>
          <a:bodyPr spcFirstLastPara="1" wrap="square" lIns="45700" tIns="45700" rIns="45700" bIns="45700" anchor="t" anchorCtr="0">
            <a:spAutoFit/>
          </a:bodyPr>
          <a:lstStyle/>
          <a:p>
            <a:pPr marL="0" marR="0" lvl="0" indent="0" algn="l" rtl="0">
              <a:lnSpc>
                <a:spcPct val="138888"/>
              </a:lnSpc>
              <a:spcBef>
                <a:spcPts val="0"/>
              </a:spcBef>
              <a:spcAft>
                <a:spcPts val="0"/>
              </a:spcAft>
              <a:buNone/>
            </a:pPr>
            <a:r>
              <a:rPr lang="de-DE" sz="1800" b="1" u="none" strike="noStrike" cap="none" dirty="0">
                <a:solidFill>
                  <a:schemeClr val="tx1"/>
                </a:solidFill>
                <a:latin typeface="Aptos" panose="020B0004020202020204" pitchFamily="34" charset="0"/>
                <a:sym typeface="Arial"/>
              </a:rPr>
              <a:t>This </a:t>
            </a:r>
            <a:r>
              <a:rPr lang="de-DE" sz="1800" b="1" u="none" strike="noStrike" cap="none" dirty="0" err="1">
                <a:solidFill>
                  <a:schemeClr val="tx1"/>
                </a:solidFill>
                <a:latin typeface="Aptos" panose="020B0004020202020204" pitchFamily="34" charset="0"/>
                <a:sym typeface="Arial"/>
              </a:rPr>
              <a:t>is</a:t>
            </a:r>
            <a:r>
              <a:rPr lang="de-DE" sz="1800" b="1" u="none" strike="noStrike" cap="none" dirty="0">
                <a:solidFill>
                  <a:schemeClr val="tx1"/>
                </a:solidFill>
                <a:latin typeface="Aptos" panose="020B0004020202020204" pitchFamily="34" charset="0"/>
                <a:sym typeface="Arial"/>
              </a:rPr>
              <a:t> </a:t>
            </a:r>
            <a:r>
              <a:rPr lang="de-DE" sz="1800" b="1" u="none" strike="noStrike" cap="none" dirty="0" err="1">
                <a:solidFill>
                  <a:schemeClr val="tx1"/>
                </a:solidFill>
                <a:latin typeface="Aptos" panose="020B0004020202020204" pitchFamily="34" charset="0"/>
                <a:sym typeface="Arial"/>
              </a:rPr>
              <a:t>how</a:t>
            </a:r>
            <a:r>
              <a:rPr lang="de-DE" sz="1800" b="1" u="none" strike="noStrike" cap="none" dirty="0">
                <a:solidFill>
                  <a:schemeClr val="tx1"/>
                </a:solidFill>
                <a:latin typeface="Aptos" panose="020B0004020202020204" pitchFamily="34" charset="0"/>
                <a:sym typeface="Arial"/>
              </a:rPr>
              <a:t> </a:t>
            </a:r>
            <a:r>
              <a:rPr lang="de-DE" sz="1800" b="1" u="none" strike="noStrike" cap="none" dirty="0" err="1">
                <a:solidFill>
                  <a:schemeClr val="tx1"/>
                </a:solidFill>
                <a:latin typeface="Aptos" panose="020B0004020202020204" pitchFamily="34" charset="0"/>
                <a:sym typeface="Arial"/>
              </a:rPr>
              <a:t>we</a:t>
            </a:r>
            <a:r>
              <a:rPr lang="de-DE" sz="1800" b="1" u="none" strike="noStrike" cap="none" dirty="0">
                <a:solidFill>
                  <a:schemeClr val="tx1"/>
                </a:solidFill>
                <a:latin typeface="Aptos" panose="020B0004020202020204" pitchFamily="34" charset="0"/>
                <a:sym typeface="Arial"/>
              </a:rPr>
              <a:t> do </a:t>
            </a:r>
            <a:r>
              <a:rPr lang="de-DE" sz="1800" b="1" u="none" strike="noStrike" cap="none" dirty="0" err="1">
                <a:solidFill>
                  <a:schemeClr val="tx1"/>
                </a:solidFill>
                <a:latin typeface="Aptos" panose="020B0004020202020204" pitchFamily="34" charset="0"/>
                <a:sym typeface="Arial"/>
              </a:rPr>
              <a:t>it</a:t>
            </a:r>
            <a:endParaRPr lang="de-DE" sz="1800" b="1" u="none" strike="noStrike" cap="none" dirty="0">
              <a:solidFill>
                <a:schemeClr val="tx1"/>
              </a:solidFill>
              <a:latin typeface="Aptos" panose="020B0004020202020204"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980A2199-D6EB-A590-20A0-726D00280A35}"/>
              </a:ext>
            </a:extLst>
          </p:cNvPr>
          <p:cNvCxnSpPr/>
          <p:nvPr/>
        </p:nvCxnSpPr>
        <p:spPr>
          <a:xfrm>
            <a:off x="2775357"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38BFD514-648A-282B-3961-4ACE98B584AE}"/>
              </a:ext>
            </a:extLst>
          </p:cNvPr>
          <p:cNvCxnSpPr/>
          <p:nvPr/>
        </p:nvCxnSpPr>
        <p:spPr>
          <a:xfrm>
            <a:off x="4580624"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E8DFCE7D-6F8F-E5E7-184D-512159D1136A}"/>
              </a:ext>
            </a:extLst>
          </p:cNvPr>
          <p:cNvCxnSpPr/>
          <p:nvPr/>
        </p:nvCxnSpPr>
        <p:spPr>
          <a:xfrm>
            <a:off x="6375807"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6D8CBE30-BB6E-89C9-5C5B-CDE0AE18DE86}"/>
              </a:ext>
            </a:extLst>
          </p:cNvPr>
          <p:cNvCxnSpPr/>
          <p:nvPr/>
        </p:nvCxnSpPr>
        <p:spPr>
          <a:xfrm>
            <a:off x="8170989"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FEC299FE-15F4-A99A-9508-885580FC1E34}"/>
              </a:ext>
            </a:extLst>
          </p:cNvPr>
          <p:cNvCxnSpPr/>
          <p:nvPr/>
        </p:nvCxnSpPr>
        <p:spPr>
          <a:xfrm>
            <a:off x="980174"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3;p7">
            <a:extLst>
              <a:ext uri="{FF2B5EF4-FFF2-40B4-BE49-F238E27FC236}">
                <a16:creationId xmlns:a16="http://schemas.microsoft.com/office/drawing/2014/main" id="{11FA5E36-BE94-5F63-551D-208A869823B6}"/>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205;p7">
            <a:extLst>
              <a:ext uri="{FF2B5EF4-FFF2-40B4-BE49-F238E27FC236}">
                <a16:creationId xmlns:a16="http://schemas.microsoft.com/office/drawing/2014/main" id="{0162210B-6203-B0F1-60A7-80CBEEEDC6F3}"/>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7;p7">
            <a:extLst>
              <a:ext uri="{FF2B5EF4-FFF2-40B4-BE49-F238E27FC236}">
                <a16:creationId xmlns:a16="http://schemas.microsoft.com/office/drawing/2014/main" id="{B1D6BF64-A6A5-3B73-FAA7-E3B028E04965}"/>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8;p7">
            <a:extLst>
              <a:ext uri="{FF2B5EF4-FFF2-40B4-BE49-F238E27FC236}">
                <a16:creationId xmlns:a16="http://schemas.microsoft.com/office/drawing/2014/main" id="{D8F9F240-81B5-723A-1A67-9105328E9AF1}"/>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9;p7">
            <a:extLst>
              <a:ext uri="{FF2B5EF4-FFF2-40B4-BE49-F238E27FC236}">
                <a16:creationId xmlns:a16="http://schemas.microsoft.com/office/drawing/2014/main" id="{67D50F82-099D-70C7-4D76-964E6B44C80D}"/>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10;p7">
            <a:extLst>
              <a:ext uri="{FF2B5EF4-FFF2-40B4-BE49-F238E27FC236}">
                <a16:creationId xmlns:a16="http://schemas.microsoft.com/office/drawing/2014/main" id="{1ED4B053-9226-D407-0050-DA7303C892AE}"/>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2;p7">
            <a:extLst>
              <a:ext uri="{FF2B5EF4-FFF2-40B4-BE49-F238E27FC236}">
                <a16:creationId xmlns:a16="http://schemas.microsoft.com/office/drawing/2014/main" id="{2E03C0FE-61CC-C8D6-FEF9-8B7231417B5D}"/>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3;p7">
            <a:extLst>
              <a:ext uri="{FF2B5EF4-FFF2-40B4-BE49-F238E27FC236}">
                <a16:creationId xmlns:a16="http://schemas.microsoft.com/office/drawing/2014/main" id="{0B2E64C6-634D-A1BB-81A8-CEB675D15CF4}"/>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7" name="Google Shape;314;p13">
            <a:extLst>
              <a:ext uri="{FF2B5EF4-FFF2-40B4-BE49-F238E27FC236}">
                <a16:creationId xmlns:a16="http://schemas.microsoft.com/office/drawing/2014/main" id="{562A6501-70C3-721E-8855-CF0239C1AF10}"/>
              </a:ext>
            </a:extLst>
          </p:cNvPr>
          <p:cNvSpPr/>
          <p:nvPr/>
        </p:nvSpPr>
        <p:spPr>
          <a:xfrm rot="-5400000">
            <a:off x="608286" y="2396909"/>
            <a:ext cx="2532387" cy="1819599"/>
          </a:xfrm>
          <a:prstGeom prst="triangle">
            <a:avLst>
              <a:gd name="adj" fmla="val 50587"/>
            </a:avLst>
          </a:prstGeom>
          <a:solidFill>
            <a:srgbClr val="E30613">
              <a:alpha val="20000"/>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320;p13">
            <a:extLst>
              <a:ext uri="{FF2B5EF4-FFF2-40B4-BE49-F238E27FC236}">
                <a16:creationId xmlns:a16="http://schemas.microsoft.com/office/drawing/2014/main" id="{34E77E6C-6CA8-9361-777B-5C2E5C2C1E37}"/>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9" name="Google Shape;322;p13">
            <a:extLst>
              <a:ext uri="{FF2B5EF4-FFF2-40B4-BE49-F238E27FC236}">
                <a16:creationId xmlns:a16="http://schemas.microsoft.com/office/drawing/2014/main" id="{B6F8F41C-F792-5331-59D1-483D70392B3B}"/>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0" name="Google Shape;324;p13">
            <a:extLst>
              <a:ext uri="{FF2B5EF4-FFF2-40B4-BE49-F238E27FC236}">
                <a16:creationId xmlns:a16="http://schemas.microsoft.com/office/drawing/2014/main" id="{948B3FD7-1143-BB9E-ECD4-5EF615C5B4A4}"/>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1" name="Google Shape;329;p13">
            <a:extLst>
              <a:ext uri="{FF2B5EF4-FFF2-40B4-BE49-F238E27FC236}">
                <a16:creationId xmlns:a16="http://schemas.microsoft.com/office/drawing/2014/main" id="{1515A137-E7FC-F566-7F18-10E556133A4C}"/>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2" name="Google Shape;678;p53">
            <a:extLst>
              <a:ext uri="{FF2B5EF4-FFF2-40B4-BE49-F238E27FC236}">
                <a16:creationId xmlns:a16="http://schemas.microsoft.com/office/drawing/2014/main" id="{BC919C02-E46F-7A89-54CA-D9C99131C8F1}"/>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3" name="Google Shape;679;p53">
            <a:extLst>
              <a:ext uri="{FF2B5EF4-FFF2-40B4-BE49-F238E27FC236}">
                <a16:creationId xmlns:a16="http://schemas.microsoft.com/office/drawing/2014/main" id="{AD8135CF-D87C-7356-BCB4-359F1D9CFAF5}"/>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2. ASKING THE </a:t>
            </a:r>
            <a:br>
              <a:rPr lang="de-DE" sz="1200" b="1" u="none" strike="noStrike" cap="none" dirty="0">
                <a:solidFill>
                  <a:srgbClr val="E30613"/>
                </a:solidFill>
                <a:latin typeface="Aptos" panose="020B0004020202020204" pitchFamily="34" charset="0"/>
                <a:sym typeface="Arial"/>
              </a:rPr>
            </a:br>
            <a:r>
              <a:rPr lang="de-DE" sz="1200" b="1" u="none" strike="noStrike" cap="none" dirty="0">
                <a:solidFill>
                  <a:srgbClr val="E30613"/>
                </a:solidFill>
                <a:latin typeface="Aptos" panose="020B0004020202020204" pitchFamily="34" charset="0"/>
                <a:sym typeface="Arial"/>
              </a:rPr>
              <a:t>RIGHT QUESTION</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question</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find </a:t>
            </a:r>
            <a:r>
              <a:rPr lang="de-DE" sz="1000" u="none" strike="noStrike" cap="none" dirty="0" err="1">
                <a:solidFill>
                  <a:schemeClr val="dk1"/>
                </a:solidFill>
                <a:latin typeface="Aptos" panose="020B0004020202020204" pitchFamily="34" charset="0"/>
                <a:ea typeface="Noticia Text"/>
                <a:cs typeface="Noticia Text"/>
                <a:sym typeface="Noticia Text"/>
              </a:rPr>
              <a:t>answers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4" name="Google Shape;680;p53">
            <a:extLst>
              <a:ext uri="{FF2B5EF4-FFF2-40B4-BE49-F238E27FC236}">
                <a16:creationId xmlns:a16="http://schemas.microsoft.com/office/drawing/2014/main" id="{D04401BE-B460-05FB-10B7-76F9194529A0}"/>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3. DEVELOPING SOLUTIONS</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How</a:t>
            </a:r>
            <a:r>
              <a:rPr lang="de-DE" sz="1000" u="none" strike="noStrike" cap="none" dirty="0">
                <a:solidFill>
                  <a:schemeClr val="dk1"/>
                </a:solidFill>
                <a:latin typeface="Aptos" panose="020B0004020202020204" pitchFamily="34" charset="0"/>
                <a:ea typeface="Noticia Text"/>
                <a:cs typeface="Noticia Text"/>
                <a:sym typeface="Noticia Text"/>
              </a:rPr>
              <a:t> do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solve</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5" name="Google Shape;681;p53">
            <a:extLst>
              <a:ext uri="{FF2B5EF4-FFF2-40B4-BE49-F238E27FC236}">
                <a16:creationId xmlns:a16="http://schemas.microsoft.com/office/drawing/2014/main" id="{F9B9EF8E-E322-5E25-E969-F4A2EE1D2822}"/>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4. EVALUATION</a:t>
            </a:r>
            <a:br>
              <a:rPr lang="de-DE" sz="1200" b="1" u="none" strike="noStrike" cap="none" dirty="0">
                <a:solidFill>
                  <a:srgbClr val="E30613"/>
                </a:solidFill>
                <a:latin typeface="Aptos" panose="020B0004020202020204" pitchFamily="34" charset="0"/>
                <a:sym typeface="Arial"/>
              </a:rPr>
            </a:br>
            <a:r>
              <a:rPr lang="de-DE" sz="800" b="1" u="none" strike="noStrike" cap="none" dirty="0">
                <a:solidFill>
                  <a:srgbClr val="E30613"/>
                </a:solidFill>
                <a:latin typeface="Aptos" panose="020B0004020202020204" pitchFamily="34" charset="0"/>
                <a:sym typeface="Arial"/>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Which</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are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most</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a:solidFill>
                  <a:schemeClr val="dk1"/>
                </a:solidFill>
                <a:latin typeface="Aptos" panose="020B0004020202020204" pitchFamily="34" charset="0"/>
                <a:ea typeface="Noticia Text"/>
                <a:cs typeface="Noticia Text"/>
                <a:sym typeface="Noticia Text"/>
              </a:rPr>
              <a:t>promising </a:t>
            </a:r>
            <a:r>
              <a:rPr lang="de-DE" sz="1000" u="none" strike="noStrike" cap="none" dirty="0" err="1">
                <a:solidFill>
                  <a:schemeClr val="dk1"/>
                </a:solidFill>
                <a:latin typeface="Aptos" panose="020B0004020202020204" pitchFamily="34" charset="0"/>
                <a:ea typeface="Noticia Text"/>
                <a:cs typeface="Noticia Text"/>
                <a:sym typeface="Noticia Text"/>
              </a:rPr>
              <a:t>solutions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came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up</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with</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6" name="Google Shape;682;p53">
            <a:extLst>
              <a:ext uri="{FF2B5EF4-FFF2-40B4-BE49-F238E27FC236}">
                <a16:creationId xmlns:a16="http://schemas.microsoft.com/office/drawing/2014/main" id="{CDE36DC2-48FC-49F9-C067-B2640A34A303}"/>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a:t>1. Finding a problem</a:t>
            </a:r>
            <a:endParaRPr/>
          </a:p>
        </p:txBody>
      </p:sp>
      <p:sp>
        <p:nvSpPr>
          <p:cNvPr id="342" name="Google Shape;342;p14"/>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804B9A75-02ED-3E4A-887C-624721D6FC66}"/>
              </a:ext>
            </a:extLst>
          </p:cNvPr>
          <p:cNvSpPr>
            <a:spLocks noGrp="1"/>
          </p:cNvSpPr>
          <p:nvPr>
            <p:ph type="body" sz="quarter" idx="14"/>
          </p:nvPr>
        </p:nvSpPr>
        <p:spPr>
          <a:xfrm>
            <a:off x="428625" y="2128484"/>
            <a:ext cx="2137434" cy="582924"/>
          </a:xfrm>
        </p:spPr>
        <p:txBody>
          <a:bodyPr/>
          <a:lstStyle/>
          <a:p>
            <a:r>
              <a:rPr lang="de-DE" dirty="0"/>
              <a:t>YOUR ENTREPRENEURIAL CAREER</a:t>
            </a:r>
          </a:p>
          <a:p>
            <a:endParaRPr lang="en-GB" dirty="0"/>
          </a:p>
        </p:txBody>
      </p:sp>
      <p:sp>
        <p:nvSpPr>
          <p:cNvPr id="17" name="Textplatzhalter 16">
            <a:extLst>
              <a:ext uri="{FF2B5EF4-FFF2-40B4-BE49-F238E27FC236}">
                <a16:creationId xmlns:a16="http://schemas.microsoft.com/office/drawing/2014/main" id="{643F26C1-29E9-484A-95E3-B6C7F2AAB3D6}"/>
              </a:ext>
            </a:extLst>
          </p:cNvPr>
          <p:cNvSpPr>
            <a:spLocks noGrp="1"/>
          </p:cNvSpPr>
          <p:nvPr>
            <p:ph type="body" sz="quarter" idx="16"/>
          </p:nvPr>
        </p:nvSpPr>
        <p:spPr/>
        <p:txBody>
          <a:bodyPr/>
          <a:lstStyle/>
          <a:p>
            <a:r>
              <a:rPr lang="de-DE" dirty="0"/>
              <a:t>YOUR RESEARCH CANVAS</a:t>
            </a:r>
          </a:p>
          <a:p>
            <a:endParaRPr lang="en-GB" dirty="0"/>
          </a:p>
        </p:txBody>
      </p:sp>
      <p:sp>
        <p:nvSpPr>
          <p:cNvPr id="18" name="Textplatzhalter 17">
            <a:extLst>
              <a:ext uri="{FF2B5EF4-FFF2-40B4-BE49-F238E27FC236}">
                <a16:creationId xmlns:a16="http://schemas.microsoft.com/office/drawing/2014/main" id="{CB02D54A-8E52-4C42-AEDB-B3B5E5613349}"/>
              </a:ext>
            </a:extLst>
          </p:cNvPr>
          <p:cNvSpPr>
            <a:spLocks noGrp="1"/>
          </p:cNvSpPr>
          <p:nvPr>
            <p:ph type="body" sz="quarter" idx="18"/>
          </p:nvPr>
        </p:nvSpPr>
        <p:spPr/>
        <p:txBody>
          <a:bodyPr/>
          <a:lstStyle/>
          <a:p>
            <a:r>
              <a:rPr lang="de-DE"/>
              <a:t>IDEATION</a:t>
            </a:r>
            <a:endParaRPr lang="en-GB"/>
          </a:p>
        </p:txBody>
      </p:sp>
      <p:sp>
        <p:nvSpPr>
          <p:cNvPr id="24" name="Textplatzhalter 23">
            <a:extLst>
              <a:ext uri="{FF2B5EF4-FFF2-40B4-BE49-F238E27FC236}">
                <a16:creationId xmlns:a16="http://schemas.microsoft.com/office/drawing/2014/main" id="{676936B6-1D09-7E47-87AA-1CF95A784023}"/>
              </a:ext>
            </a:extLst>
          </p:cNvPr>
          <p:cNvSpPr>
            <a:spLocks noGrp="1"/>
          </p:cNvSpPr>
          <p:nvPr>
            <p:ph type="body" sz="quarter" idx="20"/>
          </p:nvPr>
        </p:nvSpPr>
        <p:spPr/>
        <p:txBody>
          <a:bodyPr/>
          <a:lstStyle/>
          <a:p>
            <a:r>
              <a:rPr lang="de-DE"/>
              <a:t>PITCH TRAINING</a:t>
            </a:r>
          </a:p>
          <a:p>
            <a:endParaRPr lang="en-GB"/>
          </a:p>
        </p:txBody>
      </p:sp>
      <p:sp>
        <p:nvSpPr>
          <p:cNvPr id="5" name="Text Placeholder 4">
            <a:extLst>
              <a:ext uri="{FF2B5EF4-FFF2-40B4-BE49-F238E27FC236}">
                <a16:creationId xmlns:a16="http://schemas.microsoft.com/office/drawing/2014/main" id="{C39A2D55-AAD6-1CF8-8429-BB4766BEF74C}"/>
              </a:ext>
            </a:extLst>
          </p:cNvPr>
          <p:cNvSpPr>
            <a:spLocks noGrp="1"/>
          </p:cNvSpPr>
          <p:nvPr>
            <p:ph type="body" sz="quarter" idx="12"/>
          </p:nvPr>
        </p:nvSpPr>
        <p:spPr>
          <a:xfrm>
            <a:off x="428625" y="2616122"/>
            <a:ext cx="1934766" cy="1994398"/>
          </a:xfrm>
        </p:spPr>
        <p:txBody>
          <a:bodyPr/>
          <a:lstStyle/>
          <a:p>
            <a:pPr marL="0" indent="0">
              <a:buNone/>
            </a:pPr>
            <a:r>
              <a:rPr lang="en-GB" dirty="0"/>
              <a:t>Introduction to entrepreneurship </a:t>
            </a:r>
            <a:br>
              <a:rPr lang="en-GB" dirty="0"/>
            </a:br>
            <a:r>
              <a:rPr lang="en-GB" dirty="0"/>
              <a:t>&amp; intrapreneurship</a:t>
            </a:r>
          </a:p>
          <a:p>
            <a:pPr marL="0" indent="0">
              <a:buNone/>
            </a:pPr>
            <a:r>
              <a:rPr lang="en-GB" dirty="0"/>
              <a:t>Open up to new career perspectives</a:t>
            </a:r>
          </a:p>
          <a:p>
            <a:pPr marL="0" indent="0">
              <a:buNone/>
            </a:pPr>
            <a:r>
              <a:rPr lang="en-GB" dirty="0"/>
              <a:t>Networking and Q&amp;A with role models</a:t>
            </a:r>
          </a:p>
          <a:p>
            <a:pPr marL="0" indent="0">
              <a:buNone/>
            </a:pPr>
            <a:endParaRPr lang="en-DE" dirty="0"/>
          </a:p>
        </p:txBody>
      </p:sp>
      <p:sp>
        <p:nvSpPr>
          <p:cNvPr id="6" name="Text Placeholder 5">
            <a:extLst>
              <a:ext uri="{FF2B5EF4-FFF2-40B4-BE49-F238E27FC236}">
                <a16:creationId xmlns:a16="http://schemas.microsoft.com/office/drawing/2014/main" id="{DA887035-FC54-257A-80CC-9EBDB79391A3}"/>
              </a:ext>
            </a:extLst>
          </p:cNvPr>
          <p:cNvSpPr>
            <a:spLocks noGrp="1"/>
          </p:cNvSpPr>
          <p:nvPr>
            <p:ph type="body" sz="quarter" idx="21"/>
          </p:nvPr>
        </p:nvSpPr>
        <p:spPr>
          <a:xfrm>
            <a:off x="2593376" y="2616122"/>
            <a:ext cx="1978624" cy="1994398"/>
          </a:xfrm>
        </p:spPr>
        <p:txBody>
          <a:bodyPr/>
          <a:lstStyle/>
          <a:p>
            <a:pPr marL="0" indent="0">
              <a:buNone/>
            </a:pPr>
            <a:r>
              <a:rPr lang="de-DE" dirty="0" err="1"/>
              <a:t>Learn</a:t>
            </a:r>
            <a:r>
              <a:rPr lang="de-DE" dirty="0"/>
              <a:t> </a:t>
            </a:r>
            <a:r>
              <a:rPr lang="de-DE" dirty="0" err="1"/>
              <a:t>about</a:t>
            </a:r>
            <a:r>
              <a:rPr lang="de-DE" dirty="0"/>
              <a:t> </a:t>
            </a:r>
            <a:r>
              <a:rPr lang="de-DE" dirty="0" err="1"/>
              <a:t>the</a:t>
            </a:r>
            <a:r>
              <a:rPr lang="de-DE" dirty="0"/>
              <a:t> </a:t>
            </a:r>
            <a:r>
              <a:rPr lang="de-DE" dirty="0" err="1"/>
              <a:t>relevance</a:t>
            </a:r>
            <a:r>
              <a:rPr lang="de-DE" dirty="0"/>
              <a:t> </a:t>
            </a:r>
            <a:r>
              <a:rPr lang="de-DE" dirty="0" err="1"/>
              <a:t>of</a:t>
            </a:r>
            <a:r>
              <a:rPr lang="de-DE" dirty="0"/>
              <a:t> </a:t>
            </a:r>
            <a:r>
              <a:rPr lang="de-DE" dirty="0" err="1"/>
              <a:t>users</a:t>
            </a:r>
            <a:r>
              <a:rPr lang="de-DE" dirty="0"/>
              <a:t> and potential </a:t>
            </a:r>
            <a:r>
              <a:rPr lang="de-DE" dirty="0" err="1"/>
              <a:t>use</a:t>
            </a:r>
            <a:r>
              <a:rPr lang="de-DE" dirty="0"/>
              <a:t> </a:t>
            </a:r>
            <a:r>
              <a:rPr lang="de-DE" dirty="0" err="1"/>
              <a:t>cases</a:t>
            </a:r>
            <a:endParaRPr lang="de-DE" dirty="0"/>
          </a:p>
          <a:p>
            <a:pPr marL="0" indent="0">
              <a:buNone/>
            </a:pPr>
            <a:r>
              <a:rPr lang="de-DE" dirty="0" err="1"/>
              <a:t>Apply</a:t>
            </a:r>
            <a:r>
              <a:rPr lang="de-DE" dirty="0"/>
              <a:t> </a:t>
            </a:r>
            <a:r>
              <a:rPr lang="de-DE" dirty="0" err="1"/>
              <a:t>the</a:t>
            </a:r>
            <a:r>
              <a:rPr lang="de-DE" dirty="0"/>
              <a:t> Research Canvas </a:t>
            </a:r>
            <a:r>
              <a:rPr lang="de-DE" dirty="0" err="1"/>
              <a:t>to</a:t>
            </a:r>
            <a:r>
              <a:rPr lang="de-DE" dirty="0"/>
              <a:t> </a:t>
            </a:r>
            <a:r>
              <a:rPr lang="de-DE" dirty="0" err="1"/>
              <a:t>your</a:t>
            </a:r>
            <a:r>
              <a:rPr lang="de-DE" dirty="0"/>
              <a:t> </a:t>
            </a:r>
            <a:br>
              <a:rPr lang="de-DE" dirty="0"/>
            </a:br>
            <a:r>
              <a:rPr lang="de-DE" dirty="0"/>
              <a:t>own </a:t>
            </a:r>
            <a:r>
              <a:rPr lang="de-DE" dirty="0" err="1"/>
              <a:t>research</a:t>
            </a:r>
            <a:endParaRPr lang="de-DE" dirty="0"/>
          </a:p>
          <a:p>
            <a:pPr marL="0" indent="0">
              <a:buNone/>
            </a:pPr>
            <a:r>
              <a:rPr lang="de-DE" dirty="0"/>
              <a:t>Brainstorming potential </a:t>
            </a:r>
            <a:r>
              <a:rPr lang="de-DE" dirty="0" err="1"/>
              <a:t>use</a:t>
            </a:r>
            <a:r>
              <a:rPr lang="de-DE" dirty="0"/>
              <a:t> </a:t>
            </a:r>
            <a:r>
              <a:rPr lang="de-DE" dirty="0" err="1"/>
              <a:t>cases</a:t>
            </a:r>
            <a:r>
              <a:rPr lang="de-DE" dirty="0"/>
              <a:t> </a:t>
            </a:r>
            <a:r>
              <a:rPr lang="de-DE" dirty="0" err="1"/>
              <a:t>for</a:t>
            </a:r>
            <a:r>
              <a:rPr lang="de-DE" dirty="0"/>
              <a:t> </a:t>
            </a:r>
            <a:r>
              <a:rPr lang="de-DE" dirty="0" err="1"/>
              <a:t>your</a:t>
            </a:r>
            <a:r>
              <a:rPr lang="de-DE" dirty="0"/>
              <a:t> </a:t>
            </a:r>
            <a:r>
              <a:rPr lang="de-DE" dirty="0" err="1"/>
              <a:t>research</a:t>
            </a:r>
            <a:r>
              <a:rPr lang="de-DE" dirty="0"/>
              <a:t> </a:t>
            </a:r>
            <a:r>
              <a:rPr lang="de-DE" dirty="0" err="1"/>
              <a:t>topic</a:t>
            </a:r>
            <a:endParaRPr lang="de-DE" dirty="0"/>
          </a:p>
          <a:p>
            <a:pPr marL="0" indent="0">
              <a:buNone/>
            </a:pPr>
            <a:endParaRPr lang="de-DE" dirty="0"/>
          </a:p>
          <a:p>
            <a:pPr marL="0" indent="0">
              <a:buNone/>
            </a:pPr>
            <a:endParaRPr lang="de-DE" dirty="0"/>
          </a:p>
          <a:p>
            <a:pPr marL="0" indent="0">
              <a:buNone/>
            </a:pPr>
            <a:endParaRPr lang="en-DE"/>
          </a:p>
        </p:txBody>
      </p:sp>
      <p:sp>
        <p:nvSpPr>
          <p:cNvPr id="7" name="Text Placeholder 6">
            <a:extLst>
              <a:ext uri="{FF2B5EF4-FFF2-40B4-BE49-F238E27FC236}">
                <a16:creationId xmlns:a16="http://schemas.microsoft.com/office/drawing/2014/main" id="{C43814A4-9F68-D7E5-5B93-BEB73BB745A8}"/>
              </a:ext>
            </a:extLst>
          </p:cNvPr>
          <p:cNvSpPr>
            <a:spLocks noGrp="1"/>
          </p:cNvSpPr>
          <p:nvPr>
            <p:ph type="body" sz="quarter" idx="22"/>
          </p:nvPr>
        </p:nvSpPr>
        <p:spPr>
          <a:xfrm>
            <a:off x="4720565" y="2616122"/>
            <a:ext cx="1934766" cy="1994398"/>
          </a:xfrm>
        </p:spPr>
        <p:txBody>
          <a:bodyPr/>
          <a:lstStyle/>
          <a:p>
            <a:pPr marL="0" indent="0">
              <a:buNone/>
            </a:pPr>
            <a:r>
              <a:rPr lang="en-GB" dirty="0"/>
              <a:t>The Ideation Process &amp; the Problem-Solution-Fit</a:t>
            </a:r>
          </a:p>
          <a:p>
            <a:pPr marL="0" indent="0">
              <a:buNone/>
            </a:pPr>
            <a:r>
              <a:rPr lang="en-GB" dirty="0"/>
              <a:t>Brainstorm &amp; filter ideas: What makes a good idea?</a:t>
            </a:r>
          </a:p>
          <a:p>
            <a:pPr marL="0" indent="0">
              <a:buNone/>
            </a:pPr>
            <a:r>
              <a:rPr lang="en-GB" dirty="0"/>
              <a:t>How to think outside the box</a:t>
            </a:r>
          </a:p>
        </p:txBody>
      </p:sp>
      <p:sp>
        <p:nvSpPr>
          <p:cNvPr id="8" name="Text Placeholder 7">
            <a:extLst>
              <a:ext uri="{FF2B5EF4-FFF2-40B4-BE49-F238E27FC236}">
                <a16:creationId xmlns:a16="http://schemas.microsoft.com/office/drawing/2014/main" id="{731B38DD-8F54-E203-2614-33FE2D1A8957}"/>
              </a:ext>
            </a:extLst>
          </p:cNvPr>
          <p:cNvSpPr>
            <a:spLocks noGrp="1"/>
          </p:cNvSpPr>
          <p:nvPr>
            <p:ph type="body" sz="quarter" idx="23"/>
          </p:nvPr>
        </p:nvSpPr>
        <p:spPr>
          <a:xfrm>
            <a:off x="6857999" y="2616122"/>
            <a:ext cx="1981201" cy="1994398"/>
          </a:xfrm>
        </p:spPr>
        <p:txBody>
          <a:bodyPr/>
          <a:lstStyle/>
          <a:p>
            <a:pPr marL="0" indent="0">
              <a:buNone/>
            </a:pPr>
            <a:r>
              <a:rPr lang="de-DE" dirty="0"/>
              <a:t>Key </a:t>
            </a:r>
            <a:r>
              <a:rPr lang="de-DE" dirty="0" err="1"/>
              <a:t>principles</a:t>
            </a:r>
            <a:r>
              <a:rPr lang="de-DE" dirty="0"/>
              <a:t> </a:t>
            </a:r>
            <a:r>
              <a:rPr lang="de-DE" dirty="0" err="1"/>
              <a:t>for</a:t>
            </a:r>
            <a:r>
              <a:rPr lang="de-DE" dirty="0"/>
              <a:t> a </a:t>
            </a:r>
            <a:r>
              <a:rPr lang="de-DE" dirty="0" err="1"/>
              <a:t>convincing</a:t>
            </a:r>
            <a:r>
              <a:rPr lang="de-DE" dirty="0"/>
              <a:t> pitch</a:t>
            </a:r>
          </a:p>
          <a:p>
            <a:pPr marL="0" indent="0">
              <a:buNone/>
            </a:pPr>
            <a:r>
              <a:rPr lang="de-DE" dirty="0" err="1"/>
              <a:t>Develop</a:t>
            </a:r>
            <a:r>
              <a:rPr lang="de-DE" dirty="0"/>
              <a:t> a </a:t>
            </a:r>
            <a:r>
              <a:rPr lang="de-DE" dirty="0" err="1"/>
              <a:t>storyline</a:t>
            </a:r>
            <a:r>
              <a:rPr lang="de-DE" dirty="0"/>
              <a:t>, </a:t>
            </a:r>
            <a:r>
              <a:rPr lang="de-DE" dirty="0" err="1"/>
              <a:t>set</a:t>
            </a:r>
            <a:r>
              <a:rPr lang="de-DE" dirty="0"/>
              <a:t> </a:t>
            </a:r>
            <a:r>
              <a:rPr lang="de-DE" dirty="0" err="1"/>
              <a:t>the</a:t>
            </a:r>
            <a:r>
              <a:rPr lang="de-DE" dirty="0"/>
              <a:t> </a:t>
            </a:r>
            <a:r>
              <a:rPr lang="de-DE" dirty="0" err="1"/>
              <a:t>stage</a:t>
            </a:r>
            <a:r>
              <a:rPr lang="de-DE" dirty="0"/>
              <a:t>, and </a:t>
            </a:r>
            <a:r>
              <a:rPr lang="de-DE" dirty="0" err="1"/>
              <a:t>use</a:t>
            </a:r>
            <a:r>
              <a:rPr lang="de-DE" dirty="0"/>
              <a:t> </a:t>
            </a:r>
            <a:r>
              <a:rPr lang="de-DE" dirty="0" err="1"/>
              <a:t>your</a:t>
            </a:r>
            <a:r>
              <a:rPr lang="de-DE" dirty="0"/>
              <a:t> </a:t>
            </a:r>
            <a:r>
              <a:rPr lang="de-DE" dirty="0" err="1"/>
              <a:t>voice</a:t>
            </a:r>
            <a:endParaRPr lang="de-DE" dirty="0"/>
          </a:p>
          <a:p>
            <a:pPr marL="0" indent="0">
              <a:buNone/>
            </a:pPr>
            <a:r>
              <a:rPr lang="de-DE" dirty="0" err="1"/>
              <a:t>Get</a:t>
            </a:r>
            <a:r>
              <a:rPr lang="de-DE" dirty="0"/>
              <a:t> </a:t>
            </a:r>
            <a:r>
              <a:rPr lang="de-DE" dirty="0" err="1"/>
              <a:t>feedback</a:t>
            </a:r>
            <a:r>
              <a:rPr lang="de-DE" dirty="0"/>
              <a:t> and </a:t>
            </a:r>
            <a:r>
              <a:rPr lang="de-DE" dirty="0" err="1"/>
              <a:t>learn</a:t>
            </a:r>
            <a:r>
              <a:rPr lang="de-DE" dirty="0"/>
              <a:t> </a:t>
            </a:r>
            <a:r>
              <a:rPr lang="de-DE" dirty="0" err="1"/>
              <a:t>from</a:t>
            </a:r>
            <a:r>
              <a:rPr lang="de-DE" dirty="0"/>
              <a:t> </a:t>
            </a:r>
            <a:r>
              <a:rPr lang="de-DE" dirty="0" err="1"/>
              <a:t>your</a:t>
            </a:r>
            <a:r>
              <a:rPr lang="de-DE" dirty="0"/>
              <a:t> </a:t>
            </a:r>
            <a:r>
              <a:rPr lang="de-DE" dirty="0" err="1"/>
              <a:t>peers</a:t>
            </a:r>
            <a:endParaRPr lang="de-DE" dirty="0"/>
          </a:p>
          <a:p>
            <a:pPr marL="0" indent="0">
              <a:buNone/>
            </a:pPr>
            <a:endParaRPr lang="en-DE"/>
          </a:p>
        </p:txBody>
      </p:sp>
      <p:sp>
        <p:nvSpPr>
          <p:cNvPr id="3" name="Text Placeholder 2">
            <a:extLst>
              <a:ext uri="{FF2B5EF4-FFF2-40B4-BE49-F238E27FC236}">
                <a16:creationId xmlns:a16="http://schemas.microsoft.com/office/drawing/2014/main" id="{110D37DE-30FC-ED90-7819-B2E98141E907}"/>
              </a:ext>
            </a:extLst>
          </p:cNvPr>
          <p:cNvSpPr>
            <a:spLocks noGrp="1"/>
          </p:cNvSpPr>
          <p:nvPr>
            <p:ph type="body" idx="10"/>
          </p:nvPr>
        </p:nvSpPr>
        <p:spPr/>
        <p:txBody>
          <a:bodyPr/>
          <a:lstStyle/>
          <a:p>
            <a:r>
              <a:rPr lang="de-DE" dirty="0"/>
              <a:t>Day 1</a:t>
            </a:r>
            <a:endParaRPr lang="en-DE"/>
          </a:p>
        </p:txBody>
      </p:sp>
      <p:sp>
        <p:nvSpPr>
          <p:cNvPr id="4" name="Text Placeholder 3">
            <a:extLst>
              <a:ext uri="{FF2B5EF4-FFF2-40B4-BE49-F238E27FC236}">
                <a16:creationId xmlns:a16="http://schemas.microsoft.com/office/drawing/2014/main" id="{50F2210C-8BC3-B5E2-B485-BA2C29658314}"/>
              </a:ext>
            </a:extLst>
          </p:cNvPr>
          <p:cNvSpPr>
            <a:spLocks noGrp="1"/>
          </p:cNvSpPr>
          <p:nvPr>
            <p:ph type="body" idx="11"/>
          </p:nvPr>
        </p:nvSpPr>
        <p:spPr>
          <a:xfrm>
            <a:off x="4714875" y="1099293"/>
            <a:ext cx="4017487" cy="430887"/>
          </a:xfrm>
        </p:spPr>
        <p:txBody>
          <a:bodyPr/>
          <a:lstStyle/>
          <a:p>
            <a:r>
              <a:rPr lang="de-DE" dirty="0"/>
              <a:t>Day 2</a:t>
            </a:r>
          </a:p>
        </p:txBody>
      </p:sp>
      <p:sp>
        <p:nvSpPr>
          <p:cNvPr id="2" name="Text Placeholder 1">
            <a:extLst>
              <a:ext uri="{FF2B5EF4-FFF2-40B4-BE49-F238E27FC236}">
                <a16:creationId xmlns:a16="http://schemas.microsoft.com/office/drawing/2014/main" id="{25A804B2-8420-3769-5F5C-5C346CA52F96}"/>
              </a:ext>
            </a:extLst>
          </p:cNvPr>
          <p:cNvSpPr>
            <a:spLocks noGrp="1"/>
          </p:cNvSpPr>
          <p:nvPr>
            <p:ph type="body" idx="1"/>
          </p:nvPr>
        </p:nvSpPr>
        <p:spPr/>
        <p:txBody>
          <a:bodyPr/>
          <a:lstStyle/>
          <a:p>
            <a:r>
              <a:rPr lang="de-DE" dirty="0"/>
              <a:t>Workshop Programme</a:t>
            </a:r>
            <a:endParaRPr lang="en-DE"/>
          </a:p>
        </p:txBody>
      </p:sp>
    </p:spTree>
    <p:extLst>
      <p:ext uri="{BB962C8B-B14F-4D97-AF65-F5344CB8AC3E}">
        <p14:creationId xmlns:p14="http://schemas.microsoft.com/office/powerpoint/2010/main" val="32930409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15"/>
          <p:cNvSpPr txBox="1"/>
          <p:nvPr/>
        </p:nvSpPr>
        <p:spPr>
          <a:xfrm>
            <a:off x="4146515" y="3575568"/>
            <a:ext cx="5414953" cy="1583480"/>
          </a:xfrm>
          <a:prstGeom prst="rect">
            <a:avLst/>
          </a:prstGeom>
          <a:noFill/>
          <a:ln>
            <a:noFill/>
          </a:ln>
        </p:spPr>
        <p:txBody>
          <a:bodyPr spcFirstLastPara="1" wrap="square" lIns="91425" tIns="91425" rIns="91425" bIns="91425" anchor="t" anchorCtr="0">
            <a:noAutofit/>
          </a:bodyPr>
          <a:lstStyle/>
          <a:p>
            <a:pPr marL="285750" marR="0" lvl="0" indent="-184150" algn="l" rtl="0">
              <a:lnSpc>
                <a:spcPct val="175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Noticia Text"/>
              <a:ea typeface="Noticia Text"/>
              <a:cs typeface="Noticia Text"/>
              <a:sym typeface="Noticia Text"/>
            </a:endParaRPr>
          </a:p>
        </p:txBody>
      </p:sp>
      <p:sp>
        <p:nvSpPr>
          <p:cNvPr id="351" name="Google Shape;351;p15"/>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Finding a problem</a:t>
            </a:r>
            <a:endParaRPr/>
          </a:p>
        </p:txBody>
      </p:sp>
      <p:sp>
        <p:nvSpPr>
          <p:cNvPr id="3" name="Google Shape;349;p15">
            <a:extLst>
              <a:ext uri="{FF2B5EF4-FFF2-40B4-BE49-F238E27FC236}">
                <a16:creationId xmlns:a16="http://schemas.microsoft.com/office/drawing/2014/main" id="{3A0619E7-F977-2504-7C04-609E0C9BBF8C}"/>
              </a:ext>
            </a:extLst>
          </p:cNvPr>
          <p:cNvSpPr/>
          <p:nvPr/>
        </p:nvSpPr>
        <p:spPr>
          <a:xfrm>
            <a:off x="1371600" y="3700085"/>
            <a:ext cx="305111" cy="223537"/>
          </a:xfrm>
          <a:prstGeom prst="rightArrow">
            <a:avLst>
              <a:gd name="adj1" fmla="val 50000"/>
              <a:gd name="adj2" fmla="val 50000"/>
            </a:avLst>
          </a:prstGeom>
          <a:solidFill>
            <a:srgbClr val="E30613"/>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 name="Google Shape;350;p15">
            <a:extLst>
              <a:ext uri="{FF2B5EF4-FFF2-40B4-BE49-F238E27FC236}">
                <a16:creationId xmlns:a16="http://schemas.microsoft.com/office/drawing/2014/main" id="{6BC4DD1C-4DED-493D-BCEB-47D413B6967B}"/>
              </a:ext>
            </a:extLst>
          </p:cNvPr>
          <p:cNvSpPr txBox="1"/>
          <p:nvPr/>
        </p:nvSpPr>
        <p:spPr>
          <a:xfrm>
            <a:off x="1388533" y="3452800"/>
            <a:ext cx="5582093" cy="718105"/>
          </a:xfrm>
          <a:prstGeom prst="rect">
            <a:avLst/>
          </a:prstGeom>
          <a:noFill/>
          <a:ln>
            <a:noFill/>
          </a:ln>
        </p:spPr>
        <p:txBody>
          <a:bodyPr spcFirstLastPara="1" wrap="square" lIns="45700" tIns="45700" rIns="45700" bIns="45700" anchor="t" anchorCtr="0">
            <a:spAutoFit/>
          </a:bodyPr>
          <a:lstStyle/>
          <a:p>
            <a:pPr marL="392400" marR="0" lvl="8" indent="0" algn="l" rtl="0">
              <a:lnSpc>
                <a:spcPct val="100000"/>
              </a:lnSpc>
              <a:spcBef>
                <a:spcPts val="1600"/>
              </a:spcBef>
              <a:spcAft>
                <a:spcPts val="1600"/>
              </a:spcAft>
              <a:buNone/>
            </a:pPr>
            <a:r>
              <a:rPr lang="de-DE" u="none" strike="noStrike" cap="none" dirty="0">
                <a:solidFill>
                  <a:srgbClr val="E30613"/>
                </a:solidFill>
                <a:latin typeface="Aptos" panose="020B0004020202020204" pitchFamily="34" charset="0"/>
                <a:ea typeface="Noticia Text"/>
                <a:cs typeface="Noticia Text"/>
                <a:sym typeface="Noticia Text"/>
              </a:rPr>
              <a:t>Understanding </a:t>
            </a:r>
            <a:r>
              <a:rPr lang="de-DE" u="none" strike="noStrike" cap="none" dirty="0" err="1">
                <a:solidFill>
                  <a:srgbClr val="E30613"/>
                </a:solidFill>
                <a:latin typeface="Aptos" panose="020B0004020202020204" pitchFamily="34" charset="0"/>
                <a:ea typeface="Noticia Text"/>
                <a:cs typeface="Noticia Text"/>
                <a:sym typeface="Noticia Text"/>
              </a:rPr>
              <a:t>problems</a:t>
            </a:r>
            <a:r>
              <a:rPr lang="de-DE" u="none" strike="noStrike" cap="none" dirty="0">
                <a:solidFill>
                  <a:srgbClr val="E30613"/>
                </a:solidFill>
                <a:latin typeface="Aptos" panose="020B0004020202020204" pitchFamily="34" charset="0"/>
                <a:ea typeface="Noticia Text"/>
                <a:cs typeface="Noticia Text"/>
                <a:sym typeface="Noticia Text"/>
              </a:rPr>
              <a:t> </a:t>
            </a:r>
            <a:r>
              <a:rPr lang="de-DE" u="none" strike="noStrike" cap="none" dirty="0" err="1">
                <a:solidFill>
                  <a:srgbClr val="E30613"/>
                </a:solidFill>
                <a:latin typeface="Aptos" panose="020B0004020202020204" pitchFamily="34" charset="0"/>
                <a:ea typeface="Noticia Text"/>
                <a:cs typeface="Noticia Text"/>
                <a:sym typeface="Noticia Text"/>
              </a:rPr>
              <a:t>as</a:t>
            </a:r>
            <a:r>
              <a:rPr lang="de-DE" u="none" strike="noStrike" cap="none" dirty="0">
                <a:solidFill>
                  <a:srgbClr val="E30613"/>
                </a:solidFill>
                <a:latin typeface="Aptos" panose="020B0004020202020204" pitchFamily="34" charset="0"/>
                <a:ea typeface="Noticia Text"/>
                <a:cs typeface="Noticia Text"/>
                <a:sym typeface="Noticia Text"/>
              </a:rPr>
              <a:t> </a:t>
            </a:r>
            <a:r>
              <a:rPr lang="de-DE" u="none" strike="noStrike" cap="none" dirty="0" err="1">
                <a:solidFill>
                  <a:srgbClr val="E30613"/>
                </a:solidFill>
                <a:latin typeface="Aptos" panose="020B0004020202020204" pitchFamily="34" charset="0"/>
                <a:ea typeface="Noticia Text"/>
                <a:cs typeface="Noticia Text"/>
                <a:sym typeface="Noticia Text"/>
              </a:rPr>
              <a:t>opportunities</a:t>
            </a:r>
            <a:r>
              <a:rPr lang="de-DE" u="none" strike="noStrike" cap="none" dirty="0">
                <a:solidFill>
                  <a:srgbClr val="E30613"/>
                </a:solidFill>
                <a:latin typeface="Aptos" panose="020B0004020202020204" pitchFamily="34" charset="0"/>
                <a:ea typeface="Noticia Text"/>
                <a:cs typeface="Noticia Text"/>
                <a:sym typeface="Noticia Text"/>
              </a:rPr>
              <a:t>!</a:t>
            </a:r>
          </a:p>
        </p:txBody>
      </p:sp>
      <p:sp>
        <p:nvSpPr>
          <p:cNvPr id="5" name="Text Placeholder 2">
            <a:extLst>
              <a:ext uri="{FF2B5EF4-FFF2-40B4-BE49-F238E27FC236}">
                <a16:creationId xmlns:a16="http://schemas.microsoft.com/office/drawing/2014/main" id="{77C4C65A-0EA4-7336-3D35-B41AF3C65422}"/>
              </a:ext>
            </a:extLst>
          </p:cNvPr>
          <p:cNvSpPr>
            <a:spLocks noGrp="1"/>
          </p:cNvSpPr>
          <p:nvPr>
            <p:ph type="body" sz="quarter" idx="13"/>
          </p:nvPr>
        </p:nvSpPr>
        <p:spPr>
          <a:xfrm>
            <a:off x="1371599" y="2133600"/>
            <a:ext cx="6925733" cy="1024467"/>
          </a:xfrm>
        </p:spPr>
        <p:txBody>
          <a:bodyPr/>
          <a:lstStyle/>
          <a:p>
            <a:pPr>
              <a:lnSpc>
                <a:spcPct val="100000"/>
              </a:lnSpc>
            </a:pPr>
            <a:r>
              <a:rPr lang="en-GB" dirty="0"/>
              <a:t>in a real user’s problem</a:t>
            </a:r>
          </a:p>
          <a:p>
            <a:pPr>
              <a:lnSpc>
                <a:spcPct val="100000"/>
              </a:lnSpc>
            </a:pPr>
            <a:r>
              <a:rPr lang="en-GB" dirty="0"/>
              <a:t>in a solution that offers true value for the user</a:t>
            </a:r>
          </a:p>
        </p:txBody>
      </p:sp>
      <p:sp>
        <p:nvSpPr>
          <p:cNvPr id="6" name="Google Shape;463;p29">
            <a:extLst>
              <a:ext uri="{FF2B5EF4-FFF2-40B4-BE49-F238E27FC236}">
                <a16:creationId xmlns:a16="http://schemas.microsoft.com/office/drawing/2014/main" id="{6101EC89-C550-93D4-0738-8A81E1D206D8}"/>
              </a:ext>
            </a:extLst>
          </p:cNvPr>
          <p:cNvSpPr txBox="1"/>
          <p:nvPr/>
        </p:nvSpPr>
        <p:spPr>
          <a:xfrm>
            <a:off x="397096" y="1393063"/>
            <a:ext cx="8296274" cy="477334"/>
          </a:xfrm>
          <a:prstGeom prst="rect">
            <a:avLst/>
          </a:prstGeom>
          <a:noFill/>
          <a:ln>
            <a:noFill/>
          </a:ln>
        </p:spPr>
        <p:txBody>
          <a:bodyPr spcFirstLastPara="1" wrap="square" lIns="45700" tIns="45700" rIns="45700" bIns="45700" anchor="t" anchorCtr="0">
            <a:spAutoFit/>
          </a:bodyPr>
          <a:lstStyle/>
          <a:p>
            <a:pPr marL="0" marR="0" lvl="0" indent="0" algn="l" rtl="0">
              <a:lnSpc>
                <a:spcPct val="138888"/>
              </a:lnSpc>
              <a:spcBef>
                <a:spcPts val="0"/>
              </a:spcBef>
              <a:spcAft>
                <a:spcPts val="0"/>
              </a:spcAft>
              <a:buNone/>
            </a:pPr>
            <a:r>
              <a:rPr lang="de-DE" sz="1800" b="1" u="none" strike="noStrike" cap="none" dirty="0" err="1">
                <a:solidFill>
                  <a:schemeClr val="tx1"/>
                </a:solidFill>
                <a:latin typeface="Aptos" panose="020B0004020202020204" pitchFamily="34" charset="0"/>
                <a:sym typeface="Arial"/>
              </a:rPr>
              <a:t>Wherein</a:t>
            </a:r>
            <a:r>
              <a:rPr lang="de-DE" sz="1800" b="1" u="none" strike="noStrike" cap="none" dirty="0">
                <a:solidFill>
                  <a:schemeClr val="tx1"/>
                </a:solidFill>
                <a:latin typeface="Aptos" panose="020B0004020202020204" pitchFamily="34" charset="0"/>
                <a:sym typeface="Arial"/>
              </a:rPr>
              <a:t> </a:t>
            </a:r>
            <a:r>
              <a:rPr lang="de-DE" sz="1800" b="1" u="none" strike="noStrike" cap="none" dirty="0" err="1">
                <a:solidFill>
                  <a:schemeClr val="tx1"/>
                </a:solidFill>
                <a:latin typeface="Aptos" panose="020B0004020202020204" pitchFamily="34" charset="0"/>
                <a:sym typeface="Arial"/>
              </a:rPr>
              <a:t>is</a:t>
            </a:r>
            <a:r>
              <a:rPr lang="de-DE" sz="1800" b="1" u="none" strike="noStrike" cap="none" dirty="0">
                <a:solidFill>
                  <a:schemeClr val="tx1"/>
                </a:solidFill>
                <a:latin typeface="Aptos" panose="020B0004020202020204" pitchFamily="34" charset="0"/>
                <a:sym typeface="Arial"/>
              </a:rPr>
              <a:t> </a:t>
            </a:r>
            <a:r>
              <a:rPr lang="de-DE" sz="1800" b="1" u="none" strike="noStrike" cap="none" dirty="0" err="1">
                <a:solidFill>
                  <a:schemeClr val="tx1"/>
                </a:solidFill>
                <a:latin typeface="Aptos" panose="020B0004020202020204" pitchFamily="34" charset="0"/>
                <a:sym typeface="Arial"/>
              </a:rPr>
              <a:t>the</a:t>
            </a:r>
            <a:r>
              <a:rPr lang="de-DE" sz="1800" b="1" u="none" strike="noStrike" cap="none" dirty="0">
                <a:solidFill>
                  <a:schemeClr val="tx1"/>
                </a:solidFill>
                <a:latin typeface="Aptos" panose="020B0004020202020204" pitchFamily="34" charset="0"/>
                <a:sym typeface="Arial"/>
              </a:rPr>
              <a:t> source </a:t>
            </a:r>
            <a:r>
              <a:rPr lang="de-DE" sz="1800" b="1" u="none" strike="noStrike" cap="none" dirty="0" err="1">
                <a:solidFill>
                  <a:schemeClr val="tx1"/>
                </a:solidFill>
                <a:latin typeface="Aptos" panose="020B0004020202020204" pitchFamily="34" charset="0"/>
                <a:sym typeface="Arial"/>
              </a:rPr>
              <a:t>of</a:t>
            </a:r>
            <a:r>
              <a:rPr lang="de-DE" sz="1800" b="1" u="none" strike="noStrike" cap="none" dirty="0">
                <a:solidFill>
                  <a:schemeClr val="tx1"/>
                </a:solidFill>
                <a:latin typeface="Aptos" panose="020B0004020202020204" pitchFamily="34" charset="0"/>
                <a:sym typeface="Arial"/>
              </a:rPr>
              <a:t> a powerful </a:t>
            </a:r>
            <a:r>
              <a:rPr lang="de-DE" sz="1800" b="1" u="none" strike="noStrike" cap="none" dirty="0" err="1">
                <a:solidFill>
                  <a:schemeClr val="tx1"/>
                </a:solidFill>
                <a:latin typeface="Aptos" panose="020B0004020202020204" pitchFamily="34" charset="0"/>
                <a:sym typeface="Arial"/>
              </a:rPr>
              <a:t>idea</a:t>
            </a:r>
            <a:r>
              <a:rPr lang="de-DE" sz="1800" b="1" u="none" strike="noStrike" cap="none" dirty="0">
                <a:solidFill>
                  <a:schemeClr val="tx1"/>
                </a:solidFill>
                <a:latin typeface="Aptos" panose="020B0004020202020204" pitchFamily="34" charset="0"/>
                <a:sym typeface="Arial"/>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7" name="Google Shape;357;p16"/>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356" name="Google Shape;356;p1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Find a problem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4" name="Google Shape;364;p1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Find a </a:t>
            </a:r>
            <a:r>
              <a:rPr lang="de-DE" dirty="0" err="1"/>
              <a:t>problem</a:t>
            </a:r>
            <a:endParaRPr dirty="0"/>
          </a:p>
        </p:txBody>
      </p:sp>
      <p:sp>
        <p:nvSpPr>
          <p:cNvPr id="6" name="Google Shape;463;p29">
            <a:extLst>
              <a:ext uri="{FF2B5EF4-FFF2-40B4-BE49-F238E27FC236}">
                <a16:creationId xmlns:a16="http://schemas.microsoft.com/office/drawing/2014/main" id="{57DDE517-9F1A-7F2C-E4B4-5B0AD34A2E37}"/>
              </a:ext>
            </a:extLst>
          </p:cNvPr>
          <p:cNvSpPr txBox="1"/>
          <p:nvPr/>
        </p:nvSpPr>
        <p:spPr>
          <a:xfrm>
            <a:off x="397096" y="1393063"/>
            <a:ext cx="8296274" cy="477334"/>
          </a:xfrm>
          <a:prstGeom prst="rect">
            <a:avLst/>
          </a:prstGeom>
          <a:noFill/>
          <a:ln>
            <a:noFill/>
          </a:ln>
        </p:spPr>
        <p:txBody>
          <a:bodyPr spcFirstLastPara="1" wrap="square" lIns="45700" tIns="45700" rIns="45700" bIns="45700" anchor="t" anchorCtr="0">
            <a:spAutoFit/>
          </a:bodyPr>
          <a:lstStyle/>
          <a:p>
            <a:pPr marL="0" marR="0" lvl="0" indent="0" algn="l" rtl="0">
              <a:lnSpc>
                <a:spcPct val="138888"/>
              </a:lnSpc>
              <a:spcBef>
                <a:spcPts val="0"/>
              </a:spcBef>
              <a:spcAft>
                <a:spcPts val="0"/>
              </a:spcAft>
              <a:buNone/>
            </a:pPr>
            <a:r>
              <a:rPr lang="de-DE" sz="1800" b="1" u="none" strike="noStrike" cap="none" dirty="0" err="1">
                <a:solidFill>
                  <a:schemeClr val="dk1"/>
                </a:solidFill>
                <a:sym typeface="Arial"/>
              </a:rPr>
              <a:t>It</a:t>
            </a:r>
            <a:r>
              <a:rPr lang="de-DE" sz="1800" b="1" u="none" strike="noStrike" cap="none" dirty="0">
                <a:solidFill>
                  <a:schemeClr val="dk1"/>
                </a:solidFill>
                <a:sym typeface="Arial"/>
              </a:rPr>
              <a:t> </a:t>
            </a:r>
            <a:r>
              <a:rPr lang="de-DE" sz="1800" b="1" u="none" strike="noStrike" cap="none" dirty="0" err="1">
                <a:solidFill>
                  <a:schemeClr val="dk1"/>
                </a:solidFill>
                <a:sym typeface="Arial"/>
              </a:rPr>
              <a:t>can</a:t>
            </a:r>
            <a:r>
              <a:rPr lang="de-DE" sz="1800" b="1" u="none" strike="noStrike" cap="none" dirty="0">
                <a:solidFill>
                  <a:schemeClr val="dk1"/>
                </a:solidFill>
                <a:sym typeface="Arial"/>
              </a:rPr>
              <a:t> </a:t>
            </a:r>
            <a:r>
              <a:rPr lang="de-DE" sz="1800" b="1" u="none" strike="noStrike" cap="none" dirty="0" err="1">
                <a:solidFill>
                  <a:schemeClr val="dk1"/>
                </a:solidFill>
                <a:sym typeface="Arial"/>
              </a:rPr>
              <a:t>either</a:t>
            </a:r>
            <a:r>
              <a:rPr lang="de-DE" sz="1800" b="1" u="none" strike="noStrike" cap="none" dirty="0">
                <a:solidFill>
                  <a:schemeClr val="dk1"/>
                </a:solidFill>
                <a:sym typeface="Arial"/>
              </a:rPr>
              <a:t> </a:t>
            </a:r>
            <a:r>
              <a:rPr lang="de-DE" sz="1800" b="1" u="none" strike="noStrike" cap="none" dirty="0" err="1">
                <a:solidFill>
                  <a:schemeClr val="dk1"/>
                </a:solidFill>
                <a:sym typeface="Arial"/>
              </a:rPr>
              <a:t>be</a:t>
            </a:r>
            <a:r>
              <a:rPr lang="de-DE" sz="1800" b="1" u="none" strike="noStrike" cap="none" dirty="0">
                <a:solidFill>
                  <a:schemeClr val="dk1"/>
                </a:solidFill>
                <a:sym typeface="Arial"/>
              </a:rPr>
              <a:t> a </a:t>
            </a:r>
            <a:r>
              <a:rPr lang="de-DE" sz="1800" b="1" u="none" strike="noStrike" cap="none" dirty="0" err="1">
                <a:solidFill>
                  <a:schemeClr val="dk1"/>
                </a:solidFill>
                <a:sym typeface="Arial"/>
              </a:rPr>
              <a:t>problem</a:t>
            </a:r>
            <a:r>
              <a:rPr lang="de-DE" sz="1800" b="1" u="none" strike="noStrike" cap="none" dirty="0">
                <a:solidFill>
                  <a:schemeClr val="dk1"/>
                </a:solidFill>
                <a:sym typeface="Arial"/>
              </a:rPr>
              <a:t>, </a:t>
            </a:r>
            <a:r>
              <a:rPr lang="de-DE" sz="1800" b="1" u="none" strike="noStrike" cap="none" dirty="0" err="1">
                <a:solidFill>
                  <a:schemeClr val="dk1"/>
                </a:solidFill>
                <a:sym typeface="Arial"/>
              </a:rPr>
              <a:t>that</a:t>
            </a:r>
            <a:r>
              <a:rPr lang="de-DE" sz="1800" b="1" u="none" strike="noStrike" cap="none" dirty="0">
                <a:solidFill>
                  <a:schemeClr val="dk1"/>
                </a:solidFill>
                <a:sym typeface="Arial"/>
              </a:rPr>
              <a:t> </a:t>
            </a:r>
            <a:r>
              <a:rPr lang="de-DE" sz="1800" b="1" u="none" strike="noStrike" cap="none" dirty="0" err="1">
                <a:solidFill>
                  <a:schemeClr val="dk1"/>
                </a:solidFill>
                <a:sym typeface="Arial"/>
              </a:rPr>
              <a:t>you</a:t>
            </a:r>
            <a:r>
              <a:rPr lang="de-DE" sz="1800" b="1" u="none" strike="noStrike" cap="none" dirty="0">
                <a:solidFill>
                  <a:schemeClr val="dk1"/>
                </a:solidFill>
                <a:sym typeface="Arial"/>
              </a:rPr>
              <a:t> …</a:t>
            </a:r>
            <a:endParaRPr lang="de-DE" b="1" dirty="0"/>
          </a:p>
        </p:txBody>
      </p:sp>
      <p:sp>
        <p:nvSpPr>
          <p:cNvPr id="2" name="Google Shape;363;p17">
            <a:extLst>
              <a:ext uri="{FF2B5EF4-FFF2-40B4-BE49-F238E27FC236}">
                <a16:creationId xmlns:a16="http://schemas.microsoft.com/office/drawing/2014/main" id="{732C52E2-C671-8161-44E4-9D13F23A4AF9}"/>
              </a:ext>
            </a:extLst>
          </p:cNvPr>
          <p:cNvSpPr txBox="1"/>
          <p:nvPr/>
        </p:nvSpPr>
        <p:spPr>
          <a:xfrm>
            <a:off x="1712526" y="2124973"/>
            <a:ext cx="5510294" cy="2145752"/>
          </a:xfrm>
          <a:prstGeom prst="rect">
            <a:avLst/>
          </a:prstGeom>
          <a:noFill/>
          <a:ln>
            <a:noFill/>
          </a:ln>
        </p:spPr>
        <p:txBody>
          <a:bodyPr spcFirstLastPara="1" wrap="square" lIns="91425" tIns="91425" rIns="91425" bIns="91425" anchor="t" anchorCtr="0">
            <a:noAutofit/>
          </a:bodyPr>
          <a:lstStyle/>
          <a:p>
            <a:pPr marL="0" marR="0" lvl="4" indent="0" algn="l" rtl="0">
              <a:lnSpc>
                <a:spcPct val="125000"/>
              </a:lnSpc>
              <a:spcBef>
                <a:spcPts val="0"/>
              </a:spcBef>
              <a:spcAft>
                <a:spcPts val="0"/>
              </a:spcAft>
              <a:buNone/>
            </a:pPr>
            <a:r>
              <a:rPr lang="de-DE" sz="1600" b="1" u="none" strike="noStrike" cap="none" dirty="0">
                <a:solidFill>
                  <a:srgbClr val="E30613"/>
                </a:solidFill>
                <a:sym typeface="Arial"/>
              </a:rPr>
              <a:t>A.  </a:t>
            </a:r>
            <a:r>
              <a:rPr lang="de-DE" sz="1600" b="1" i="1"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are</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working</a:t>
            </a:r>
            <a:r>
              <a:rPr lang="de-DE" sz="1600" b="0" i="0" u="none" strike="noStrike" cap="none" dirty="0">
                <a:solidFill>
                  <a:schemeClr val="dk1"/>
                </a:solidFill>
                <a:ea typeface="Noticia Text"/>
                <a:cs typeface="Noticia Text"/>
                <a:sym typeface="Noticia Text"/>
              </a:rPr>
              <a:t> on in </a:t>
            </a:r>
            <a:r>
              <a:rPr lang="de-DE" sz="1600" b="0" i="0" u="none" strike="noStrike" cap="none" dirty="0" err="1">
                <a:solidFill>
                  <a:schemeClr val="dk1"/>
                </a:solidFill>
                <a:ea typeface="Noticia Text"/>
                <a:cs typeface="Noticia Text"/>
                <a:sym typeface="Noticia Text"/>
              </a:rPr>
              <a:t>the</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context</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of</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your</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research</a:t>
            </a:r>
            <a:r>
              <a:rPr lang="de-DE" sz="1600" b="0" i="0" u="none" strike="noStrike" cap="none" dirty="0">
                <a:solidFill>
                  <a:schemeClr val="dk1"/>
                </a:solidFill>
                <a:ea typeface="Noticia Text"/>
                <a:cs typeface="Noticia Text"/>
                <a:sym typeface="Noticia Text"/>
              </a:rPr>
              <a:t>.</a:t>
            </a:r>
            <a:endParaRPr b="1" dirty="0"/>
          </a:p>
          <a:p>
            <a:pPr marL="285750" marR="0" lvl="4" indent="-209550" algn="l" rtl="0">
              <a:lnSpc>
                <a:spcPct val="133333"/>
              </a:lnSpc>
              <a:spcBef>
                <a:spcPts val="600"/>
              </a:spcBef>
              <a:spcAft>
                <a:spcPts val="0"/>
              </a:spcAft>
              <a:buClr>
                <a:srgbClr val="000000"/>
              </a:buClr>
              <a:buSzPts val="1200"/>
              <a:buFont typeface="Arial"/>
              <a:buNone/>
            </a:pPr>
            <a:endParaRPr sz="1200" b="1" u="none" strike="noStrike" cap="none" dirty="0">
              <a:solidFill>
                <a:srgbClr val="E30613"/>
              </a:solidFill>
              <a:sym typeface="Arial"/>
            </a:endParaRPr>
          </a:p>
          <a:p>
            <a:pPr marL="0" marR="0" lvl="4" indent="0" algn="l" rtl="0">
              <a:lnSpc>
                <a:spcPct val="125000"/>
              </a:lnSpc>
              <a:spcBef>
                <a:spcPts val="600"/>
              </a:spcBef>
              <a:spcAft>
                <a:spcPts val="0"/>
              </a:spcAft>
              <a:buNone/>
            </a:pPr>
            <a:r>
              <a:rPr lang="de-DE" sz="1600" b="1" u="none" strike="noStrike" cap="none" dirty="0">
                <a:solidFill>
                  <a:srgbClr val="E30613"/>
                </a:solidFill>
                <a:sym typeface="Arial"/>
              </a:rPr>
              <a:t>B.  </a:t>
            </a:r>
            <a:r>
              <a:rPr lang="de-DE" sz="1600" b="0" i="1"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observed</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or</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found</a:t>
            </a:r>
            <a:r>
              <a:rPr lang="de-DE" sz="1600" b="0" i="0" u="none" strike="noStrike" cap="none" dirty="0">
                <a:solidFill>
                  <a:schemeClr val="dk1"/>
                </a:solidFill>
                <a:ea typeface="Noticia Text"/>
                <a:cs typeface="Noticia Text"/>
                <a:sym typeface="Noticia Text"/>
              </a:rPr>
              <a:t> in </a:t>
            </a:r>
            <a:r>
              <a:rPr lang="de-DE" sz="1600" b="0" i="0" u="none" strike="noStrike" cap="none" dirty="0" err="1">
                <a:solidFill>
                  <a:schemeClr val="dk1"/>
                </a:solidFill>
                <a:ea typeface="Noticia Text"/>
                <a:cs typeface="Noticia Text"/>
                <a:sym typeface="Noticia Text"/>
              </a:rPr>
              <a:t>your</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day</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to</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day</a:t>
            </a:r>
            <a:r>
              <a:rPr lang="de-DE" sz="1600" b="0" i="0" u="none" strike="noStrike" cap="none" dirty="0">
                <a:solidFill>
                  <a:schemeClr val="dk1"/>
                </a:solidFill>
                <a:ea typeface="Noticia Text"/>
                <a:cs typeface="Noticia Text"/>
                <a:sym typeface="Noticia Text"/>
              </a:rPr>
              <a:t> </a:t>
            </a:r>
            <a:r>
              <a:rPr lang="de-DE" sz="1600" b="0" i="0" u="none" strike="noStrike" cap="none" dirty="0" err="1">
                <a:solidFill>
                  <a:schemeClr val="dk1"/>
                </a:solidFill>
                <a:ea typeface="Noticia Text"/>
                <a:cs typeface="Noticia Text"/>
                <a:sym typeface="Noticia Text"/>
              </a:rPr>
              <a:t>life</a:t>
            </a:r>
            <a:r>
              <a:rPr lang="de-DE" sz="1600" b="0" i="0" u="none" strike="noStrike" cap="none" dirty="0">
                <a:solidFill>
                  <a:schemeClr val="dk1"/>
                </a:solidFill>
                <a:ea typeface="Noticia Text"/>
                <a:cs typeface="Noticia Text"/>
                <a:sym typeface="Noticia Text"/>
              </a:rPr>
              <a:t>:</a:t>
            </a:r>
            <a:r>
              <a:rPr lang="de-DE" sz="1100" b="0" i="0" u="none" strike="noStrike" cap="none" dirty="0">
                <a:solidFill>
                  <a:schemeClr val="dk1"/>
                </a:solidFill>
                <a:ea typeface="Noticia Text"/>
                <a:cs typeface="Noticia Text"/>
                <a:sym typeface="Noticia Text"/>
              </a:rPr>
              <a:t>	</a:t>
            </a:r>
            <a:endParaRPr b="1" dirty="0"/>
          </a:p>
          <a:p>
            <a:pPr marL="576000" marR="0" lvl="4" indent="-216000" algn="l" rtl="0">
              <a:lnSpc>
                <a:spcPct val="123076"/>
              </a:lnSpc>
              <a:spcBef>
                <a:spcPts val="600"/>
              </a:spcBef>
              <a:spcAft>
                <a:spcPts val="0"/>
              </a:spcAft>
              <a:buClr>
                <a:srgbClr val="000000"/>
              </a:buClr>
              <a:buSzPts val="1300"/>
              <a:buFont typeface="Arial"/>
              <a:buChar char="•"/>
            </a:pPr>
            <a:r>
              <a:rPr lang="de-DE" sz="1300" b="0" i="0" u="none" strike="noStrike" cap="none" dirty="0" err="1">
                <a:solidFill>
                  <a:schemeClr val="dk1"/>
                </a:solidFill>
                <a:ea typeface="Noticia Text"/>
                <a:cs typeface="Noticia Text"/>
                <a:sym typeface="Noticia Text"/>
              </a:rPr>
              <a:t>Where</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did</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you</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recently</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experience</a:t>
            </a:r>
            <a:r>
              <a:rPr lang="de-DE" sz="1300" b="0" i="0" u="none" strike="noStrike" cap="none" dirty="0">
                <a:solidFill>
                  <a:schemeClr val="dk1"/>
                </a:solidFill>
                <a:ea typeface="Noticia Text"/>
                <a:cs typeface="Noticia Text"/>
                <a:sym typeface="Noticia Text"/>
              </a:rPr>
              <a:t> a </a:t>
            </a:r>
            <a:r>
              <a:rPr lang="de-DE" sz="1300" b="0" i="0" u="none" strike="noStrike" cap="none" dirty="0" err="1">
                <a:solidFill>
                  <a:schemeClr val="dk1"/>
                </a:solidFill>
                <a:ea typeface="Noticia Text"/>
                <a:cs typeface="Noticia Text"/>
                <a:sym typeface="Noticia Text"/>
              </a:rPr>
              <a:t>challenge</a:t>
            </a:r>
            <a:r>
              <a:rPr lang="de-DE" sz="1300" b="0" i="0" u="none" strike="noStrike" cap="none" dirty="0">
                <a:solidFill>
                  <a:schemeClr val="dk1"/>
                </a:solidFill>
                <a:ea typeface="Noticia Text"/>
                <a:cs typeface="Noticia Text"/>
                <a:sym typeface="Noticia Text"/>
              </a:rPr>
              <a:t>?</a:t>
            </a:r>
            <a:endParaRPr b="1" dirty="0"/>
          </a:p>
          <a:p>
            <a:pPr marL="576000" marR="0" lvl="4" indent="-216000" algn="l" rtl="0">
              <a:lnSpc>
                <a:spcPct val="123076"/>
              </a:lnSpc>
              <a:spcBef>
                <a:spcPts val="300"/>
              </a:spcBef>
              <a:spcAft>
                <a:spcPts val="0"/>
              </a:spcAft>
              <a:buClr>
                <a:srgbClr val="000000"/>
              </a:buClr>
              <a:buSzPts val="1300"/>
              <a:buFont typeface="Arial"/>
              <a:buChar char="•"/>
            </a:pPr>
            <a:r>
              <a:rPr lang="de-DE" sz="1300" b="0" i="0" u="none" strike="noStrike" cap="none" dirty="0" err="1">
                <a:solidFill>
                  <a:schemeClr val="dk1"/>
                </a:solidFill>
                <a:ea typeface="Noticia Text"/>
                <a:cs typeface="Noticia Text"/>
                <a:sym typeface="Noticia Text"/>
              </a:rPr>
              <a:t>Where</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did</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you</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observe</a:t>
            </a:r>
            <a:r>
              <a:rPr lang="de-DE" sz="1300" b="0" i="0" u="none" strike="noStrike" cap="none" dirty="0">
                <a:solidFill>
                  <a:schemeClr val="dk1"/>
                </a:solidFill>
                <a:ea typeface="Noticia Text"/>
                <a:cs typeface="Noticia Text"/>
                <a:sym typeface="Noticia Text"/>
              </a:rPr>
              <a:t> a </a:t>
            </a:r>
            <a:r>
              <a:rPr lang="de-DE" sz="1300" b="0" i="0" u="none" strike="noStrike" cap="none" dirty="0" err="1">
                <a:solidFill>
                  <a:schemeClr val="dk1"/>
                </a:solidFill>
                <a:ea typeface="Noticia Text"/>
                <a:cs typeface="Noticia Text"/>
                <a:sym typeface="Noticia Text"/>
              </a:rPr>
              <a:t>problem</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that</a:t>
            </a:r>
            <a:r>
              <a:rPr lang="de-DE" sz="1300" b="0" i="0" u="none" strike="noStrike" cap="none" dirty="0">
                <a:solidFill>
                  <a:schemeClr val="dk1"/>
                </a:solidFill>
                <a:ea typeface="Noticia Text"/>
                <a:cs typeface="Noticia Text"/>
                <a:sym typeface="Noticia Text"/>
              </a:rPr>
              <a:t> </a:t>
            </a:r>
            <a:r>
              <a:rPr lang="de-DE" sz="1300" b="0" i="0" u="none" strike="noStrike" cap="none" dirty="0" err="1">
                <a:solidFill>
                  <a:schemeClr val="dk1"/>
                </a:solidFill>
                <a:ea typeface="Noticia Text"/>
                <a:cs typeface="Noticia Text"/>
                <a:sym typeface="Noticia Text"/>
              </a:rPr>
              <a:t>somebody</a:t>
            </a:r>
            <a:r>
              <a:rPr lang="de-DE" sz="1300" b="0" i="0" u="none" strike="noStrike" cap="none" dirty="0">
                <a:solidFill>
                  <a:schemeClr val="dk1"/>
                </a:solidFill>
                <a:ea typeface="Noticia Text"/>
                <a:cs typeface="Noticia Text"/>
                <a:sym typeface="Noticia Text"/>
              </a:rPr>
              <a:t> was </a:t>
            </a:r>
            <a:r>
              <a:rPr lang="de-DE" sz="1300" b="0" i="0" u="none" strike="noStrike" cap="none" dirty="0" err="1">
                <a:solidFill>
                  <a:schemeClr val="dk1"/>
                </a:solidFill>
                <a:ea typeface="Noticia Text"/>
                <a:cs typeface="Noticia Text"/>
                <a:sym typeface="Noticia Text"/>
              </a:rPr>
              <a:t>facing</a:t>
            </a:r>
            <a:r>
              <a:rPr lang="de-DE" sz="1300" b="0" i="0" u="none" strike="noStrike" cap="none" dirty="0">
                <a:solidFill>
                  <a:schemeClr val="dk1"/>
                </a:solidFill>
                <a:ea typeface="Noticia Text"/>
                <a:cs typeface="Noticia Text"/>
                <a:sym typeface="Noticia Text"/>
              </a:rPr>
              <a:t>?</a:t>
            </a:r>
            <a:endParaRPr sz="1300" b="1" u="none" strike="noStrike" cap="none" dirty="0">
              <a:solidFill>
                <a:srgbClr val="E30613"/>
              </a:solidFill>
              <a:sym typeface="Arial"/>
            </a:endParaRPr>
          </a:p>
          <a:p>
            <a:pPr marL="576000" marR="0" lvl="4" indent="-133450" algn="l" rtl="0">
              <a:lnSpc>
                <a:spcPct val="123076"/>
              </a:lnSpc>
              <a:spcBef>
                <a:spcPts val="300"/>
              </a:spcBef>
              <a:spcAft>
                <a:spcPts val="0"/>
              </a:spcAft>
              <a:buClr>
                <a:srgbClr val="000000"/>
              </a:buClr>
              <a:buSzPts val="1300"/>
              <a:buFont typeface="Arial"/>
              <a:buNone/>
            </a:pPr>
            <a:endParaRPr sz="1300" b="0" i="0" u="none" strike="noStrike" cap="none" dirty="0">
              <a:solidFill>
                <a:schemeClr val="dk1"/>
              </a:solidFill>
              <a:ea typeface="Noticia Text"/>
              <a:cs typeface="Noticia Text"/>
              <a:sym typeface="Noticia Text"/>
            </a:endParaRPr>
          </a:p>
          <a:p>
            <a:pPr marL="285750" marR="0" lvl="4" indent="-209550" algn="l" rtl="0">
              <a:lnSpc>
                <a:spcPct val="133333"/>
              </a:lnSpc>
              <a:spcBef>
                <a:spcPts val="600"/>
              </a:spcBef>
              <a:spcAft>
                <a:spcPts val="600"/>
              </a:spcAft>
              <a:buClr>
                <a:srgbClr val="000000"/>
              </a:buClr>
              <a:buSzPts val="1200"/>
              <a:buFont typeface="Arial"/>
              <a:buNone/>
            </a:pPr>
            <a:endParaRPr sz="1200" b="0" i="0" u="none" strike="noStrike" cap="none" dirty="0">
              <a:solidFill>
                <a:schemeClr val="dk1"/>
              </a:solidFill>
              <a:ea typeface="Noticia Text"/>
              <a:cs typeface="Noticia Text"/>
              <a:sym typeface="Noticia Tex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2" name="Grafik 1">
            <a:extLst>
              <a:ext uri="{FF2B5EF4-FFF2-40B4-BE49-F238E27FC236}">
                <a16:creationId xmlns:a16="http://schemas.microsoft.com/office/drawing/2014/main" id="{A16210D1-05B5-E7E0-A328-0EC7E40FC443}"/>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
        <p:nvSpPr>
          <p:cNvPr id="14" name="Google Shape;364;p17">
            <a:extLst>
              <a:ext uri="{FF2B5EF4-FFF2-40B4-BE49-F238E27FC236}">
                <a16:creationId xmlns:a16="http://schemas.microsoft.com/office/drawing/2014/main" id="{450696E7-076C-3529-F311-8DF79042D0E7}"/>
              </a:ext>
            </a:extLst>
          </p:cNvPr>
          <p:cNvSpPr txBox="1">
            <a:spLocks/>
          </p:cNvSpPr>
          <p:nvPr/>
        </p:nvSpPr>
        <p:spPr>
          <a:xfrm>
            <a:off x="428625" y="328126"/>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3800"/>
              <a:buFont typeface="Arial"/>
              <a:buNone/>
              <a:tabLst/>
              <a:defRPr/>
            </a:pP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Finding</a:t>
            </a:r>
            <a:r>
              <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rPr>
              <a:t> a </a:t>
            </a: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problem</a:t>
            </a:r>
            <a:endPar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13" name="Grafik 12">
            <a:extLst>
              <a:ext uri="{FF2B5EF4-FFF2-40B4-BE49-F238E27FC236}">
                <a16:creationId xmlns:a16="http://schemas.microsoft.com/office/drawing/2014/main" id="{4C1A893A-379B-1CE3-0FCB-81535CB5F2D3}"/>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
        <p:nvSpPr>
          <p:cNvPr id="14" name="Google Shape;364;p17">
            <a:extLst>
              <a:ext uri="{FF2B5EF4-FFF2-40B4-BE49-F238E27FC236}">
                <a16:creationId xmlns:a16="http://schemas.microsoft.com/office/drawing/2014/main" id="{394DC571-0207-B1DE-9A52-6E9527CB902A}"/>
              </a:ext>
            </a:extLst>
          </p:cNvPr>
          <p:cNvSpPr txBox="1">
            <a:spLocks/>
          </p:cNvSpPr>
          <p:nvPr/>
        </p:nvSpPr>
        <p:spPr>
          <a:xfrm>
            <a:off x="428625" y="328126"/>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3800"/>
              <a:buFont typeface="Arial"/>
              <a:buNone/>
              <a:tabLst/>
              <a:defRPr/>
            </a:pP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Finding</a:t>
            </a:r>
            <a:r>
              <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rPr>
              <a:t> a </a:t>
            </a: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problem</a:t>
            </a:r>
            <a:endPar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endParaRPr>
          </a:p>
        </p:txBody>
      </p:sp>
      <p:sp>
        <p:nvSpPr>
          <p:cNvPr id="15" name="Google Shape;384;p20">
            <a:extLst>
              <a:ext uri="{FF2B5EF4-FFF2-40B4-BE49-F238E27FC236}">
                <a16:creationId xmlns:a16="http://schemas.microsoft.com/office/drawing/2014/main" id="{15B8857E-19A4-EF9D-06ED-90807B839133}"/>
              </a:ext>
            </a:extLst>
          </p:cNvPr>
          <p:cNvSpPr txBox="1"/>
          <p:nvPr/>
        </p:nvSpPr>
        <p:spPr>
          <a:xfrm>
            <a:off x="3325250" y="2140224"/>
            <a:ext cx="1578429" cy="1691547"/>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An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old</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woman</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having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troubles</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crossing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busy</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street</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t>
            </a:r>
            <a:endParaRPr kumimoji="0" sz="1400" b="0" i="0" u="none" strike="noStrike" kern="1200" cap="none" spc="0" normalizeH="0" baseline="0" noProof="0" dirty="0">
              <a:ln>
                <a:noFill/>
              </a:ln>
              <a:solidFill>
                <a:schemeClr val="tx1"/>
              </a:solidFill>
              <a:effectLst/>
              <a:uLnTx/>
              <a:uFillTx/>
              <a:latin typeface="+mn-lt"/>
              <a:ea typeface="Comic Sans MS"/>
              <a:cs typeface="Comic Sans MS"/>
              <a:sym typeface="Comic Sans MS"/>
            </a:endParaRPr>
          </a:p>
        </p:txBody>
      </p:sp>
      <p:sp>
        <p:nvSpPr>
          <p:cNvPr id="16" name="Google Shape;384;p20">
            <a:extLst>
              <a:ext uri="{FF2B5EF4-FFF2-40B4-BE49-F238E27FC236}">
                <a16:creationId xmlns:a16="http://schemas.microsoft.com/office/drawing/2014/main" id="{968A4AF3-D404-4D06-DCA0-3FD2BC6FCC8C}"/>
              </a:ext>
            </a:extLst>
          </p:cNvPr>
          <p:cNvSpPr txBox="1"/>
          <p:nvPr/>
        </p:nvSpPr>
        <p:spPr>
          <a:xfrm>
            <a:off x="4775091" y="2140224"/>
            <a:ext cx="1578429" cy="1691547"/>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Watering</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my</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plants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when</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I am not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home</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a:t>
            </a:r>
            <a:endParaRPr kumimoji="0" lang="de-DE" sz="1800" b="0" i="0" u="none" strike="noStrike" kern="1200" cap="none" spc="0" normalizeH="0" baseline="0" noProof="0" dirty="0">
              <a:ln>
                <a:noFill/>
              </a:ln>
              <a:solidFill>
                <a:schemeClr val="tx1"/>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1"/>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Teamwork</a:t>
            </a:r>
            <a:endParaRPr/>
          </a:p>
        </p:txBody>
      </p:sp>
      <p:sp>
        <p:nvSpPr>
          <p:cNvPr id="391" name="Google Shape;391;p21"/>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Find a problem</a:t>
            </a:r>
            <a:endParaRPr/>
          </a:p>
        </p:txBody>
      </p:sp>
      <p:sp>
        <p:nvSpPr>
          <p:cNvPr id="392" name="Google Shape;392;p21"/>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15 minutes</a:t>
            </a:r>
            <a:endParaRPr/>
          </a:p>
        </p:txBody>
      </p:sp>
      <p:sp>
        <p:nvSpPr>
          <p:cNvPr id="393" name="Google Shape;393;p21"/>
          <p:cNvSpPr txBox="1">
            <a:spLocks noGrp="1"/>
          </p:cNvSpPr>
          <p:nvPr>
            <p:ph type="body" sz="quarter" idx="19"/>
          </p:nvPr>
        </p:nvSpPr>
        <p:spPr>
          <a:xfrm>
            <a:off x="1158197" y="2286000"/>
            <a:ext cx="2353866" cy="892552"/>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dirty="0"/>
              <a:t>Digital </a:t>
            </a:r>
            <a:r>
              <a:rPr lang="de-DE" dirty="0" err="1"/>
              <a:t>Breakout</a:t>
            </a:r>
            <a:r>
              <a:rPr lang="de-DE" dirty="0"/>
              <a:t> Rooms </a:t>
            </a:r>
            <a:endParaRPr dirty="0"/>
          </a:p>
          <a:p>
            <a:pPr marL="0" lvl="0" indent="0" algn="l" rtl="0">
              <a:spcBef>
                <a:spcPts val="1200"/>
              </a:spcBef>
              <a:buClr>
                <a:srgbClr val="262626"/>
              </a:buClr>
              <a:buSzPts val="1200"/>
              <a:buNone/>
            </a:pPr>
            <a:r>
              <a:rPr lang="de-DE" dirty="0" err="1"/>
              <a:t>Automatic</a:t>
            </a:r>
            <a:r>
              <a:rPr lang="de-DE" dirty="0"/>
              <a:t> </a:t>
            </a:r>
            <a:r>
              <a:rPr lang="de-DE" dirty="0" err="1"/>
              <a:t>transfer</a:t>
            </a:r>
            <a:r>
              <a:rPr lang="de-DE" dirty="0"/>
              <a:t> back</a:t>
            </a:r>
            <a:endParaRPr dirty="0"/>
          </a:p>
        </p:txBody>
      </p:sp>
      <p:sp>
        <p:nvSpPr>
          <p:cNvPr id="394" name="Google Shape;394;p21"/>
          <p:cNvSpPr txBox="1">
            <a:spLocks noGrp="1"/>
          </p:cNvSpPr>
          <p:nvPr>
            <p:ph type="body" sz="quarter" idx="20"/>
          </p:nvPr>
        </p:nvSpPr>
        <p:spPr>
          <a:xfrm>
            <a:off x="3742919" y="2286000"/>
            <a:ext cx="2353866" cy="1538883"/>
          </a:xfrm>
          <a:prstGeom prst="rect">
            <a:avLst/>
          </a:prstGeom>
          <a:noFill/>
          <a:ln>
            <a:noFill/>
          </a:ln>
        </p:spPr>
        <p:txBody>
          <a:bodyPr spcFirstLastPara="1" wrap="square" lIns="0" tIns="0" rIns="0" bIns="0" anchor="t" anchorCtr="0">
            <a:spAutoFit/>
          </a:bodyPr>
          <a:lstStyle/>
          <a:p>
            <a:pPr lvl="0" algn="l" rtl="0">
              <a:spcBef>
                <a:spcPts val="0"/>
              </a:spcBef>
              <a:buClr>
                <a:srgbClr val="262626"/>
              </a:buClr>
              <a:buSzPts val="1200"/>
            </a:pPr>
            <a:r>
              <a:rPr lang="de-DE" dirty="0"/>
              <a:t>On </a:t>
            </a:r>
            <a:r>
              <a:rPr lang="de-DE" dirty="0" err="1"/>
              <a:t>your</a:t>
            </a:r>
            <a:r>
              <a:rPr lang="de-DE" dirty="0"/>
              <a:t> own: </a:t>
            </a:r>
            <a:br>
              <a:rPr lang="de-DE" dirty="0"/>
            </a:br>
            <a:r>
              <a:rPr lang="de-DE" b="1" dirty="0"/>
              <a:t>Think </a:t>
            </a:r>
            <a:r>
              <a:rPr lang="de-DE" b="1" dirty="0" err="1"/>
              <a:t>about</a:t>
            </a:r>
            <a:r>
              <a:rPr lang="de-DE" b="1" dirty="0"/>
              <a:t> </a:t>
            </a:r>
            <a:r>
              <a:rPr lang="de-DE" b="1" dirty="0" err="1"/>
              <a:t>your</a:t>
            </a:r>
            <a:r>
              <a:rPr lang="de-DE" b="1" dirty="0"/>
              <a:t> last </a:t>
            </a:r>
            <a:r>
              <a:rPr lang="de-DE" b="1" dirty="0" err="1"/>
              <a:t>week</a:t>
            </a:r>
            <a:r>
              <a:rPr lang="de-DE" b="1" dirty="0"/>
              <a:t> and </a:t>
            </a:r>
            <a:r>
              <a:rPr lang="de-DE" b="1" dirty="0" err="1"/>
              <a:t>write</a:t>
            </a:r>
            <a:r>
              <a:rPr lang="de-DE" b="1" dirty="0"/>
              <a:t> down </a:t>
            </a:r>
            <a:r>
              <a:rPr lang="de-DE" b="1" dirty="0" err="1"/>
              <a:t>three</a:t>
            </a:r>
            <a:r>
              <a:rPr lang="de-DE" b="1" dirty="0"/>
              <a:t> </a:t>
            </a:r>
            <a:r>
              <a:rPr lang="de-DE" b="1" dirty="0" err="1"/>
              <a:t>challenges</a:t>
            </a:r>
            <a:r>
              <a:rPr lang="de-DE" b="1" dirty="0"/>
              <a:t>/</a:t>
            </a:r>
            <a:r>
              <a:rPr lang="de-DE" b="1" dirty="0" err="1"/>
              <a:t>problems</a:t>
            </a:r>
            <a:endParaRPr b="1" dirty="0"/>
          </a:p>
          <a:p>
            <a:pPr lvl="0" algn="l" rtl="0">
              <a:spcBef>
                <a:spcPts val="1200"/>
              </a:spcBef>
              <a:buClr>
                <a:srgbClr val="262626"/>
              </a:buClr>
              <a:buSzPts val="1200"/>
            </a:pPr>
            <a:r>
              <a:rPr lang="de-DE" dirty="0"/>
              <a:t>Share </a:t>
            </a:r>
            <a:r>
              <a:rPr lang="de-DE" dirty="0" err="1"/>
              <a:t>them</a:t>
            </a:r>
            <a:r>
              <a:rPr lang="de-DE" dirty="0"/>
              <a:t> </a:t>
            </a:r>
            <a:r>
              <a:rPr lang="de-DE" dirty="0" err="1"/>
              <a:t>with</a:t>
            </a:r>
            <a:r>
              <a:rPr lang="de-DE" dirty="0"/>
              <a:t> </a:t>
            </a:r>
            <a:r>
              <a:rPr lang="de-DE" dirty="0" err="1"/>
              <a:t>your</a:t>
            </a:r>
            <a:r>
              <a:rPr lang="de-DE" dirty="0"/>
              <a:t> </a:t>
            </a:r>
            <a:r>
              <a:rPr lang="de-DE" dirty="0" err="1"/>
              <a:t>team</a:t>
            </a:r>
            <a:r>
              <a:rPr lang="de-DE" dirty="0"/>
              <a:t>!</a:t>
            </a:r>
            <a:endParaRPr dirty="0"/>
          </a:p>
        </p:txBody>
      </p:sp>
      <p:sp>
        <p:nvSpPr>
          <p:cNvPr id="395" name="Google Shape;395;p21"/>
          <p:cNvSpPr txBox="1">
            <a:spLocks noGrp="1"/>
          </p:cNvSpPr>
          <p:nvPr>
            <p:ph type="body" sz="quarter" idx="21"/>
          </p:nvPr>
        </p:nvSpPr>
        <p:spPr>
          <a:xfrm>
            <a:off x="6336108" y="2286000"/>
            <a:ext cx="2353866" cy="1415772"/>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b="1" dirty="0"/>
              <a:t>2 min </a:t>
            </a:r>
            <a:r>
              <a:rPr lang="de-DE" dirty="0" err="1"/>
              <a:t>self</a:t>
            </a:r>
            <a:r>
              <a:rPr lang="de-DE" dirty="0"/>
              <a:t> </a:t>
            </a:r>
            <a:r>
              <a:rPr lang="de-DE" dirty="0" err="1"/>
              <a:t>introduction</a:t>
            </a:r>
            <a:endParaRPr dirty="0"/>
          </a:p>
          <a:p>
            <a:pPr marL="0" lvl="0" indent="0" algn="l" rtl="0">
              <a:spcBef>
                <a:spcPts val="1200"/>
              </a:spcBef>
              <a:buClr>
                <a:srgbClr val="262626"/>
              </a:buClr>
              <a:buSzPts val="1200"/>
              <a:buNone/>
            </a:pPr>
            <a:r>
              <a:rPr lang="de-DE" b="1" dirty="0"/>
              <a:t>13 min </a:t>
            </a:r>
            <a:r>
              <a:rPr lang="de-DE" dirty="0" err="1"/>
              <a:t>writing</a:t>
            </a:r>
            <a:r>
              <a:rPr lang="de-DE" dirty="0"/>
              <a:t> &amp; </a:t>
            </a:r>
            <a:r>
              <a:rPr lang="de-DE" dirty="0" err="1"/>
              <a:t>sharing</a:t>
            </a:r>
            <a:endParaRPr dirty="0"/>
          </a:p>
          <a:p>
            <a:pPr marL="0" lvl="0" indent="0" algn="l" rtl="0">
              <a:spcBef>
                <a:spcPts val="1200"/>
              </a:spcBef>
              <a:buClr>
                <a:srgbClr val="262626"/>
              </a:buClr>
              <a:buSzPts val="1200"/>
              <a:buNone/>
            </a:pPr>
            <a:r>
              <a:rPr lang="de-DE" dirty="0"/>
              <a:t>Countdown </a:t>
            </a:r>
            <a:r>
              <a:rPr lang="de-DE" dirty="0" err="1"/>
              <a:t>for</a:t>
            </a:r>
            <a:r>
              <a:rPr lang="de-DE" dirty="0"/>
              <a:t> last </a:t>
            </a:r>
            <a:r>
              <a:rPr lang="de-DE" dirty="0" err="1"/>
              <a:t>minute</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22"/>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400" name="Google Shape;400;p2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Let’s go!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38888"/>
              </a:lnSpc>
              <a:spcBef>
                <a:spcPts val="0"/>
              </a:spcBef>
              <a:spcAft>
                <a:spcPts val="0"/>
              </a:spcAft>
              <a:buClr>
                <a:schemeClr val="lt1"/>
              </a:buClr>
              <a:buSzPts val="1800"/>
              <a:buNone/>
            </a:pPr>
            <a:r>
              <a:rPr lang="de-DE" dirty="0" err="1">
                <a:ea typeface="Arial"/>
                <a:sym typeface="Arial"/>
              </a:rPr>
              <a:t>What</a:t>
            </a:r>
            <a:r>
              <a:rPr lang="de-DE" dirty="0">
                <a:ea typeface="Arial"/>
                <a:sym typeface="Arial"/>
              </a:rPr>
              <a:t> </a:t>
            </a:r>
            <a:r>
              <a:rPr lang="de-DE" dirty="0" err="1">
                <a:ea typeface="Arial"/>
                <a:sym typeface="Arial"/>
              </a:rPr>
              <a:t>problems</a:t>
            </a:r>
            <a:r>
              <a:rPr lang="de-DE" dirty="0">
                <a:ea typeface="Arial"/>
                <a:sym typeface="Arial"/>
              </a:rPr>
              <a:t> </a:t>
            </a:r>
            <a:r>
              <a:rPr lang="de-DE" dirty="0" err="1">
                <a:ea typeface="Arial"/>
                <a:sym typeface="Arial"/>
              </a:rPr>
              <a:t>did</a:t>
            </a:r>
            <a:r>
              <a:rPr lang="de-DE" dirty="0">
                <a:ea typeface="Arial"/>
                <a:sym typeface="Arial"/>
              </a:rPr>
              <a:t> </a:t>
            </a:r>
            <a:r>
              <a:rPr lang="de-DE" dirty="0" err="1">
                <a:ea typeface="Arial"/>
                <a:sym typeface="Arial"/>
              </a:rPr>
              <a:t>you</a:t>
            </a:r>
            <a:r>
              <a:rPr lang="de-DE" dirty="0">
                <a:ea typeface="Arial"/>
                <a:sym typeface="Arial"/>
              </a:rPr>
              <a:t> </a:t>
            </a:r>
            <a:r>
              <a:rPr lang="de-DE" dirty="0" err="1">
                <a:ea typeface="Arial"/>
                <a:sym typeface="Arial"/>
              </a:rPr>
              <a:t>think</a:t>
            </a:r>
            <a:r>
              <a:rPr lang="de-DE" dirty="0">
                <a:ea typeface="Arial"/>
                <a:sym typeface="Arial"/>
              </a:rPr>
              <a:t> </a:t>
            </a:r>
            <a:r>
              <a:rPr lang="de-DE" dirty="0" err="1">
                <a:ea typeface="Arial"/>
                <a:sym typeface="Arial"/>
              </a:rPr>
              <a:t>of</a:t>
            </a:r>
            <a:r>
              <a:rPr lang="de-DE" dirty="0">
                <a:ea typeface="Arial"/>
                <a:sym typeface="Arial"/>
              </a:rPr>
              <a:t>?</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9E4587E4-EB07-1F77-85B0-DFC196B66D92}"/>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4ED2B72D-8A8C-E336-DB43-E99E7338013A}"/>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3C623101-820C-54FE-E06D-5FE2E7BD6584}"/>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E589D21A-F078-54E3-4656-B5DFC0F6474B}"/>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826E3878-6424-2E51-5F12-5B12C35493A7}"/>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415;p25">
            <a:extLst>
              <a:ext uri="{FF2B5EF4-FFF2-40B4-BE49-F238E27FC236}">
                <a16:creationId xmlns:a16="http://schemas.microsoft.com/office/drawing/2014/main" id="{6204BBFA-C169-ACA1-BA85-4FD243EDDE33}"/>
              </a:ext>
            </a:extLst>
          </p:cNvPr>
          <p:cNvSpPr/>
          <p:nvPr/>
        </p:nvSpPr>
        <p:spPr>
          <a:xfrm rot="5400000">
            <a:off x="2425687" y="2366090"/>
            <a:ext cx="2532790" cy="1847777"/>
          </a:xfrm>
          <a:prstGeom prst="triangle">
            <a:avLst>
              <a:gd name="adj" fmla="val 51047"/>
            </a:avLst>
          </a:prstGeom>
          <a:solidFill>
            <a:srgbClr val="E30613">
              <a:alpha val="20000"/>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 name="Google Shape;421;p25">
            <a:extLst>
              <a:ext uri="{FF2B5EF4-FFF2-40B4-BE49-F238E27FC236}">
                <a16:creationId xmlns:a16="http://schemas.microsoft.com/office/drawing/2014/main" id="{E43A0CEB-8EB9-EAD6-2D9D-9372E4EF29FF}"/>
              </a:ext>
            </a:extLst>
          </p:cNvPr>
          <p:cNvSpPr txBox="1">
            <a:spLocks noGrp="1"/>
          </p:cNvSpPr>
          <p:nvPr>
            <p:ph type="body" idx="1"/>
          </p:nvPr>
        </p:nvSpPr>
        <p:spPr>
          <a:xfrm>
            <a:off x="420158"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1" name="Google Shape;423;p25">
            <a:extLst>
              <a:ext uri="{FF2B5EF4-FFF2-40B4-BE49-F238E27FC236}">
                <a16:creationId xmlns:a16="http://schemas.microsoft.com/office/drawing/2014/main" id="{785F018E-3517-E809-2162-7DFF07BD6A0B}"/>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 name="Google Shape;425;p25">
            <a:extLst>
              <a:ext uri="{FF2B5EF4-FFF2-40B4-BE49-F238E27FC236}">
                <a16:creationId xmlns:a16="http://schemas.microsoft.com/office/drawing/2014/main" id="{B93F9A73-A0B8-26E1-587B-583588E4042F}"/>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3" name="Google Shape;430;p25">
            <a:extLst>
              <a:ext uri="{FF2B5EF4-FFF2-40B4-BE49-F238E27FC236}">
                <a16:creationId xmlns:a16="http://schemas.microsoft.com/office/drawing/2014/main" id="{5DD7B2F1-75B3-CE56-4CA5-B4E19E559ADD}"/>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4" name="Google Shape;682;p53">
            <a:extLst>
              <a:ext uri="{FF2B5EF4-FFF2-40B4-BE49-F238E27FC236}">
                <a16:creationId xmlns:a16="http://schemas.microsoft.com/office/drawing/2014/main" id="{40F93B95-E2B1-1F58-348B-3417D52E146F}"/>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cxnSp>
        <p:nvCxnSpPr>
          <p:cNvPr id="15" name="Google Shape;203;p7">
            <a:extLst>
              <a:ext uri="{FF2B5EF4-FFF2-40B4-BE49-F238E27FC236}">
                <a16:creationId xmlns:a16="http://schemas.microsoft.com/office/drawing/2014/main" id="{C722A931-8F8C-BBD8-09D9-5FE4B3A57A34}"/>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05;p7">
            <a:extLst>
              <a:ext uri="{FF2B5EF4-FFF2-40B4-BE49-F238E27FC236}">
                <a16:creationId xmlns:a16="http://schemas.microsoft.com/office/drawing/2014/main" id="{A30B3041-8DC9-F138-8E66-8E875D8DFECB}"/>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07;p7">
            <a:extLst>
              <a:ext uri="{FF2B5EF4-FFF2-40B4-BE49-F238E27FC236}">
                <a16:creationId xmlns:a16="http://schemas.microsoft.com/office/drawing/2014/main" id="{E2267C05-D38F-FA63-B4F4-51EB0A539369}"/>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8" name="Google Shape;208;p7">
            <a:extLst>
              <a:ext uri="{FF2B5EF4-FFF2-40B4-BE49-F238E27FC236}">
                <a16:creationId xmlns:a16="http://schemas.microsoft.com/office/drawing/2014/main" id="{3C7C0E66-E943-6E11-91CC-F5D5F326B214}"/>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9" name="Google Shape;209;p7">
            <a:extLst>
              <a:ext uri="{FF2B5EF4-FFF2-40B4-BE49-F238E27FC236}">
                <a16:creationId xmlns:a16="http://schemas.microsoft.com/office/drawing/2014/main" id="{D5BD4DA6-9924-2534-EA83-50CACD787B0C}"/>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20" name="Google Shape;210;p7">
            <a:extLst>
              <a:ext uri="{FF2B5EF4-FFF2-40B4-BE49-F238E27FC236}">
                <a16:creationId xmlns:a16="http://schemas.microsoft.com/office/drawing/2014/main" id="{6447A0E0-6DD0-5513-FF0B-B83F443AFAF2}"/>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21" name="Google Shape;212;p7">
            <a:extLst>
              <a:ext uri="{FF2B5EF4-FFF2-40B4-BE49-F238E27FC236}">
                <a16:creationId xmlns:a16="http://schemas.microsoft.com/office/drawing/2014/main" id="{A86B77CD-E4DA-875D-6389-FC1DBE8FF1A2}"/>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2" name="Google Shape;213;p7">
            <a:extLst>
              <a:ext uri="{FF2B5EF4-FFF2-40B4-BE49-F238E27FC236}">
                <a16:creationId xmlns:a16="http://schemas.microsoft.com/office/drawing/2014/main" id="{74A392F9-9F5E-0D54-6DED-F767E137CD1E}"/>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3" name="Google Shape;678;p53">
            <a:extLst>
              <a:ext uri="{FF2B5EF4-FFF2-40B4-BE49-F238E27FC236}">
                <a16:creationId xmlns:a16="http://schemas.microsoft.com/office/drawing/2014/main" id="{AF2E0410-05CC-1B91-ED38-1037448905C2}"/>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4" name="Google Shape;679;p53">
            <a:extLst>
              <a:ext uri="{FF2B5EF4-FFF2-40B4-BE49-F238E27FC236}">
                <a16:creationId xmlns:a16="http://schemas.microsoft.com/office/drawing/2014/main" id="{401E5E57-B27D-3AEC-A464-E57D56C8F9E9}"/>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2. ASKING THE </a:t>
            </a:r>
            <a:br>
              <a:rPr lang="de-DE" sz="1200" b="1" u="none" strike="noStrike" cap="none" dirty="0">
                <a:solidFill>
                  <a:srgbClr val="E30613"/>
                </a:solidFill>
                <a:latin typeface="Aptos" panose="020B0004020202020204" pitchFamily="34" charset="0"/>
                <a:sym typeface="Arial"/>
              </a:rPr>
            </a:br>
            <a:r>
              <a:rPr lang="de-DE" sz="1200" b="1" u="none" strike="noStrike" cap="none" dirty="0">
                <a:solidFill>
                  <a:srgbClr val="E30613"/>
                </a:solidFill>
                <a:latin typeface="Aptos" panose="020B0004020202020204" pitchFamily="34" charset="0"/>
                <a:sym typeface="Arial"/>
              </a:rPr>
              <a:t>RIGHT QUESTION</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question</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find </a:t>
            </a:r>
            <a:r>
              <a:rPr lang="de-DE" sz="1000" u="none" strike="noStrike" cap="none" dirty="0" err="1">
                <a:solidFill>
                  <a:schemeClr val="dk1"/>
                </a:solidFill>
                <a:latin typeface="Aptos" panose="020B0004020202020204" pitchFamily="34" charset="0"/>
                <a:ea typeface="Noticia Text"/>
                <a:cs typeface="Noticia Text"/>
                <a:sym typeface="Noticia Text"/>
              </a:rPr>
              <a:t>answers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5" name="Google Shape;680;p53">
            <a:extLst>
              <a:ext uri="{FF2B5EF4-FFF2-40B4-BE49-F238E27FC236}">
                <a16:creationId xmlns:a16="http://schemas.microsoft.com/office/drawing/2014/main" id="{A9C56DC2-3E3F-3345-06A9-67498D1D164B}"/>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3. DEVELOPING SOLUTIONS</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How</a:t>
            </a:r>
            <a:r>
              <a:rPr lang="de-DE" sz="1000" u="none" strike="noStrike" cap="none" dirty="0">
                <a:solidFill>
                  <a:schemeClr val="dk1"/>
                </a:solidFill>
                <a:latin typeface="Aptos" panose="020B0004020202020204" pitchFamily="34" charset="0"/>
                <a:ea typeface="Noticia Text"/>
                <a:cs typeface="Noticia Text"/>
                <a:sym typeface="Noticia Text"/>
              </a:rPr>
              <a:t> do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solve</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6" name="Google Shape;681;p53">
            <a:extLst>
              <a:ext uri="{FF2B5EF4-FFF2-40B4-BE49-F238E27FC236}">
                <a16:creationId xmlns:a16="http://schemas.microsoft.com/office/drawing/2014/main" id="{EACD91BE-A134-F516-F340-DAFB39848D14}"/>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4. EVALUATION</a:t>
            </a:r>
            <a:br>
              <a:rPr lang="de-DE" sz="1200" b="1" u="none" strike="noStrike" cap="none" dirty="0">
                <a:solidFill>
                  <a:srgbClr val="E30613"/>
                </a:solidFill>
                <a:latin typeface="Aptos" panose="020B0004020202020204" pitchFamily="34" charset="0"/>
                <a:sym typeface="Arial"/>
              </a:rPr>
            </a:br>
            <a:r>
              <a:rPr lang="de-DE" sz="800" b="1" u="none" strike="noStrike" cap="none" dirty="0">
                <a:solidFill>
                  <a:srgbClr val="E30613"/>
                </a:solidFill>
                <a:latin typeface="Aptos" panose="020B0004020202020204" pitchFamily="34" charset="0"/>
                <a:sym typeface="Arial"/>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Which</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are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most</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a:solidFill>
                  <a:schemeClr val="dk1"/>
                </a:solidFill>
                <a:latin typeface="Aptos" panose="020B0004020202020204" pitchFamily="34" charset="0"/>
                <a:ea typeface="Noticia Text"/>
                <a:cs typeface="Noticia Text"/>
                <a:sym typeface="Noticia Text"/>
              </a:rPr>
              <a:t>promising </a:t>
            </a:r>
            <a:r>
              <a:rPr lang="de-DE" sz="1000" u="none" strike="noStrike" cap="none" dirty="0" err="1">
                <a:solidFill>
                  <a:schemeClr val="dk1"/>
                </a:solidFill>
                <a:latin typeface="Aptos" panose="020B0004020202020204" pitchFamily="34" charset="0"/>
                <a:ea typeface="Noticia Text"/>
                <a:cs typeface="Noticia Text"/>
                <a:sym typeface="Noticia Text"/>
              </a:rPr>
              <a:t>solutions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came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up</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with</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6C55D3D-2066-DCFF-8458-9A9C55A29D0F}"/>
              </a:ext>
            </a:extLst>
          </p:cNvPr>
          <p:cNvSpPr>
            <a:spLocks noGrp="1"/>
          </p:cNvSpPr>
          <p:nvPr>
            <p:ph type="body" idx="1"/>
          </p:nvPr>
        </p:nvSpPr>
        <p:spPr>
          <a:xfrm>
            <a:off x="419100" y="2868582"/>
            <a:ext cx="3483429" cy="1989167"/>
          </a:xfrm>
        </p:spPr>
        <p:txBody>
          <a:bodyPr/>
          <a:lstStyle/>
          <a:p>
            <a:r>
              <a:rPr lang="en-GB" dirty="0"/>
              <a:t>The Ideation Process &amp; the Problem-Solution-Fit</a:t>
            </a:r>
          </a:p>
          <a:p>
            <a:r>
              <a:rPr lang="en-GB" dirty="0"/>
              <a:t>Brainstorm &amp; filter ideas: What makes a good idea?</a:t>
            </a:r>
          </a:p>
          <a:p>
            <a:r>
              <a:rPr lang="en-GB" dirty="0"/>
              <a:t>How to think outside the box</a:t>
            </a:r>
          </a:p>
        </p:txBody>
      </p:sp>
      <p:sp>
        <p:nvSpPr>
          <p:cNvPr id="9" name="Textplatzhalter 8">
            <a:extLst>
              <a:ext uri="{FF2B5EF4-FFF2-40B4-BE49-F238E27FC236}">
                <a16:creationId xmlns:a16="http://schemas.microsoft.com/office/drawing/2014/main" id="{F1D74659-07C8-D8B7-6865-C7D1C9B3D723}"/>
              </a:ext>
            </a:extLst>
          </p:cNvPr>
          <p:cNvSpPr>
            <a:spLocks noGrp="1"/>
          </p:cNvSpPr>
          <p:nvPr>
            <p:ph type="body" idx="4"/>
          </p:nvPr>
        </p:nvSpPr>
        <p:spPr/>
        <p:txBody>
          <a:bodyPr/>
          <a:lstStyle/>
          <a:p>
            <a:r>
              <a:rPr lang="de-DE" dirty="0"/>
              <a:t>Key </a:t>
            </a:r>
            <a:r>
              <a:rPr lang="de-DE" dirty="0" err="1"/>
              <a:t>principles</a:t>
            </a:r>
            <a:r>
              <a:rPr lang="de-DE" dirty="0"/>
              <a:t> </a:t>
            </a:r>
            <a:r>
              <a:rPr lang="de-DE" dirty="0" err="1"/>
              <a:t>for</a:t>
            </a:r>
            <a:r>
              <a:rPr lang="de-DE" dirty="0"/>
              <a:t> a </a:t>
            </a:r>
            <a:r>
              <a:rPr lang="de-DE" dirty="0" err="1"/>
              <a:t>convincing</a:t>
            </a:r>
            <a:r>
              <a:rPr lang="de-DE" dirty="0"/>
              <a:t> pitch</a:t>
            </a:r>
          </a:p>
          <a:p>
            <a:r>
              <a:rPr lang="de-DE" dirty="0" err="1"/>
              <a:t>Develop</a:t>
            </a:r>
            <a:r>
              <a:rPr lang="de-DE" dirty="0"/>
              <a:t> a </a:t>
            </a:r>
            <a:r>
              <a:rPr lang="de-DE" dirty="0" err="1"/>
              <a:t>storyline</a:t>
            </a:r>
            <a:r>
              <a:rPr lang="de-DE" dirty="0"/>
              <a:t>, </a:t>
            </a:r>
            <a:r>
              <a:rPr lang="de-DE" dirty="0" err="1"/>
              <a:t>set</a:t>
            </a:r>
            <a:r>
              <a:rPr lang="de-DE" dirty="0"/>
              <a:t> </a:t>
            </a:r>
            <a:r>
              <a:rPr lang="de-DE" dirty="0" err="1"/>
              <a:t>the</a:t>
            </a:r>
            <a:r>
              <a:rPr lang="de-DE" dirty="0"/>
              <a:t> </a:t>
            </a:r>
            <a:r>
              <a:rPr lang="de-DE" dirty="0" err="1"/>
              <a:t>stage</a:t>
            </a:r>
            <a:r>
              <a:rPr lang="de-DE" dirty="0"/>
              <a:t>, </a:t>
            </a:r>
            <a:br>
              <a:rPr lang="de-DE" dirty="0"/>
            </a:br>
            <a:r>
              <a:rPr lang="de-DE" dirty="0"/>
              <a:t>and </a:t>
            </a:r>
            <a:r>
              <a:rPr lang="de-DE" dirty="0" err="1"/>
              <a:t>use</a:t>
            </a:r>
            <a:r>
              <a:rPr lang="de-DE" dirty="0"/>
              <a:t> </a:t>
            </a:r>
            <a:r>
              <a:rPr lang="de-DE" dirty="0" err="1"/>
              <a:t>your</a:t>
            </a:r>
            <a:r>
              <a:rPr lang="de-DE" dirty="0"/>
              <a:t> </a:t>
            </a:r>
            <a:r>
              <a:rPr lang="de-DE" dirty="0" err="1"/>
              <a:t>voice</a:t>
            </a:r>
            <a:endParaRPr lang="de-DE" dirty="0"/>
          </a:p>
          <a:p>
            <a:r>
              <a:rPr lang="de-DE" dirty="0" err="1"/>
              <a:t>Get</a:t>
            </a:r>
            <a:r>
              <a:rPr lang="de-DE" dirty="0"/>
              <a:t> </a:t>
            </a:r>
            <a:r>
              <a:rPr lang="de-DE" dirty="0" err="1"/>
              <a:t>feedback</a:t>
            </a:r>
            <a:r>
              <a:rPr lang="de-DE" dirty="0"/>
              <a:t> and </a:t>
            </a:r>
            <a:r>
              <a:rPr lang="de-DE" dirty="0" err="1"/>
              <a:t>learn</a:t>
            </a:r>
            <a:r>
              <a:rPr lang="de-DE" dirty="0"/>
              <a:t> </a:t>
            </a:r>
            <a:r>
              <a:rPr lang="de-DE" dirty="0" err="1"/>
              <a:t>from</a:t>
            </a:r>
            <a:r>
              <a:rPr lang="de-DE" dirty="0"/>
              <a:t> </a:t>
            </a:r>
            <a:r>
              <a:rPr lang="de-DE" dirty="0" err="1"/>
              <a:t>your</a:t>
            </a:r>
            <a:r>
              <a:rPr lang="de-DE" dirty="0"/>
              <a:t> </a:t>
            </a:r>
            <a:r>
              <a:rPr lang="de-DE" dirty="0" err="1"/>
              <a:t>peers</a:t>
            </a:r>
            <a:endParaRPr lang="de-DE" dirty="0"/>
          </a:p>
          <a:p>
            <a:r>
              <a:rPr lang="de-DE" dirty="0"/>
              <a:t>Experiment, push and fail </a:t>
            </a:r>
            <a:r>
              <a:rPr lang="de-DE" dirty="0" err="1"/>
              <a:t>forward</a:t>
            </a:r>
            <a:r>
              <a:rPr lang="de-DE" dirty="0"/>
              <a:t>!</a:t>
            </a:r>
          </a:p>
          <a:p>
            <a:endParaRPr lang="de-DE" dirty="0"/>
          </a:p>
          <a:p>
            <a:endParaRPr lang="de-DE" dirty="0"/>
          </a:p>
        </p:txBody>
      </p:sp>
      <p:sp>
        <p:nvSpPr>
          <p:cNvPr id="7" name="Textplatzhalter 6">
            <a:extLst>
              <a:ext uri="{FF2B5EF4-FFF2-40B4-BE49-F238E27FC236}">
                <a16:creationId xmlns:a16="http://schemas.microsoft.com/office/drawing/2014/main" id="{D217148D-BE6C-9B7B-8373-090B86782D13}"/>
              </a:ext>
            </a:extLst>
          </p:cNvPr>
          <p:cNvSpPr>
            <a:spLocks noGrp="1"/>
          </p:cNvSpPr>
          <p:nvPr>
            <p:ph type="body" idx="2"/>
          </p:nvPr>
        </p:nvSpPr>
        <p:spPr/>
        <p:txBody>
          <a:bodyPr/>
          <a:lstStyle/>
          <a:p>
            <a:r>
              <a:rPr lang="de-DE" dirty="0"/>
              <a:t>IDEATION</a:t>
            </a:r>
          </a:p>
        </p:txBody>
      </p:sp>
      <p:sp>
        <p:nvSpPr>
          <p:cNvPr id="5" name="Textplatzhalter 4">
            <a:extLst>
              <a:ext uri="{FF2B5EF4-FFF2-40B4-BE49-F238E27FC236}">
                <a16:creationId xmlns:a16="http://schemas.microsoft.com/office/drawing/2014/main" id="{708824C6-67EF-1677-EF21-4429985F2231}"/>
              </a:ext>
            </a:extLst>
          </p:cNvPr>
          <p:cNvSpPr>
            <a:spLocks noGrp="1"/>
          </p:cNvSpPr>
          <p:nvPr>
            <p:ph type="body" idx="10"/>
          </p:nvPr>
        </p:nvSpPr>
        <p:spPr/>
        <p:txBody>
          <a:bodyPr/>
          <a:lstStyle/>
          <a:p>
            <a:r>
              <a:rPr lang="en-GB" dirty="0"/>
              <a:t>PITCH TRAINING</a:t>
            </a:r>
          </a:p>
        </p:txBody>
      </p:sp>
      <p:sp>
        <p:nvSpPr>
          <p:cNvPr id="6" name="Textplatzhalter 1">
            <a:extLst>
              <a:ext uri="{FF2B5EF4-FFF2-40B4-BE49-F238E27FC236}">
                <a16:creationId xmlns:a16="http://schemas.microsoft.com/office/drawing/2014/main" id="{D8BD2138-5383-419E-769C-2603942C1281}"/>
              </a:ext>
            </a:extLst>
          </p:cNvPr>
          <p:cNvSpPr txBox="1">
            <a:spLocks/>
          </p:cNvSpPr>
          <p:nvPr/>
        </p:nvSpPr>
        <p:spPr>
          <a:xfrm>
            <a:off x="1951963" y="336038"/>
            <a:ext cx="6772937" cy="1253597"/>
          </a:xfrm>
          <a:prstGeom prst="rect">
            <a:avLst/>
          </a:prstGeom>
        </p:spPr>
        <p:txBody>
          <a:bodyPr lIns="0" tIns="0" rIns="0" bIns="0"/>
          <a:lstStyle>
            <a:lvl1pPr marL="216000" marR="0" indent="-216000" algn="l" defTabSz="685800" rtl="0" latinLnBrk="0">
              <a:lnSpc>
                <a:spcPct val="100000"/>
              </a:lnSpc>
              <a:spcBef>
                <a:spcPts val="0"/>
              </a:spcBef>
              <a:spcAft>
                <a:spcPts val="400"/>
              </a:spcAft>
              <a:buClrTx/>
              <a:buSzPct val="100000"/>
              <a:buFont typeface="Arial" panose="020B0604020202020204" pitchFamily="34" charset="0"/>
              <a:buChar char="•"/>
              <a:tabLst/>
              <a:defRPr sz="1400" b="0" i="0" u="none" strike="noStrike" cap="none" spc="0" baseline="0">
                <a:ln>
                  <a:noFill/>
                </a:ln>
                <a:solidFill>
                  <a:srgbClr val="000000"/>
                </a:solidFill>
                <a:uFillTx/>
                <a:latin typeface="Noticia Text" panose="02000503060000020004" pitchFamily="2" charset="77"/>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lnSpc>
                <a:spcPct val="90000"/>
              </a:lnSpc>
              <a:spcBef>
                <a:spcPts val="750"/>
              </a:spcBef>
              <a:spcAft>
                <a:spcPts val="0"/>
              </a:spcAft>
              <a:buNone/>
            </a:pPr>
            <a:r>
              <a:rPr lang="en-GB" sz="3200" b="1" dirty="0">
                <a:solidFill>
                  <a:srgbClr val="E30613"/>
                </a:solidFill>
                <a:latin typeface="Aptos" panose="020B0004020202020204" pitchFamily="34" charset="0"/>
                <a:cs typeface="Open Sans" panose="020B0606030504020204" pitchFamily="34" charset="0"/>
              </a:rPr>
              <a:t>Day 2</a:t>
            </a:r>
          </a:p>
        </p:txBody>
      </p:sp>
    </p:spTree>
    <p:extLst>
      <p:ext uri="{BB962C8B-B14F-4D97-AF65-F5344CB8AC3E}">
        <p14:creationId xmlns:p14="http://schemas.microsoft.com/office/powerpoint/2010/main" val="396212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a:t>2. Asking the right questions</a:t>
            </a:r>
            <a:endParaRPr/>
          </a:p>
        </p:txBody>
      </p:sp>
      <p:sp>
        <p:nvSpPr>
          <p:cNvPr id="443" name="Google Shape;443;p26"/>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How might we …?</a:t>
            </a:r>
            <a:endParaRPr/>
          </a:p>
        </p:txBody>
      </p:sp>
      <p:sp>
        <p:nvSpPr>
          <p:cNvPr id="3" name="Text Placeholder 1">
            <a:extLst>
              <a:ext uri="{FF2B5EF4-FFF2-40B4-BE49-F238E27FC236}">
                <a16:creationId xmlns:a16="http://schemas.microsoft.com/office/drawing/2014/main" id="{55E1B835-3FF0-BF08-FE2E-9EED4321CF4F}"/>
              </a:ext>
            </a:extLst>
          </p:cNvPr>
          <p:cNvSpPr>
            <a:spLocks noGrp="1"/>
          </p:cNvSpPr>
          <p:nvPr>
            <p:ph type="body" sz="quarter" idx="13"/>
          </p:nvPr>
        </p:nvSpPr>
        <p:spPr>
          <a:xfrm>
            <a:off x="1371600" y="2212550"/>
            <a:ext cx="7308056" cy="2687240"/>
          </a:xfrm>
        </p:spPr>
        <p:txBody>
          <a:bodyPr/>
          <a:lstStyle/>
          <a:p>
            <a:pPr>
              <a:lnSpc>
                <a:spcPct val="100000"/>
              </a:lnSpc>
            </a:pPr>
            <a:r>
              <a:rPr lang="en-GB" dirty="0"/>
              <a:t>Problems usually offer various entry points for possible solutions</a:t>
            </a:r>
          </a:p>
          <a:p>
            <a:pPr>
              <a:lnSpc>
                <a:spcPct val="100000"/>
              </a:lnSpc>
            </a:pPr>
            <a:endParaRPr lang="en-GB" dirty="0"/>
          </a:p>
          <a:p>
            <a:pPr>
              <a:lnSpc>
                <a:spcPct val="100000"/>
              </a:lnSpc>
            </a:pPr>
            <a:r>
              <a:rPr lang="en-GB" dirty="0"/>
              <a:t>Be very clear about what specific question you want to find answers to!</a:t>
            </a:r>
          </a:p>
          <a:p>
            <a:pPr>
              <a:lnSpc>
                <a:spcPct val="100000"/>
              </a:lnSpc>
            </a:pPr>
            <a:endParaRPr lang="en-GB" dirty="0"/>
          </a:p>
          <a:p>
            <a:pPr>
              <a:lnSpc>
                <a:spcPct val="100000"/>
              </a:lnSpc>
            </a:pPr>
            <a:endParaRPr lang="en-DE" dirty="0"/>
          </a:p>
        </p:txBody>
      </p:sp>
      <p:sp>
        <p:nvSpPr>
          <p:cNvPr id="4" name="Google Shape;463;p29">
            <a:extLst>
              <a:ext uri="{FF2B5EF4-FFF2-40B4-BE49-F238E27FC236}">
                <a16:creationId xmlns:a16="http://schemas.microsoft.com/office/drawing/2014/main" id="{C0FE52E8-311B-EB7B-E702-D2D0D84C3D16}"/>
              </a:ext>
            </a:extLst>
          </p:cNvPr>
          <p:cNvSpPr txBox="1"/>
          <p:nvPr/>
        </p:nvSpPr>
        <p:spPr>
          <a:xfrm>
            <a:off x="407605" y="1403573"/>
            <a:ext cx="7306951" cy="477334"/>
          </a:xfrm>
          <a:prstGeom prst="rect">
            <a:avLst/>
          </a:prstGeom>
          <a:noFill/>
          <a:ln>
            <a:noFill/>
          </a:ln>
        </p:spPr>
        <p:txBody>
          <a:bodyPr spcFirstLastPara="1" wrap="square" lIns="45700" tIns="45700" rIns="45700" bIns="45700" anchor="t" anchorCtr="0">
            <a:spAutoFit/>
          </a:bodyPr>
          <a:lstStyle/>
          <a:p>
            <a:pPr marL="0" marR="0" lvl="0" indent="0" algn="l" rtl="0">
              <a:lnSpc>
                <a:spcPct val="138888"/>
              </a:lnSpc>
              <a:spcBef>
                <a:spcPts val="0"/>
              </a:spcBef>
              <a:spcAft>
                <a:spcPts val="0"/>
              </a:spcAft>
              <a:buNone/>
            </a:pPr>
            <a:r>
              <a:rPr lang="de-DE" sz="1800" b="1" u="none" strike="noStrike" cap="none" dirty="0" err="1">
                <a:solidFill>
                  <a:schemeClr val="tx1"/>
                </a:solidFill>
                <a:latin typeface="Aptos" panose="020B0004020202020204" pitchFamily="34" charset="0"/>
                <a:sym typeface="Arial"/>
              </a:rPr>
              <a:t>Asking</a:t>
            </a:r>
            <a:r>
              <a:rPr lang="de-DE" sz="1800" b="1" u="none" strike="noStrike" cap="none" dirty="0">
                <a:solidFill>
                  <a:schemeClr val="tx1"/>
                </a:solidFill>
                <a:latin typeface="Aptos" panose="020B0004020202020204" pitchFamily="34" charset="0"/>
                <a:sym typeface="Arial"/>
              </a:rPr>
              <a:t> </a:t>
            </a:r>
            <a:r>
              <a:rPr lang="de-DE" sz="1800" b="1" u="none" strike="noStrike" cap="none" dirty="0" err="1">
                <a:solidFill>
                  <a:schemeClr val="tx1"/>
                </a:solidFill>
                <a:latin typeface="Aptos" panose="020B0004020202020204" pitchFamily="34" charset="0"/>
                <a:sym typeface="Arial"/>
              </a:rPr>
              <a:t>the</a:t>
            </a:r>
            <a:r>
              <a:rPr lang="de-DE" sz="1800" b="1" u="none" strike="noStrike" cap="none" dirty="0">
                <a:solidFill>
                  <a:schemeClr val="tx1"/>
                </a:solidFill>
                <a:latin typeface="Aptos" panose="020B0004020202020204" pitchFamily="34" charset="0"/>
                <a:sym typeface="Arial"/>
              </a:rPr>
              <a:t> </a:t>
            </a:r>
            <a:r>
              <a:rPr lang="de-DE" sz="1800" b="1" u="none" strike="noStrike" cap="none" dirty="0" err="1">
                <a:solidFill>
                  <a:schemeClr val="tx1"/>
                </a:solidFill>
                <a:latin typeface="Aptos" panose="020B0004020202020204" pitchFamily="34" charset="0"/>
                <a:sym typeface="Arial"/>
              </a:rPr>
              <a:t>right</a:t>
            </a:r>
            <a:r>
              <a:rPr lang="de-DE" sz="1800" b="1" u="none" strike="noStrike" cap="none" dirty="0">
                <a:solidFill>
                  <a:schemeClr val="tx1"/>
                </a:solidFill>
                <a:latin typeface="Aptos" panose="020B0004020202020204" pitchFamily="34" charset="0"/>
                <a:sym typeface="Arial"/>
              </a:rPr>
              <a:t> </a:t>
            </a:r>
            <a:r>
              <a:rPr lang="de-DE" sz="1800" b="1" u="none" strike="noStrike" cap="none" dirty="0" err="1">
                <a:solidFill>
                  <a:schemeClr val="tx1"/>
                </a:solidFill>
                <a:latin typeface="Aptos" panose="020B0004020202020204" pitchFamily="34" charset="0"/>
                <a:sym typeface="Arial"/>
              </a:rPr>
              <a:t>questions</a:t>
            </a:r>
            <a:endParaRPr lang="de-DE" sz="1800" b="1" u="none" strike="noStrike" cap="none" dirty="0">
              <a:solidFill>
                <a:schemeClr val="tx1"/>
              </a:solidFill>
              <a:latin typeface="Aptos" panose="020B0004020202020204" pitchFamily="34" charset="0"/>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8"/>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How might we …?</a:t>
            </a:r>
            <a:endParaRPr/>
          </a:p>
        </p:txBody>
      </p:sp>
      <p:sp>
        <p:nvSpPr>
          <p:cNvPr id="4" name="Text Placeholder 1">
            <a:extLst>
              <a:ext uri="{FF2B5EF4-FFF2-40B4-BE49-F238E27FC236}">
                <a16:creationId xmlns:a16="http://schemas.microsoft.com/office/drawing/2014/main" id="{562EDEA8-C78D-7C36-894D-07FE5D68C268}"/>
              </a:ext>
            </a:extLst>
          </p:cNvPr>
          <p:cNvSpPr>
            <a:spLocks noGrp="1"/>
          </p:cNvSpPr>
          <p:nvPr>
            <p:ph type="body" sz="quarter" idx="13"/>
          </p:nvPr>
        </p:nvSpPr>
        <p:spPr>
          <a:xfrm>
            <a:off x="1371600" y="2119667"/>
            <a:ext cx="7308056" cy="2687240"/>
          </a:xfrm>
        </p:spPr>
        <p:txBody>
          <a:bodyPr/>
          <a:lstStyle/>
          <a:p>
            <a:pPr marL="0" indent="0">
              <a:lnSpc>
                <a:spcPct val="100000"/>
              </a:lnSpc>
              <a:buNone/>
            </a:pPr>
            <a:r>
              <a:rPr lang="en-GB" b="1" dirty="0">
                <a:solidFill>
                  <a:srgbClr val="E30613"/>
                </a:solidFill>
              </a:rPr>
              <a:t>Problem</a:t>
            </a:r>
          </a:p>
          <a:p>
            <a:pPr>
              <a:lnSpc>
                <a:spcPct val="100000"/>
              </a:lnSpc>
            </a:pPr>
            <a:r>
              <a:rPr lang="en-GB" dirty="0"/>
              <a:t>An old woman having troubles crossing a busy street.</a:t>
            </a:r>
          </a:p>
          <a:p>
            <a:pPr>
              <a:lnSpc>
                <a:spcPct val="100000"/>
              </a:lnSpc>
            </a:pPr>
            <a:endParaRPr lang="en-GB" dirty="0"/>
          </a:p>
          <a:p>
            <a:pPr marL="0" indent="0">
              <a:lnSpc>
                <a:spcPct val="100000"/>
              </a:lnSpc>
              <a:buNone/>
            </a:pPr>
            <a:r>
              <a:rPr lang="en-GB" b="1" dirty="0">
                <a:solidFill>
                  <a:srgbClr val="E30613"/>
                </a:solidFill>
              </a:rPr>
              <a:t>HMW question</a:t>
            </a:r>
          </a:p>
          <a:p>
            <a:pPr>
              <a:lnSpc>
                <a:spcPct val="100000"/>
              </a:lnSpc>
            </a:pPr>
            <a:r>
              <a:rPr lang="en-GB" dirty="0"/>
              <a:t>How might we help the lady cross the street?</a:t>
            </a:r>
          </a:p>
          <a:p>
            <a:pPr marL="0" indent="0">
              <a:lnSpc>
                <a:spcPct val="100000"/>
              </a:lnSpc>
              <a:buNone/>
            </a:pPr>
            <a:endParaRPr lang="en-GB" dirty="0"/>
          </a:p>
        </p:txBody>
      </p:sp>
      <p:sp>
        <p:nvSpPr>
          <p:cNvPr id="6" name="Google Shape;463;p29">
            <a:extLst>
              <a:ext uri="{FF2B5EF4-FFF2-40B4-BE49-F238E27FC236}">
                <a16:creationId xmlns:a16="http://schemas.microsoft.com/office/drawing/2014/main" id="{8661647C-03D9-D852-92CA-91B466BCB382}"/>
              </a:ext>
            </a:extLst>
          </p:cNvPr>
          <p:cNvSpPr txBox="1"/>
          <p:nvPr/>
        </p:nvSpPr>
        <p:spPr>
          <a:xfrm>
            <a:off x="420158" y="1361533"/>
            <a:ext cx="7306951" cy="477334"/>
          </a:xfrm>
          <a:prstGeom prst="rect">
            <a:avLst/>
          </a:prstGeom>
          <a:noFill/>
          <a:ln>
            <a:noFill/>
          </a:ln>
        </p:spPr>
        <p:txBody>
          <a:bodyPr spcFirstLastPara="1" wrap="square" lIns="45700" tIns="45700" rIns="45700" bIns="45700" anchor="t" anchorCtr="0">
            <a:spAutoFit/>
          </a:bodyPr>
          <a:lstStyle/>
          <a:p>
            <a:pPr marL="0" marR="0" lvl="0" indent="0" algn="l" rtl="0">
              <a:lnSpc>
                <a:spcPct val="138888"/>
              </a:lnSpc>
              <a:spcBef>
                <a:spcPts val="0"/>
              </a:spcBef>
              <a:spcAft>
                <a:spcPts val="0"/>
              </a:spcAft>
              <a:buNone/>
            </a:pPr>
            <a:r>
              <a:rPr lang="de-DE" sz="1800" b="1" u="none" strike="noStrike" cap="none" dirty="0">
                <a:solidFill>
                  <a:schemeClr val="tx1"/>
                </a:solidFill>
                <a:latin typeface="Aptos" panose="020B0004020202020204" pitchFamily="34" charset="0"/>
                <a:sym typeface="Arial"/>
              </a:rPr>
              <a:t>EXAMPLE</a:t>
            </a:r>
            <a:endParaRPr sz="1800" b="1" u="none" strike="noStrike" cap="none" dirty="0">
              <a:solidFill>
                <a:schemeClr val="tx1"/>
              </a:solidFill>
              <a:latin typeface="Aptos" panose="020B0004020202020204" pitchFamily="34" charset="0"/>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9"/>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How might we …?</a:t>
            </a:r>
            <a:endParaRPr/>
          </a:p>
        </p:txBody>
      </p:sp>
      <p:sp>
        <p:nvSpPr>
          <p:cNvPr id="3" name="Text Placeholder 1">
            <a:extLst>
              <a:ext uri="{FF2B5EF4-FFF2-40B4-BE49-F238E27FC236}">
                <a16:creationId xmlns:a16="http://schemas.microsoft.com/office/drawing/2014/main" id="{35B36F69-6647-3E74-70A4-EE0AE1FBB3FB}"/>
              </a:ext>
            </a:extLst>
          </p:cNvPr>
          <p:cNvSpPr>
            <a:spLocks noGrp="1"/>
          </p:cNvSpPr>
          <p:nvPr>
            <p:ph type="body" sz="quarter" idx="13"/>
          </p:nvPr>
        </p:nvSpPr>
        <p:spPr>
          <a:xfrm>
            <a:off x="1371600" y="2119667"/>
            <a:ext cx="7308056" cy="2687240"/>
          </a:xfrm>
        </p:spPr>
        <p:txBody>
          <a:bodyPr/>
          <a:lstStyle/>
          <a:p>
            <a:pPr marL="0" indent="0">
              <a:lnSpc>
                <a:spcPct val="100000"/>
              </a:lnSpc>
              <a:buNone/>
            </a:pPr>
            <a:r>
              <a:rPr lang="en-GB" b="1" dirty="0">
                <a:solidFill>
                  <a:srgbClr val="E30613"/>
                </a:solidFill>
              </a:rPr>
              <a:t>Problem</a:t>
            </a:r>
            <a:endParaRPr lang="en-GB" dirty="0"/>
          </a:p>
          <a:p>
            <a:pPr>
              <a:lnSpc>
                <a:spcPct val="100000"/>
              </a:lnSpc>
            </a:pPr>
            <a:r>
              <a:rPr lang="en-GB" dirty="0"/>
              <a:t>An old woman having troubles crossing a busy street.</a:t>
            </a:r>
          </a:p>
          <a:p>
            <a:pPr marL="0" indent="0">
              <a:lnSpc>
                <a:spcPct val="100000"/>
              </a:lnSpc>
              <a:buNone/>
            </a:pPr>
            <a:endParaRPr lang="en-GB" dirty="0"/>
          </a:p>
          <a:p>
            <a:pPr marL="0" indent="0">
              <a:lnSpc>
                <a:spcPct val="100000"/>
              </a:lnSpc>
              <a:buNone/>
            </a:pPr>
            <a:r>
              <a:rPr lang="en-GB" b="1" dirty="0">
                <a:solidFill>
                  <a:srgbClr val="E30613"/>
                </a:solidFill>
              </a:rPr>
              <a:t>HMW question</a:t>
            </a:r>
            <a:endParaRPr lang="en-GB" dirty="0"/>
          </a:p>
          <a:p>
            <a:pPr>
              <a:lnSpc>
                <a:spcPct val="100000"/>
              </a:lnSpc>
            </a:pPr>
            <a:r>
              <a:rPr lang="en-GB" dirty="0"/>
              <a:t>How might we help the lady cross the street?</a:t>
            </a:r>
          </a:p>
          <a:p>
            <a:pPr>
              <a:lnSpc>
                <a:spcPct val="100000"/>
              </a:lnSpc>
            </a:pPr>
            <a:r>
              <a:rPr lang="en-GB" dirty="0"/>
              <a:t>How might we slow down the traffic for her?</a:t>
            </a:r>
          </a:p>
          <a:p>
            <a:pPr>
              <a:lnSpc>
                <a:spcPct val="100000"/>
              </a:lnSpc>
            </a:pPr>
            <a:r>
              <a:rPr lang="en-GB" dirty="0"/>
              <a:t>How might we help her getting from A to B without crossing the street?</a:t>
            </a:r>
          </a:p>
          <a:p>
            <a:pPr>
              <a:lnSpc>
                <a:spcPct val="100000"/>
              </a:lnSpc>
            </a:pPr>
            <a:endParaRPr lang="en-GB" dirty="0"/>
          </a:p>
          <a:p>
            <a:pPr>
              <a:lnSpc>
                <a:spcPct val="100000"/>
              </a:lnSpc>
            </a:pPr>
            <a:endParaRPr lang="en-GB" dirty="0"/>
          </a:p>
          <a:p>
            <a:pPr>
              <a:lnSpc>
                <a:spcPct val="100000"/>
              </a:lnSpc>
            </a:pPr>
            <a:r>
              <a:rPr lang="en-GB" dirty="0"/>
              <a:t>&lt;</a:t>
            </a:r>
          </a:p>
        </p:txBody>
      </p:sp>
      <p:sp>
        <p:nvSpPr>
          <p:cNvPr id="4" name="Google Shape;463;p29">
            <a:extLst>
              <a:ext uri="{FF2B5EF4-FFF2-40B4-BE49-F238E27FC236}">
                <a16:creationId xmlns:a16="http://schemas.microsoft.com/office/drawing/2014/main" id="{F42CA1C1-D143-BAD9-C955-CB43DBA2A7DC}"/>
              </a:ext>
            </a:extLst>
          </p:cNvPr>
          <p:cNvSpPr txBox="1"/>
          <p:nvPr/>
        </p:nvSpPr>
        <p:spPr>
          <a:xfrm>
            <a:off x="420158" y="1361533"/>
            <a:ext cx="7306951" cy="477334"/>
          </a:xfrm>
          <a:prstGeom prst="rect">
            <a:avLst/>
          </a:prstGeom>
          <a:noFill/>
          <a:ln>
            <a:noFill/>
          </a:ln>
        </p:spPr>
        <p:txBody>
          <a:bodyPr spcFirstLastPara="1" wrap="square" lIns="45700" tIns="45700" rIns="45700" bIns="45700" anchor="t" anchorCtr="0">
            <a:spAutoFit/>
          </a:bodyPr>
          <a:lstStyle/>
          <a:p>
            <a:pPr marL="0" marR="0" lvl="0" indent="0" algn="l" rtl="0">
              <a:lnSpc>
                <a:spcPct val="138888"/>
              </a:lnSpc>
              <a:spcBef>
                <a:spcPts val="0"/>
              </a:spcBef>
              <a:spcAft>
                <a:spcPts val="0"/>
              </a:spcAft>
              <a:buNone/>
            </a:pPr>
            <a:r>
              <a:rPr lang="de-DE" sz="1800" b="1" u="none" strike="noStrike" cap="none" dirty="0">
                <a:solidFill>
                  <a:schemeClr val="tx1"/>
                </a:solidFill>
                <a:latin typeface="Aptos" panose="020B0004020202020204" pitchFamily="34" charset="0"/>
                <a:sym typeface="Arial"/>
              </a:rPr>
              <a:t>EXAMPLE</a:t>
            </a:r>
            <a:endParaRPr sz="1800" b="1" u="none" strike="noStrike" cap="none" dirty="0">
              <a:solidFill>
                <a:schemeClr val="tx1"/>
              </a:solidFill>
              <a:latin typeface="Aptos" panose="020B0004020202020204" pitchFamily="34" charset="0"/>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70" name="Google Shape;470;p30"/>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469" name="Google Shape;469;p3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Define your questions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1"/>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HOW IT WORKS …</a:t>
            </a:r>
            <a:endParaRPr/>
          </a:p>
        </p:txBody>
      </p:sp>
      <p:sp>
        <p:nvSpPr>
          <p:cNvPr id="476" name="Google Shape;476;p31"/>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Define your questions</a:t>
            </a:r>
            <a:endParaRPr/>
          </a:p>
        </p:txBody>
      </p:sp>
      <p:sp>
        <p:nvSpPr>
          <p:cNvPr id="477" name="Google Shape;477;p31"/>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10 minutes</a:t>
            </a:r>
            <a:endParaRPr/>
          </a:p>
        </p:txBody>
      </p:sp>
      <p:sp>
        <p:nvSpPr>
          <p:cNvPr id="478" name="Google Shape;478;p31"/>
          <p:cNvSpPr txBox="1">
            <a:spLocks noGrp="1"/>
          </p:cNvSpPr>
          <p:nvPr>
            <p:ph type="body" sz="quarter" idx="19"/>
          </p:nvPr>
        </p:nvSpPr>
        <p:spPr>
          <a:xfrm>
            <a:off x="1158197" y="2286000"/>
            <a:ext cx="2353866" cy="584775"/>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dirty="0" err="1"/>
              <a:t>Stay</a:t>
            </a:r>
            <a:r>
              <a:rPr lang="de-DE" dirty="0"/>
              <a:t> in </a:t>
            </a:r>
            <a:r>
              <a:rPr lang="de-DE" dirty="0" err="1"/>
              <a:t>main</a:t>
            </a:r>
            <a:r>
              <a:rPr lang="de-DE" dirty="0"/>
              <a:t> </a:t>
            </a:r>
            <a:r>
              <a:rPr lang="de-DE" dirty="0" err="1"/>
              <a:t>room</a:t>
            </a:r>
            <a:r>
              <a:rPr lang="de-DE" dirty="0"/>
              <a:t> </a:t>
            </a:r>
            <a:br>
              <a:rPr lang="de-DE" dirty="0"/>
            </a:br>
            <a:r>
              <a:rPr lang="de-DE" dirty="0"/>
              <a:t>and mute </a:t>
            </a:r>
            <a:r>
              <a:rPr lang="de-DE" dirty="0" err="1"/>
              <a:t>yourself</a:t>
            </a:r>
            <a:r>
              <a:rPr lang="de-DE" dirty="0"/>
              <a:t>.</a:t>
            </a:r>
            <a:endParaRPr dirty="0"/>
          </a:p>
        </p:txBody>
      </p:sp>
      <p:sp>
        <p:nvSpPr>
          <p:cNvPr id="479" name="Google Shape;479;p31"/>
          <p:cNvSpPr txBox="1">
            <a:spLocks noGrp="1"/>
          </p:cNvSpPr>
          <p:nvPr>
            <p:ph type="body" sz="quarter" idx="20"/>
          </p:nvPr>
        </p:nvSpPr>
        <p:spPr>
          <a:xfrm>
            <a:off x="3742919" y="2286000"/>
            <a:ext cx="2353866" cy="1323439"/>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b="1" dirty="0" err="1"/>
              <a:t>Choose</a:t>
            </a:r>
            <a:r>
              <a:rPr lang="de-DE" b="1" dirty="0"/>
              <a:t> </a:t>
            </a:r>
            <a:r>
              <a:rPr lang="de-DE" b="1" dirty="0" err="1"/>
              <a:t>the</a:t>
            </a:r>
            <a:r>
              <a:rPr lang="de-DE" b="1" dirty="0"/>
              <a:t> </a:t>
            </a:r>
            <a:r>
              <a:rPr lang="de-DE" b="1" dirty="0" err="1"/>
              <a:t>one</a:t>
            </a:r>
            <a:r>
              <a:rPr lang="de-DE" b="1" dirty="0"/>
              <a:t> </a:t>
            </a:r>
            <a:r>
              <a:rPr lang="de-DE" b="1" dirty="0" err="1"/>
              <a:t>problem</a:t>
            </a:r>
            <a:r>
              <a:rPr lang="de-DE" b="1" dirty="0"/>
              <a:t> </a:t>
            </a:r>
            <a:r>
              <a:rPr lang="de-DE" b="1" dirty="0" err="1"/>
              <a:t>you</a:t>
            </a:r>
            <a:r>
              <a:rPr lang="de-DE" b="1" dirty="0"/>
              <a:t> </a:t>
            </a:r>
            <a:r>
              <a:rPr lang="de-DE" b="1" dirty="0" err="1"/>
              <a:t>think</a:t>
            </a:r>
            <a:r>
              <a:rPr lang="de-DE" b="1" dirty="0"/>
              <a:t> </a:t>
            </a:r>
            <a:r>
              <a:rPr lang="de-DE" b="1" dirty="0" err="1"/>
              <a:t>is</a:t>
            </a:r>
            <a:r>
              <a:rPr lang="de-DE" b="1" dirty="0"/>
              <a:t> </a:t>
            </a:r>
            <a:r>
              <a:rPr lang="de-DE" b="1" dirty="0" err="1"/>
              <a:t>the</a:t>
            </a:r>
            <a:r>
              <a:rPr lang="de-DE" b="1" dirty="0"/>
              <a:t> </a:t>
            </a:r>
            <a:r>
              <a:rPr lang="de-DE" b="1" dirty="0" err="1"/>
              <a:t>most</a:t>
            </a:r>
            <a:r>
              <a:rPr lang="de-DE" b="1" dirty="0"/>
              <a:t> </a:t>
            </a:r>
            <a:r>
              <a:rPr lang="de-DE" b="1" dirty="0" err="1"/>
              <a:t>interesting</a:t>
            </a:r>
            <a:endParaRPr b="1" dirty="0"/>
          </a:p>
          <a:p>
            <a:pPr marL="0" lvl="0" indent="0" algn="l" rtl="0">
              <a:spcBef>
                <a:spcPts val="1200"/>
              </a:spcBef>
              <a:buClr>
                <a:srgbClr val="262626"/>
              </a:buClr>
              <a:buSzPts val="1200"/>
              <a:buNone/>
            </a:pPr>
            <a:r>
              <a:rPr lang="de-DE" dirty="0"/>
              <a:t>Try </a:t>
            </a:r>
            <a:r>
              <a:rPr lang="de-DE" dirty="0" err="1"/>
              <a:t>to</a:t>
            </a:r>
            <a:r>
              <a:rPr lang="de-DE" dirty="0"/>
              <a:t> </a:t>
            </a:r>
            <a:r>
              <a:rPr lang="de-DE" dirty="0" err="1"/>
              <a:t>define</a:t>
            </a:r>
            <a:r>
              <a:rPr lang="de-DE" dirty="0"/>
              <a:t> at least 3 different </a:t>
            </a:r>
            <a:br>
              <a:rPr lang="de-DE" dirty="0"/>
            </a:br>
            <a:r>
              <a:rPr lang="de-DE" dirty="0" err="1"/>
              <a:t>How</a:t>
            </a:r>
            <a:r>
              <a:rPr lang="de-DE" dirty="0"/>
              <a:t> Might </a:t>
            </a:r>
            <a:r>
              <a:rPr lang="de-DE" dirty="0" err="1"/>
              <a:t>We</a:t>
            </a:r>
            <a:r>
              <a:rPr lang="de-DE" dirty="0"/>
              <a:t> </a:t>
            </a:r>
            <a:r>
              <a:rPr lang="de-DE" dirty="0" err="1"/>
              <a:t>questions</a:t>
            </a:r>
            <a:r>
              <a:rPr lang="de-DE" dirty="0"/>
              <a:t> </a:t>
            </a:r>
            <a:r>
              <a:rPr lang="de-DE" dirty="0" err="1"/>
              <a:t>for</a:t>
            </a:r>
            <a:r>
              <a:rPr lang="de-DE" dirty="0"/>
              <a:t> </a:t>
            </a:r>
            <a:r>
              <a:rPr lang="de-DE" dirty="0" err="1"/>
              <a:t>it</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a:extLst>
            <a:ext uri="{FF2B5EF4-FFF2-40B4-BE49-F238E27FC236}">
              <a16:creationId xmlns:a16="http://schemas.microsoft.com/office/drawing/2014/main" id="{5548DBA7-8D9F-7847-6F9E-377B22A511B5}"/>
            </a:ext>
          </a:extLst>
        </p:cNvPr>
        <p:cNvGrpSpPr/>
        <p:nvPr/>
      </p:nvGrpSpPr>
      <p:grpSpPr>
        <a:xfrm>
          <a:off x="0" y="0"/>
          <a:ext cx="0" cy="0"/>
          <a:chOff x="0" y="0"/>
          <a:chExt cx="0" cy="0"/>
        </a:xfrm>
      </p:grpSpPr>
      <p:sp>
        <p:nvSpPr>
          <p:cNvPr id="18" name="Text Placeholder 1">
            <a:extLst>
              <a:ext uri="{FF2B5EF4-FFF2-40B4-BE49-F238E27FC236}">
                <a16:creationId xmlns:a16="http://schemas.microsoft.com/office/drawing/2014/main" id="{3CB725E3-C57A-E6DC-298B-EA2F9078E1C6}"/>
              </a:ext>
            </a:extLst>
          </p:cNvPr>
          <p:cNvSpPr>
            <a:spLocks noGrp="1"/>
          </p:cNvSpPr>
          <p:nvPr>
            <p:ph type="body" idx="1"/>
          </p:nvPr>
        </p:nvSpPr>
        <p:spPr>
          <a:xfrm>
            <a:off x="428625" y="290099"/>
            <a:ext cx="5099593" cy="503984"/>
          </a:xfrm>
        </p:spPr>
        <p:txBody>
          <a:bodyPr/>
          <a:lstStyle/>
          <a:p>
            <a:r>
              <a:rPr lang="en-DE" dirty="0"/>
              <a:t>Define questions</a:t>
            </a:r>
          </a:p>
        </p:txBody>
      </p:sp>
      <p:pic>
        <p:nvPicPr>
          <p:cNvPr id="19" name="Grafik 18">
            <a:extLst>
              <a:ext uri="{FF2B5EF4-FFF2-40B4-BE49-F238E27FC236}">
                <a16:creationId xmlns:a16="http://schemas.microsoft.com/office/drawing/2014/main" id="{1DF5E3D7-2D98-9ABA-DCF4-C20DE8E2F9D8}"/>
              </a:ext>
            </a:extLst>
          </p:cNvPr>
          <p:cNvPicPr>
            <a:picLocks noChangeAspect="1"/>
          </p:cNvPicPr>
          <p:nvPr/>
        </p:nvPicPr>
        <p:blipFill>
          <a:blip r:embed="rId3"/>
          <a:srcRect/>
          <a:stretch/>
        </p:blipFill>
        <p:spPr>
          <a:xfrm>
            <a:off x="1095375" y="942198"/>
            <a:ext cx="6953248" cy="3911202"/>
          </a:xfrm>
          <a:prstGeom prst="rect">
            <a:avLst/>
          </a:prstGeom>
          <a:ln>
            <a:solidFill>
              <a:schemeClr val="tx1">
                <a:lumMod val="50000"/>
                <a:lumOff val="50000"/>
              </a:schemeClr>
            </a:solidFill>
          </a:ln>
        </p:spPr>
      </p:pic>
      <p:sp>
        <p:nvSpPr>
          <p:cNvPr id="20" name="Google Shape;384;p20">
            <a:extLst>
              <a:ext uri="{FF2B5EF4-FFF2-40B4-BE49-F238E27FC236}">
                <a16:creationId xmlns:a16="http://schemas.microsoft.com/office/drawing/2014/main" id="{A4892BFA-C0C0-00E3-CFCF-BC1BF1B1DCCC}"/>
              </a:ext>
            </a:extLst>
          </p:cNvPr>
          <p:cNvSpPr txBox="1"/>
          <p:nvPr/>
        </p:nvSpPr>
        <p:spPr>
          <a:xfrm>
            <a:off x="3325250" y="2140224"/>
            <a:ext cx="1578429" cy="1036929"/>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An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old</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woman</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having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troubles</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crossing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busy</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street</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t>
            </a:r>
            <a:endParaRPr kumimoji="0" sz="1400" b="0" i="0" u="none" strike="noStrike" kern="1200" cap="none" spc="0" normalizeH="0" baseline="0" noProof="0" dirty="0">
              <a:ln>
                <a:noFill/>
              </a:ln>
              <a:solidFill>
                <a:schemeClr val="tx1"/>
              </a:solidFill>
              <a:effectLst/>
              <a:uLnTx/>
              <a:uFillTx/>
              <a:latin typeface="+mn-lt"/>
              <a:ea typeface="Comic Sans MS"/>
              <a:cs typeface="Comic Sans MS"/>
              <a:sym typeface="Comic Sans MS"/>
            </a:endParaRPr>
          </a:p>
        </p:txBody>
      </p:sp>
      <p:sp>
        <p:nvSpPr>
          <p:cNvPr id="21" name="Google Shape;384;p20">
            <a:extLst>
              <a:ext uri="{FF2B5EF4-FFF2-40B4-BE49-F238E27FC236}">
                <a16:creationId xmlns:a16="http://schemas.microsoft.com/office/drawing/2014/main" id="{FB4D811E-B41F-96C4-72A6-023C4D7B5788}"/>
              </a:ext>
            </a:extLst>
          </p:cNvPr>
          <p:cNvSpPr txBox="1"/>
          <p:nvPr/>
        </p:nvSpPr>
        <p:spPr>
          <a:xfrm>
            <a:off x="4775091" y="2140224"/>
            <a:ext cx="1578429" cy="1691547"/>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Watering</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my</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plants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when</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I am not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home</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a:t>
            </a:r>
            <a:endParaRPr kumimoji="0" lang="de-DE" sz="1800" b="0" i="0" u="none" strike="noStrike" kern="1200" cap="none" spc="0" normalizeH="0" baseline="0" noProof="0" dirty="0">
              <a:ln>
                <a:noFill/>
              </a:ln>
              <a:solidFill>
                <a:schemeClr val="tx1"/>
              </a:solidFill>
              <a:effectLst/>
              <a:uLnTx/>
              <a:uFillTx/>
              <a:latin typeface="+mj-lt"/>
              <a:ea typeface="+mn-ea"/>
              <a:cs typeface="+mn-cs"/>
            </a:endParaRPr>
          </a:p>
        </p:txBody>
      </p:sp>
      <p:cxnSp>
        <p:nvCxnSpPr>
          <p:cNvPr id="22" name="Gewinkelte Verbindung 21">
            <a:extLst>
              <a:ext uri="{FF2B5EF4-FFF2-40B4-BE49-F238E27FC236}">
                <a16:creationId xmlns:a16="http://schemas.microsoft.com/office/drawing/2014/main" id="{8C554F62-9A99-D54A-0C33-6E367CA6D988}"/>
              </a:ext>
            </a:extLst>
          </p:cNvPr>
          <p:cNvCxnSpPr>
            <a:cxnSpLocks/>
            <a:stCxn id="20" idx="1"/>
          </p:cNvCxnSpPr>
          <p:nvPr/>
        </p:nvCxnSpPr>
        <p:spPr>
          <a:xfrm rot="10800000" flipH="1" flipV="1">
            <a:off x="3325250" y="2658688"/>
            <a:ext cx="378070" cy="1353241"/>
          </a:xfrm>
          <a:prstGeom prst="bentConnector4">
            <a:avLst>
              <a:gd name="adj1" fmla="val -60465"/>
              <a:gd name="adj2" fmla="val 100408"/>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 Placeholder 1">
            <a:extLst>
              <a:ext uri="{FF2B5EF4-FFF2-40B4-BE49-F238E27FC236}">
                <a16:creationId xmlns:a16="http://schemas.microsoft.com/office/drawing/2014/main" id="{892468BB-EB15-BC29-ED8A-65C63092746A}"/>
              </a:ext>
            </a:extLst>
          </p:cNvPr>
          <p:cNvSpPr txBox="1">
            <a:spLocks/>
          </p:cNvSpPr>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r>
              <a:rPr lang="en-DE"/>
              <a:t>Define questions</a:t>
            </a:r>
            <a:endParaRPr lang="en-DE" dirty="0"/>
          </a:p>
        </p:txBody>
      </p:sp>
      <p:pic>
        <p:nvPicPr>
          <p:cNvPr id="25" name="Grafik 24">
            <a:extLst>
              <a:ext uri="{FF2B5EF4-FFF2-40B4-BE49-F238E27FC236}">
                <a16:creationId xmlns:a16="http://schemas.microsoft.com/office/drawing/2014/main" id="{9F86F73A-CBB6-A6B2-275B-8C1DA9E30638}"/>
              </a:ext>
            </a:extLst>
          </p:cNvPr>
          <p:cNvPicPr>
            <a:picLocks noChangeAspect="1"/>
          </p:cNvPicPr>
          <p:nvPr/>
        </p:nvPicPr>
        <p:blipFill>
          <a:blip r:embed="rId3"/>
          <a:srcRect/>
          <a:stretch/>
        </p:blipFill>
        <p:spPr>
          <a:xfrm>
            <a:off x="1095375" y="942198"/>
            <a:ext cx="6953248" cy="3911202"/>
          </a:xfrm>
          <a:prstGeom prst="rect">
            <a:avLst/>
          </a:prstGeom>
          <a:ln>
            <a:solidFill>
              <a:schemeClr val="tx1">
                <a:lumMod val="50000"/>
                <a:lumOff val="50000"/>
              </a:schemeClr>
            </a:solidFill>
          </a:ln>
        </p:spPr>
      </p:pic>
      <p:sp>
        <p:nvSpPr>
          <p:cNvPr id="26" name="Google Shape;384;p20">
            <a:extLst>
              <a:ext uri="{FF2B5EF4-FFF2-40B4-BE49-F238E27FC236}">
                <a16:creationId xmlns:a16="http://schemas.microsoft.com/office/drawing/2014/main" id="{32C6157E-4759-982E-A095-5E6A8C7C38B7}"/>
              </a:ext>
            </a:extLst>
          </p:cNvPr>
          <p:cNvSpPr txBox="1"/>
          <p:nvPr/>
        </p:nvSpPr>
        <p:spPr>
          <a:xfrm>
            <a:off x="3325250" y="2140224"/>
            <a:ext cx="1578429" cy="1036929"/>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An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old</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woman</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having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troubles</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crossing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busy</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street</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t>
            </a:r>
            <a:endParaRPr kumimoji="0" sz="1400" b="0" i="0" u="none" strike="noStrike" kern="1200" cap="none" spc="0" normalizeH="0" baseline="0" noProof="0" dirty="0">
              <a:ln>
                <a:noFill/>
              </a:ln>
              <a:solidFill>
                <a:schemeClr val="tx1"/>
              </a:solidFill>
              <a:effectLst/>
              <a:uLnTx/>
              <a:uFillTx/>
              <a:latin typeface="+mn-lt"/>
              <a:ea typeface="Comic Sans MS"/>
              <a:cs typeface="Comic Sans MS"/>
              <a:sym typeface="Comic Sans MS"/>
            </a:endParaRPr>
          </a:p>
        </p:txBody>
      </p:sp>
      <p:sp>
        <p:nvSpPr>
          <p:cNvPr id="27" name="Google Shape;384;p20">
            <a:extLst>
              <a:ext uri="{FF2B5EF4-FFF2-40B4-BE49-F238E27FC236}">
                <a16:creationId xmlns:a16="http://schemas.microsoft.com/office/drawing/2014/main" id="{ADA11FA2-24DB-C774-3182-FDF05F5DD1AA}"/>
              </a:ext>
            </a:extLst>
          </p:cNvPr>
          <p:cNvSpPr txBox="1"/>
          <p:nvPr/>
        </p:nvSpPr>
        <p:spPr>
          <a:xfrm>
            <a:off x="4775091" y="2140224"/>
            <a:ext cx="1578429" cy="1691547"/>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Watering</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my</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plants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when</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I am not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home</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a:t>
            </a:r>
            <a:endParaRPr kumimoji="0" lang="de-DE" sz="1800" b="0" i="0" u="none" strike="noStrike" kern="1200" cap="none" spc="0" normalizeH="0" baseline="0" noProof="0" dirty="0">
              <a:ln>
                <a:noFill/>
              </a:ln>
              <a:solidFill>
                <a:schemeClr val="tx1"/>
              </a:solidFill>
              <a:effectLst/>
              <a:uLnTx/>
              <a:uFillTx/>
              <a:latin typeface="+mj-lt"/>
              <a:ea typeface="+mn-ea"/>
              <a:cs typeface="+mn-cs"/>
            </a:endParaRPr>
          </a:p>
        </p:txBody>
      </p:sp>
      <p:cxnSp>
        <p:nvCxnSpPr>
          <p:cNvPr id="28" name="Gewinkelte Verbindung 27">
            <a:extLst>
              <a:ext uri="{FF2B5EF4-FFF2-40B4-BE49-F238E27FC236}">
                <a16:creationId xmlns:a16="http://schemas.microsoft.com/office/drawing/2014/main" id="{B4B2BE14-04CC-E8D8-B6F8-408D4B3FDC33}"/>
              </a:ext>
            </a:extLst>
          </p:cNvPr>
          <p:cNvCxnSpPr>
            <a:cxnSpLocks/>
            <a:stCxn id="26" idx="1"/>
          </p:cNvCxnSpPr>
          <p:nvPr/>
        </p:nvCxnSpPr>
        <p:spPr>
          <a:xfrm rot="10800000" flipH="1" flipV="1">
            <a:off x="3325250" y="2658688"/>
            <a:ext cx="378070" cy="1353241"/>
          </a:xfrm>
          <a:prstGeom prst="bentConnector4">
            <a:avLst>
              <a:gd name="adj1" fmla="val -60465"/>
              <a:gd name="adj2" fmla="val 100408"/>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Google Shape;384;p20">
            <a:extLst>
              <a:ext uri="{FF2B5EF4-FFF2-40B4-BE49-F238E27FC236}">
                <a16:creationId xmlns:a16="http://schemas.microsoft.com/office/drawing/2014/main" id="{70CF6CC8-CC11-926F-6412-B0D0C0D1FB8A}"/>
              </a:ext>
            </a:extLst>
          </p:cNvPr>
          <p:cNvSpPr txBox="1"/>
          <p:nvPr/>
        </p:nvSpPr>
        <p:spPr>
          <a:xfrm>
            <a:off x="3680669" y="3694704"/>
            <a:ext cx="4114591" cy="1036929"/>
          </a:xfrm>
          <a:prstGeom prst="rect">
            <a:avLst/>
          </a:prstGeom>
          <a:noFill/>
          <a:ln>
            <a:noFill/>
          </a:ln>
        </p:spPr>
        <p:txBody>
          <a:bodyPr spcFirstLastPara="1" wrap="square" lIns="91425" tIns="91425" rIns="91425" bIns="91425" anchor="t" anchorCtr="0">
            <a:noAutofit/>
          </a:bodyPr>
          <a:lstStyle/>
          <a:p>
            <a:pPr marL="139700" lvl="0" defTabSz="457200">
              <a:buClrTx/>
              <a:defRPr/>
            </a:pPr>
            <a:r>
              <a:rPr lang="de-DE" sz="1400" b="1" kern="1200" dirty="0" err="1">
                <a:solidFill>
                  <a:schemeClr val="tx1"/>
                </a:solidFill>
                <a:latin typeface="+mn-lt"/>
                <a:ea typeface="Comic Sans MS"/>
                <a:cs typeface="Comic Sans MS"/>
                <a:sym typeface="Comic Sans MS"/>
              </a:rPr>
              <a:t>How</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might</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we</a:t>
            </a:r>
            <a:r>
              <a:rPr lang="de-DE" sz="1400" b="1" kern="1200" dirty="0">
                <a:solidFill>
                  <a:schemeClr val="tx1"/>
                </a:solidFill>
                <a:latin typeface="+mn-lt"/>
                <a:ea typeface="Comic Sans MS"/>
                <a:cs typeface="Comic Sans MS"/>
                <a:sym typeface="Comic Sans MS"/>
              </a:rPr>
              <a:t> … </a:t>
            </a:r>
            <a:r>
              <a:rPr lang="de-DE" sz="1400" kern="1200" dirty="0" err="1">
                <a:solidFill>
                  <a:schemeClr val="tx1"/>
                </a:solidFill>
                <a:latin typeface="+mn-lt"/>
                <a:ea typeface="Comic Sans MS"/>
                <a:cs typeface="Comic Sans MS"/>
                <a:sym typeface="Comic Sans MS"/>
              </a:rPr>
              <a:t>help</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lady</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cross</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street</a:t>
            </a:r>
            <a:r>
              <a:rPr lang="de-DE" sz="1400" kern="1200" dirty="0">
                <a:solidFill>
                  <a:schemeClr val="tx1"/>
                </a:solidFill>
                <a:latin typeface="+mn-lt"/>
                <a:ea typeface="Comic Sans MS"/>
                <a:cs typeface="Comic Sans MS"/>
                <a:sym typeface="Comic Sans MS"/>
              </a:rPr>
              <a:t>?</a:t>
            </a:r>
          </a:p>
          <a:p>
            <a:pPr marL="139700" lvl="0" defTabSz="457200">
              <a:buClrTx/>
              <a:defRPr/>
            </a:pPr>
            <a:r>
              <a:rPr lang="de-DE" sz="1400" b="1" kern="1200" dirty="0" err="1">
                <a:solidFill>
                  <a:schemeClr val="tx1"/>
                </a:solidFill>
                <a:latin typeface="+mn-lt"/>
                <a:ea typeface="Comic Sans MS"/>
                <a:cs typeface="Comic Sans MS"/>
                <a:sym typeface="Comic Sans MS"/>
              </a:rPr>
              <a:t>How</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might</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we</a:t>
            </a:r>
            <a:r>
              <a:rPr lang="de-DE" sz="1400" b="1" kern="1200" dirty="0">
                <a:solidFill>
                  <a:schemeClr val="tx1"/>
                </a:solidFill>
                <a:latin typeface="+mn-lt"/>
                <a:ea typeface="Comic Sans MS"/>
                <a:cs typeface="Comic Sans MS"/>
                <a:sym typeface="Comic Sans MS"/>
              </a:rPr>
              <a:t> … </a:t>
            </a:r>
            <a:r>
              <a:rPr lang="de-DE" sz="1400" kern="1200" dirty="0">
                <a:solidFill>
                  <a:schemeClr val="tx1"/>
                </a:solidFill>
                <a:latin typeface="+mn-lt"/>
                <a:ea typeface="Comic Sans MS"/>
                <a:cs typeface="Comic Sans MS"/>
                <a:sym typeface="Comic Sans MS"/>
              </a:rPr>
              <a:t>slow down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traffic</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for</a:t>
            </a:r>
            <a:r>
              <a:rPr lang="de-DE" sz="1400" kern="1200" dirty="0">
                <a:solidFill>
                  <a:schemeClr val="tx1"/>
                </a:solidFill>
                <a:latin typeface="+mn-lt"/>
                <a:ea typeface="Comic Sans MS"/>
                <a:cs typeface="Comic Sans MS"/>
                <a:sym typeface="Comic Sans MS"/>
              </a:rPr>
              <a:t> her?</a:t>
            </a:r>
          </a:p>
          <a:p>
            <a:pPr marL="139700" lvl="0" defTabSz="457200">
              <a:buClrTx/>
              <a:defRPr/>
            </a:pPr>
            <a:r>
              <a:rPr lang="de-DE" sz="1400" b="1" kern="1200" dirty="0" err="1">
                <a:solidFill>
                  <a:schemeClr val="tx1"/>
                </a:solidFill>
                <a:latin typeface="+mn-lt"/>
                <a:ea typeface="Comic Sans MS"/>
                <a:cs typeface="Comic Sans MS"/>
                <a:sym typeface="Comic Sans MS"/>
              </a:rPr>
              <a:t>How</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might</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we</a:t>
            </a:r>
            <a:r>
              <a:rPr lang="de-DE" sz="1400" b="1" kern="1200" dirty="0">
                <a:solidFill>
                  <a:schemeClr val="tx1"/>
                </a:solidFill>
                <a:latin typeface="+mn-lt"/>
                <a:ea typeface="Comic Sans MS"/>
                <a:cs typeface="Comic Sans MS"/>
                <a:sym typeface="Comic Sans MS"/>
              </a:rPr>
              <a:t> … </a:t>
            </a:r>
            <a:r>
              <a:rPr lang="de-DE" sz="1400" kern="1200" dirty="0" err="1">
                <a:solidFill>
                  <a:schemeClr val="tx1"/>
                </a:solidFill>
                <a:latin typeface="+mn-lt"/>
                <a:ea typeface="Comic Sans MS"/>
                <a:cs typeface="Comic Sans MS"/>
                <a:sym typeface="Comic Sans MS"/>
              </a:rPr>
              <a:t>help</a:t>
            </a:r>
            <a:r>
              <a:rPr lang="de-DE" sz="1400" kern="1200" dirty="0">
                <a:solidFill>
                  <a:schemeClr val="tx1"/>
                </a:solidFill>
                <a:latin typeface="+mn-lt"/>
                <a:ea typeface="Comic Sans MS"/>
                <a:cs typeface="Comic Sans MS"/>
                <a:sym typeface="Comic Sans MS"/>
              </a:rPr>
              <a:t> her </a:t>
            </a:r>
            <a:r>
              <a:rPr lang="de-DE" sz="1400" kern="1200" dirty="0" err="1">
                <a:solidFill>
                  <a:schemeClr val="tx1"/>
                </a:solidFill>
                <a:latin typeface="+mn-lt"/>
                <a:ea typeface="Comic Sans MS"/>
                <a:cs typeface="Comic Sans MS"/>
                <a:sym typeface="Comic Sans MS"/>
              </a:rPr>
              <a:t>getting</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from</a:t>
            </a:r>
            <a:r>
              <a:rPr lang="de-DE" sz="1400" kern="1200" dirty="0">
                <a:solidFill>
                  <a:schemeClr val="tx1"/>
                </a:solidFill>
                <a:latin typeface="+mn-lt"/>
                <a:ea typeface="Comic Sans MS"/>
                <a:cs typeface="Comic Sans MS"/>
                <a:sym typeface="Comic Sans MS"/>
              </a:rPr>
              <a:t> A </a:t>
            </a:r>
            <a:r>
              <a:rPr lang="de-DE" sz="1400" kern="1200" dirty="0" err="1">
                <a:solidFill>
                  <a:schemeClr val="tx1"/>
                </a:solidFill>
                <a:latin typeface="+mn-lt"/>
                <a:ea typeface="Comic Sans MS"/>
                <a:cs typeface="Comic Sans MS"/>
                <a:sym typeface="Comic Sans MS"/>
              </a:rPr>
              <a:t>to</a:t>
            </a:r>
            <a:r>
              <a:rPr lang="de-DE" sz="1400" kern="1200" dirty="0">
                <a:solidFill>
                  <a:schemeClr val="tx1"/>
                </a:solidFill>
                <a:latin typeface="+mn-lt"/>
                <a:ea typeface="Comic Sans MS"/>
                <a:cs typeface="Comic Sans MS"/>
                <a:sym typeface="Comic Sans MS"/>
              </a:rPr>
              <a:t> B </a:t>
            </a:r>
            <a:r>
              <a:rPr lang="de-DE" sz="1400" kern="1200" dirty="0" err="1">
                <a:solidFill>
                  <a:schemeClr val="tx1"/>
                </a:solidFill>
                <a:latin typeface="+mn-lt"/>
                <a:ea typeface="Comic Sans MS"/>
                <a:cs typeface="Comic Sans MS"/>
                <a:sym typeface="Comic Sans MS"/>
              </a:rPr>
              <a:t>without</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crossing</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street</a:t>
            </a:r>
            <a:r>
              <a:rPr lang="de-DE" sz="1400" kern="1200" dirty="0">
                <a:solidFill>
                  <a:schemeClr val="tx1"/>
                </a:solidFill>
                <a:latin typeface="+mn-lt"/>
                <a:ea typeface="Comic Sans MS"/>
                <a:cs typeface="Comic Sans MS"/>
                <a:sym typeface="Comic Sans MS"/>
              </a:rPr>
              <a:t>?</a:t>
            </a:r>
          </a:p>
          <a:p>
            <a:pPr marL="139700" lvl="0" defTabSz="457200">
              <a:buClrTx/>
              <a:defRPr/>
            </a:pPr>
            <a:endParaRPr lang="de-DE" sz="1400" kern="1200" dirty="0">
              <a:solidFill>
                <a:schemeClr val="tx1"/>
              </a:solidFill>
              <a:latin typeface="+mn-lt"/>
              <a:ea typeface="Comic Sans MS"/>
              <a:cs typeface="Comic Sans MS"/>
              <a:sym typeface="Comic Sans MS"/>
            </a:endParaRPr>
          </a:p>
          <a:p>
            <a:pPr marL="139700" lvl="0" defTabSz="457200">
              <a:buClrTx/>
              <a:defRPr/>
            </a:pPr>
            <a:endParaRPr lang="de-DE" sz="1400" kern="1200" dirty="0">
              <a:solidFill>
                <a:schemeClr val="tx1"/>
              </a:solidFill>
              <a:latin typeface="+mn-lt"/>
              <a:ea typeface="Comic Sans MS"/>
              <a:cs typeface="Comic Sans MS"/>
              <a:sym typeface="Comic Sans MS"/>
            </a:endParaRPr>
          </a:p>
        </p:txBody>
      </p:sp>
    </p:spTree>
    <p:extLst>
      <p:ext uri="{BB962C8B-B14F-4D97-AF65-F5344CB8AC3E}">
        <p14:creationId xmlns:p14="http://schemas.microsoft.com/office/powerpoint/2010/main" val="5691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6" name="Text Placeholder 1">
            <a:extLst>
              <a:ext uri="{FF2B5EF4-FFF2-40B4-BE49-F238E27FC236}">
                <a16:creationId xmlns:a16="http://schemas.microsoft.com/office/drawing/2014/main" id="{03FAFF1C-7BF9-FC43-E60E-901C4ED873AE}"/>
              </a:ext>
            </a:extLst>
          </p:cNvPr>
          <p:cNvSpPr>
            <a:spLocks noGrp="1"/>
          </p:cNvSpPr>
          <p:nvPr>
            <p:ph type="body" sz="quarter" idx="13"/>
          </p:nvPr>
        </p:nvSpPr>
        <p:spPr>
          <a:xfrm>
            <a:off x="1371600" y="1743076"/>
            <a:ext cx="7308056" cy="2687240"/>
          </a:xfrm>
        </p:spPr>
        <p:txBody>
          <a:bodyPr/>
          <a:lstStyle/>
          <a:p>
            <a:pPr marL="0" indent="0">
              <a:lnSpc>
                <a:spcPct val="100000"/>
              </a:lnSpc>
              <a:buNone/>
            </a:pPr>
            <a:r>
              <a:rPr lang="en-GB" sz="1600" b="1" dirty="0">
                <a:solidFill>
                  <a:srgbClr val="E30613"/>
                </a:solidFill>
              </a:rPr>
              <a:t>IDEATION PROCESS</a:t>
            </a:r>
            <a:br>
              <a:rPr lang="en-GB" sz="1600" dirty="0"/>
            </a:br>
            <a:r>
              <a:rPr lang="en-GB" sz="1600" dirty="0"/>
              <a:t>Ideation &amp; Idea evaluation</a:t>
            </a:r>
            <a:br>
              <a:rPr lang="en-GB" sz="1600" dirty="0"/>
            </a:br>
            <a:br>
              <a:rPr lang="en-GB" sz="1600" b="1" dirty="0">
                <a:solidFill>
                  <a:srgbClr val="E30613"/>
                </a:solidFill>
              </a:rPr>
            </a:br>
            <a:r>
              <a:rPr lang="en-GB" sz="1600" b="1" dirty="0">
                <a:solidFill>
                  <a:srgbClr val="E30613"/>
                </a:solidFill>
              </a:rPr>
              <a:t>SHARING</a:t>
            </a:r>
            <a:br>
              <a:rPr lang="en-GB" sz="1600" dirty="0"/>
            </a:br>
            <a:r>
              <a:rPr lang="en-GB" sz="1600" dirty="0"/>
              <a:t>Share what you’ve been working on!</a:t>
            </a:r>
          </a:p>
        </p:txBody>
      </p:sp>
      <p:sp>
        <p:nvSpPr>
          <p:cNvPr id="7" name="Google Shape;498;p34">
            <a:extLst>
              <a:ext uri="{FF2B5EF4-FFF2-40B4-BE49-F238E27FC236}">
                <a16:creationId xmlns:a16="http://schemas.microsoft.com/office/drawing/2014/main" id="{1FEDFD2A-D28B-FD94-EA65-8A7B8F9D67AA}"/>
              </a:ext>
            </a:extLst>
          </p:cNvPr>
          <p:cNvSpPr txBox="1">
            <a:spLocks/>
          </p:cNvSpPr>
          <p:nvPr/>
        </p:nvSpPr>
        <p:spPr>
          <a:xfrm>
            <a:off x="428625" y="336593"/>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a:buClr>
                <a:srgbClr val="E30613"/>
              </a:buClr>
              <a:buSzPts val="3800"/>
            </a:pPr>
            <a:r>
              <a:rPr lang="de-DE" dirty="0"/>
              <a:t>After </a:t>
            </a:r>
            <a:r>
              <a:rPr lang="de-DE" dirty="0" err="1"/>
              <a:t>the</a:t>
            </a:r>
            <a:r>
              <a:rPr lang="de-DE" dirty="0"/>
              <a:t> break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5"/>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BREAK</a:t>
            </a:r>
            <a:endParaRPr/>
          </a:p>
        </p:txBody>
      </p:sp>
      <p:sp>
        <p:nvSpPr>
          <p:cNvPr id="6" name="Bildplatzhalter 5">
            <a:extLst>
              <a:ext uri="{FF2B5EF4-FFF2-40B4-BE49-F238E27FC236}">
                <a16:creationId xmlns:a16="http://schemas.microsoft.com/office/drawing/2014/main" id="{7A13F76A-F36F-D1B5-7AF3-552E8727323E}"/>
              </a:ext>
            </a:extLst>
          </p:cNvPr>
          <p:cNvSpPr>
            <a:spLocks noGrp="1"/>
          </p:cNvSpPr>
          <p:nvPr>
            <p:ph type="pic" sz="quarter" idx="10"/>
          </p:nvPr>
        </p:nvSpPr>
        <p:spPr/>
        <p:txBody>
          <a:bodyPr/>
          <a:lstStyle/>
          <a:p>
            <a:endParaRPr lang="de-DE"/>
          </a:p>
        </p:txBody>
      </p:sp>
      <p:pic>
        <p:nvPicPr>
          <p:cNvPr id="7" name="Bildplatzhalter 8" descr="Ein Bild, das Tasse, Kaffee, Essen, Drink enthält.&#10;&#10;KI-generierte Inhalte können fehlerhaft sein.">
            <a:extLst>
              <a:ext uri="{FF2B5EF4-FFF2-40B4-BE49-F238E27FC236}">
                <a16:creationId xmlns:a16="http://schemas.microsoft.com/office/drawing/2014/main" id="{2C2BBA4C-A029-2D45-64EC-A14F4A02C58E}"/>
              </a:ext>
            </a:extLst>
          </p:cNvPr>
          <p:cNvPicPr>
            <a:picLocks noChangeAspect="1"/>
          </p:cNvPicPr>
          <p:nvPr/>
        </p:nvPicPr>
        <p:blipFill>
          <a:blip r:embed="rId3"/>
          <a:srcRect l="14877" t="13878" r="10289" b="18774"/>
          <a:stretch/>
        </p:blipFill>
        <p:spPr>
          <a:xfrm>
            <a:off x="4572000" y="0"/>
            <a:ext cx="4572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6" name="Grafik 5" descr="Ein Bild, das Person, drinnen, stehend, Gruppe enthält.&#10;&#10;Automatisch generierte Beschreibung">
            <a:extLst>
              <a:ext uri="{FF2B5EF4-FFF2-40B4-BE49-F238E27FC236}">
                <a16:creationId xmlns:a16="http://schemas.microsoft.com/office/drawing/2014/main" id="{11A40B0F-67D8-CA46-BE88-0AAFE203E5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14" y="0"/>
            <a:ext cx="9211450" cy="5143500"/>
          </a:xfrm>
          <a:prstGeom prst="rect">
            <a:avLst/>
          </a:prstGeom>
        </p:spPr>
      </p:pic>
      <p:sp>
        <p:nvSpPr>
          <p:cNvPr id="2" name="Textplatzhalter 1">
            <a:extLst>
              <a:ext uri="{FF2B5EF4-FFF2-40B4-BE49-F238E27FC236}">
                <a16:creationId xmlns:a16="http://schemas.microsoft.com/office/drawing/2014/main" id="{F2B71213-0A9A-6B40-9466-EFD324493D40}"/>
              </a:ext>
            </a:extLst>
          </p:cNvPr>
          <p:cNvSpPr>
            <a:spLocks noGrp="1"/>
          </p:cNvSpPr>
          <p:nvPr>
            <p:ph type="body" sz="quarter" idx="11"/>
          </p:nvPr>
        </p:nvSpPr>
        <p:spPr>
          <a:xfrm>
            <a:off x="304800" y="285263"/>
            <a:ext cx="2119993" cy="485204"/>
          </a:xfrm>
          <a:prstGeom prst="rect">
            <a:avLst/>
          </a:prstGeom>
        </p:spPr>
        <p:txBody>
          <a:bodyPr/>
          <a:lstStyle/>
          <a:p>
            <a:r>
              <a:rPr lang="en-GB"/>
              <a:t>CHECK-IN</a:t>
            </a:r>
          </a:p>
        </p:txBody>
      </p:sp>
    </p:spTree>
    <p:extLst>
      <p:ext uri="{BB962C8B-B14F-4D97-AF65-F5344CB8AC3E}">
        <p14:creationId xmlns:p14="http://schemas.microsoft.com/office/powerpoint/2010/main" val="852008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cxnSp>
        <p:nvCxnSpPr>
          <p:cNvPr id="5" name="Google Shape;196;p7">
            <a:extLst>
              <a:ext uri="{FF2B5EF4-FFF2-40B4-BE49-F238E27FC236}">
                <a16:creationId xmlns:a16="http://schemas.microsoft.com/office/drawing/2014/main" id="{2511D4B5-1078-58D2-8928-1F4CD43BF854}"/>
              </a:ext>
            </a:extLst>
          </p:cNvPr>
          <p:cNvCxnSpPr/>
          <p:nvPr/>
        </p:nvCxnSpPr>
        <p:spPr>
          <a:xfrm>
            <a:off x="2775357"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7;p7">
            <a:extLst>
              <a:ext uri="{FF2B5EF4-FFF2-40B4-BE49-F238E27FC236}">
                <a16:creationId xmlns:a16="http://schemas.microsoft.com/office/drawing/2014/main" id="{110FB0C4-EB2B-BDF8-2541-3567DB2F1469}"/>
              </a:ext>
            </a:extLst>
          </p:cNvPr>
          <p:cNvCxnSpPr/>
          <p:nvPr/>
        </p:nvCxnSpPr>
        <p:spPr>
          <a:xfrm>
            <a:off x="4580624"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8;p7">
            <a:extLst>
              <a:ext uri="{FF2B5EF4-FFF2-40B4-BE49-F238E27FC236}">
                <a16:creationId xmlns:a16="http://schemas.microsoft.com/office/drawing/2014/main" id="{A77C155B-545E-D38D-1A33-70EB10102B7C}"/>
              </a:ext>
            </a:extLst>
          </p:cNvPr>
          <p:cNvCxnSpPr/>
          <p:nvPr/>
        </p:nvCxnSpPr>
        <p:spPr>
          <a:xfrm>
            <a:off x="6375807"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199;p7">
            <a:extLst>
              <a:ext uri="{FF2B5EF4-FFF2-40B4-BE49-F238E27FC236}">
                <a16:creationId xmlns:a16="http://schemas.microsoft.com/office/drawing/2014/main" id="{BC7F39DD-F68D-7086-C7C6-E8ACB6016A6E}"/>
              </a:ext>
            </a:extLst>
          </p:cNvPr>
          <p:cNvCxnSpPr/>
          <p:nvPr/>
        </p:nvCxnSpPr>
        <p:spPr>
          <a:xfrm>
            <a:off x="8170989"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0;p7">
            <a:extLst>
              <a:ext uri="{FF2B5EF4-FFF2-40B4-BE49-F238E27FC236}">
                <a16:creationId xmlns:a16="http://schemas.microsoft.com/office/drawing/2014/main" id="{F89FA30A-9361-B3F6-09BD-078359B72C3C}"/>
              </a:ext>
            </a:extLst>
          </p:cNvPr>
          <p:cNvCxnSpPr/>
          <p:nvPr/>
        </p:nvCxnSpPr>
        <p:spPr>
          <a:xfrm>
            <a:off x="980174"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10" name="Google Shape;203;p7">
            <a:extLst>
              <a:ext uri="{FF2B5EF4-FFF2-40B4-BE49-F238E27FC236}">
                <a16:creationId xmlns:a16="http://schemas.microsoft.com/office/drawing/2014/main" id="{DED5AE9C-80C0-08A7-8FBD-27859F14AFE3}"/>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5;p7">
            <a:extLst>
              <a:ext uri="{FF2B5EF4-FFF2-40B4-BE49-F238E27FC236}">
                <a16:creationId xmlns:a16="http://schemas.microsoft.com/office/drawing/2014/main" id="{D6528739-5186-46AF-FFCA-1EE9A07A11CC}"/>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7;p7">
            <a:extLst>
              <a:ext uri="{FF2B5EF4-FFF2-40B4-BE49-F238E27FC236}">
                <a16:creationId xmlns:a16="http://schemas.microsoft.com/office/drawing/2014/main" id="{7D6B162F-9265-FB9E-BE76-AF4B99754A51}"/>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8;p7">
            <a:extLst>
              <a:ext uri="{FF2B5EF4-FFF2-40B4-BE49-F238E27FC236}">
                <a16:creationId xmlns:a16="http://schemas.microsoft.com/office/drawing/2014/main" id="{925574DF-6A73-CFE2-893E-22682EE78FD3}"/>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09;p7">
            <a:extLst>
              <a:ext uri="{FF2B5EF4-FFF2-40B4-BE49-F238E27FC236}">
                <a16:creationId xmlns:a16="http://schemas.microsoft.com/office/drawing/2014/main" id="{B506606C-9982-E23A-712D-CFFAED60644C}"/>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0;p7">
            <a:extLst>
              <a:ext uri="{FF2B5EF4-FFF2-40B4-BE49-F238E27FC236}">
                <a16:creationId xmlns:a16="http://schemas.microsoft.com/office/drawing/2014/main" id="{5C58B5B3-D35B-0830-D0A3-AB1147A89DBC}"/>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2;p7">
            <a:extLst>
              <a:ext uri="{FF2B5EF4-FFF2-40B4-BE49-F238E27FC236}">
                <a16:creationId xmlns:a16="http://schemas.microsoft.com/office/drawing/2014/main" id="{7DFDF3E7-7CC1-5E0D-DB4A-4CBC407CFBAF}"/>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13;p7">
            <a:extLst>
              <a:ext uri="{FF2B5EF4-FFF2-40B4-BE49-F238E27FC236}">
                <a16:creationId xmlns:a16="http://schemas.microsoft.com/office/drawing/2014/main" id="{573B6932-7303-E085-C713-4594F13DF2DF}"/>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8" name="Google Shape;509;p36">
            <a:extLst>
              <a:ext uri="{FF2B5EF4-FFF2-40B4-BE49-F238E27FC236}">
                <a16:creationId xmlns:a16="http://schemas.microsoft.com/office/drawing/2014/main" id="{EF9430A2-55E4-FE41-4B50-18959BAC43D3}"/>
              </a:ext>
            </a:extLst>
          </p:cNvPr>
          <p:cNvSpPr/>
          <p:nvPr/>
        </p:nvSpPr>
        <p:spPr>
          <a:xfrm rot="-5400000">
            <a:off x="4205770" y="2393364"/>
            <a:ext cx="2532388" cy="1826692"/>
          </a:xfrm>
          <a:prstGeom prst="triangle">
            <a:avLst>
              <a:gd name="adj" fmla="val 50587"/>
            </a:avLst>
          </a:prstGeom>
          <a:solidFill>
            <a:srgbClr val="E30613">
              <a:alpha val="20000"/>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9" name="Google Shape;515;p36">
            <a:extLst>
              <a:ext uri="{FF2B5EF4-FFF2-40B4-BE49-F238E27FC236}">
                <a16:creationId xmlns:a16="http://schemas.microsoft.com/office/drawing/2014/main" id="{F4DF53F6-437B-6BF0-E385-BA53DFFF8AD6}"/>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20" name="Google Shape;517;p36">
            <a:extLst>
              <a:ext uri="{FF2B5EF4-FFF2-40B4-BE49-F238E27FC236}">
                <a16:creationId xmlns:a16="http://schemas.microsoft.com/office/drawing/2014/main" id="{8E826CD6-2678-E69B-262A-904677ED43AE}"/>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1" name="Google Shape;519;p36">
            <a:extLst>
              <a:ext uri="{FF2B5EF4-FFF2-40B4-BE49-F238E27FC236}">
                <a16:creationId xmlns:a16="http://schemas.microsoft.com/office/drawing/2014/main" id="{4CC81AAD-A01B-5E85-508B-001F4EC77B81}"/>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2" name="Google Shape;524;p36">
            <a:extLst>
              <a:ext uri="{FF2B5EF4-FFF2-40B4-BE49-F238E27FC236}">
                <a16:creationId xmlns:a16="http://schemas.microsoft.com/office/drawing/2014/main" id="{C229B2BB-18EE-887E-E3C2-0C3E9B4CFF52}"/>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3" name="Google Shape;682;p53">
            <a:extLst>
              <a:ext uri="{FF2B5EF4-FFF2-40B4-BE49-F238E27FC236}">
                <a16:creationId xmlns:a16="http://schemas.microsoft.com/office/drawing/2014/main" id="{E2839FCD-55A5-346E-9D06-5B8352CDE7C5}"/>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sp>
        <p:nvSpPr>
          <p:cNvPr id="24" name="Google Shape;678;p53">
            <a:extLst>
              <a:ext uri="{FF2B5EF4-FFF2-40B4-BE49-F238E27FC236}">
                <a16:creationId xmlns:a16="http://schemas.microsoft.com/office/drawing/2014/main" id="{84FADD59-F0D4-949D-1F4C-05F802B5599C}"/>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5" name="Google Shape;679;p53">
            <a:extLst>
              <a:ext uri="{FF2B5EF4-FFF2-40B4-BE49-F238E27FC236}">
                <a16:creationId xmlns:a16="http://schemas.microsoft.com/office/drawing/2014/main" id="{D7247056-D882-0387-7FE3-5936E16EEDEA}"/>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2. ASKING THE </a:t>
            </a:r>
            <a:br>
              <a:rPr lang="de-DE" sz="1200" b="1" u="none" strike="noStrike" cap="none" dirty="0">
                <a:solidFill>
                  <a:srgbClr val="E30613"/>
                </a:solidFill>
                <a:latin typeface="Aptos" panose="020B0004020202020204" pitchFamily="34" charset="0"/>
                <a:sym typeface="Arial"/>
              </a:rPr>
            </a:br>
            <a:r>
              <a:rPr lang="de-DE" sz="1200" b="1" u="none" strike="noStrike" cap="none" dirty="0">
                <a:solidFill>
                  <a:srgbClr val="E30613"/>
                </a:solidFill>
                <a:latin typeface="Aptos" panose="020B0004020202020204" pitchFamily="34" charset="0"/>
                <a:sym typeface="Arial"/>
              </a:rPr>
              <a:t>RIGHT QUESTION</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question</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find </a:t>
            </a:r>
            <a:r>
              <a:rPr lang="de-DE" sz="1000" u="none" strike="noStrike" cap="none" dirty="0" err="1">
                <a:solidFill>
                  <a:schemeClr val="dk1"/>
                </a:solidFill>
                <a:latin typeface="Aptos" panose="020B0004020202020204" pitchFamily="34" charset="0"/>
                <a:ea typeface="Noticia Text"/>
                <a:cs typeface="Noticia Text"/>
                <a:sym typeface="Noticia Text"/>
              </a:rPr>
              <a:t>answers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6" name="Google Shape;680;p53">
            <a:extLst>
              <a:ext uri="{FF2B5EF4-FFF2-40B4-BE49-F238E27FC236}">
                <a16:creationId xmlns:a16="http://schemas.microsoft.com/office/drawing/2014/main" id="{B027FF78-6331-AD02-BB52-F85C5939E605}"/>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3. DEVELOPING SOLUTIONS</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How</a:t>
            </a:r>
            <a:r>
              <a:rPr lang="de-DE" sz="1000" u="none" strike="noStrike" cap="none" dirty="0">
                <a:solidFill>
                  <a:schemeClr val="dk1"/>
                </a:solidFill>
                <a:latin typeface="Aptos" panose="020B0004020202020204" pitchFamily="34" charset="0"/>
                <a:ea typeface="Noticia Text"/>
                <a:cs typeface="Noticia Text"/>
                <a:sym typeface="Noticia Text"/>
              </a:rPr>
              <a:t> do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solve</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7" name="Google Shape;681;p53">
            <a:extLst>
              <a:ext uri="{FF2B5EF4-FFF2-40B4-BE49-F238E27FC236}">
                <a16:creationId xmlns:a16="http://schemas.microsoft.com/office/drawing/2014/main" id="{D6800210-50CD-8A32-B369-0D84C173A5E2}"/>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4. EVALUATION</a:t>
            </a:r>
            <a:br>
              <a:rPr lang="de-DE" sz="1200" b="1" u="none" strike="noStrike" cap="none" dirty="0">
                <a:solidFill>
                  <a:srgbClr val="E30613"/>
                </a:solidFill>
                <a:latin typeface="Aptos" panose="020B0004020202020204" pitchFamily="34" charset="0"/>
                <a:sym typeface="Arial"/>
              </a:rPr>
            </a:br>
            <a:r>
              <a:rPr lang="de-DE" sz="800" b="1" u="none" strike="noStrike" cap="none" dirty="0">
                <a:solidFill>
                  <a:srgbClr val="E30613"/>
                </a:solidFill>
                <a:latin typeface="Aptos" panose="020B0004020202020204" pitchFamily="34" charset="0"/>
                <a:sym typeface="Arial"/>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Which</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are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most</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a:solidFill>
                  <a:schemeClr val="dk1"/>
                </a:solidFill>
                <a:latin typeface="Aptos" panose="020B0004020202020204" pitchFamily="34" charset="0"/>
                <a:ea typeface="Noticia Text"/>
                <a:cs typeface="Noticia Text"/>
                <a:sym typeface="Noticia Text"/>
              </a:rPr>
              <a:t>promising </a:t>
            </a:r>
            <a:r>
              <a:rPr lang="de-DE" sz="1000" u="none" strike="noStrike" cap="none" dirty="0" err="1">
                <a:solidFill>
                  <a:schemeClr val="dk1"/>
                </a:solidFill>
                <a:latin typeface="Aptos" panose="020B0004020202020204" pitchFamily="34" charset="0"/>
                <a:ea typeface="Noticia Text"/>
                <a:cs typeface="Noticia Text"/>
                <a:sym typeface="Noticia Text"/>
              </a:rPr>
              <a:t>solutions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came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up</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with</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dirty="0"/>
              <a:t>3. </a:t>
            </a:r>
            <a:r>
              <a:rPr lang="de-DE" dirty="0" err="1"/>
              <a:t>Developing</a:t>
            </a:r>
            <a:r>
              <a:rPr lang="de-DE" dirty="0"/>
              <a:t> </a:t>
            </a:r>
            <a:r>
              <a:rPr lang="de-DE" dirty="0" err="1"/>
              <a:t>solutions</a:t>
            </a:r>
            <a:endParaRPr dirty="0"/>
          </a:p>
        </p:txBody>
      </p:sp>
      <p:sp>
        <p:nvSpPr>
          <p:cNvPr id="537" name="Google Shape;537;p37"/>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Google Shape;542;p38">
            <a:extLst>
              <a:ext uri="{FF2B5EF4-FFF2-40B4-BE49-F238E27FC236}">
                <a16:creationId xmlns:a16="http://schemas.microsoft.com/office/drawing/2014/main" id="{103C93B6-D00C-D064-8659-0AFB266BEA93}"/>
              </a:ext>
            </a:extLst>
          </p:cNvPr>
          <p:cNvSpPr txBox="1">
            <a:spLocks noGrp="1"/>
          </p:cNvSpPr>
          <p:nvPr>
            <p:ph type="body" idx="1"/>
          </p:nvPr>
        </p:nvSpPr>
        <p:spPr>
          <a:xfrm>
            <a:off x="420158"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a:t>
            </a:r>
            <a:endParaRPr dirty="0"/>
          </a:p>
        </p:txBody>
      </p:sp>
      <p:sp>
        <p:nvSpPr>
          <p:cNvPr id="5" name="Google Shape;543;p38">
            <a:extLst>
              <a:ext uri="{FF2B5EF4-FFF2-40B4-BE49-F238E27FC236}">
                <a16:creationId xmlns:a16="http://schemas.microsoft.com/office/drawing/2014/main" id="{CD2581E0-4210-EF7E-B1F3-67595CFDF346}"/>
              </a:ext>
            </a:extLst>
          </p:cNvPr>
          <p:cNvSpPr txBox="1"/>
          <p:nvPr/>
        </p:nvSpPr>
        <p:spPr>
          <a:xfrm>
            <a:off x="420158" y="666750"/>
            <a:ext cx="8304742" cy="41910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de-DE" sz="2400" b="1" u="none" strike="noStrike" cap="none" dirty="0" err="1">
                <a:solidFill>
                  <a:schemeClr val="tx1"/>
                </a:solidFill>
                <a:latin typeface="Aptos" panose="020B0004020202020204" pitchFamily="34" charset="0"/>
                <a:sym typeface="Arial"/>
              </a:rPr>
              <a:t>Now</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that</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we</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have</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the</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right</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question</a:t>
            </a:r>
            <a:r>
              <a:rPr lang="de-DE" sz="2400" b="1" u="none" strike="noStrike" cap="none" dirty="0">
                <a:solidFill>
                  <a:schemeClr val="tx1"/>
                </a:solidFill>
                <a:latin typeface="Aptos" panose="020B0004020202020204" pitchFamily="34" charset="0"/>
                <a:sym typeface="Arial"/>
              </a:rPr>
              <a:t>, </a:t>
            </a:r>
            <a:br>
              <a:rPr lang="de-DE" sz="2400" b="1" u="none" strike="noStrike" cap="none" dirty="0">
                <a:solidFill>
                  <a:schemeClr val="tx1"/>
                </a:solidFill>
                <a:latin typeface="Aptos" panose="020B0004020202020204" pitchFamily="34" charset="0"/>
                <a:sym typeface="Arial"/>
              </a:rPr>
            </a:br>
            <a:r>
              <a:rPr lang="de-DE" sz="2400" b="1" u="none" strike="noStrike" cap="none" dirty="0" err="1">
                <a:solidFill>
                  <a:schemeClr val="tx1"/>
                </a:solidFill>
                <a:latin typeface="Aptos" panose="020B0004020202020204" pitchFamily="34" charset="0"/>
                <a:sym typeface="Arial"/>
              </a:rPr>
              <a:t>we</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can</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start</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to</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think</a:t>
            </a:r>
            <a:r>
              <a:rPr lang="de-DE" sz="2400" b="1" u="none" strike="noStrike" cap="none" dirty="0">
                <a:solidFill>
                  <a:schemeClr val="tx1"/>
                </a:solidFill>
                <a:latin typeface="Aptos" panose="020B0004020202020204" pitchFamily="34" charset="0"/>
                <a:sym typeface="Arial"/>
              </a:rPr>
              <a:t> </a:t>
            </a:r>
            <a:r>
              <a:rPr lang="de-DE" sz="2400" b="1" u="none" strike="noStrike" cap="none" dirty="0" err="1">
                <a:solidFill>
                  <a:schemeClr val="tx1"/>
                </a:solidFill>
                <a:latin typeface="Aptos" panose="020B0004020202020204" pitchFamily="34" charset="0"/>
                <a:sym typeface="Arial"/>
              </a:rPr>
              <a:t>about</a:t>
            </a:r>
            <a:r>
              <a:rPr lang="de-DE" sz="2400" b="1" u="none" strike="noStrike" cap="none" dirty="0">
                <a:solidFill>
                  <a:schemeClr val="tx1"/>
                </a:solidFill>
                <a:latin typeface="Aptos" panose="020B0004020202020204" pitchFamily="34" charset="0"/>
                <a:sym typeface="Arial"/>
              </a:rPr>
              <a:t> innovative </a:t>
            </a:r>
            <a:r>
              <a:rPr lang="de-DE" sz="2400" b="1" u="none" strike="noStrike" cap="none" dirty="0" err="1">
                <a:solidFill>
                  <a:schemeClr val="tx1"/>
                </a:solidFill>
                <a:latin typeface="Aptos" panose="020B0004020202020204" pitchFamily="34" charset="0"/>
                <a:sym typeface="Arial"/>
              </a:rPr>
              <a:t>solutions</a:t>
            </a:r>
            <a:r>
              <a:rPr lang="de-DE" sz="2400" b="1" u="none" strike="noStrike" cap="none" dirty="0">
                <a:solidFill>
                  <a:schemeClr val="tx1"/>
                </a:solidFill>
                <a:latin typeface="Aptos" panose="020B0004020202020204" pitchFamily="34" charset="0"/>
                <a:sym typeface="Arial"/>
              </a:rPr>
              <a:t>!</a:t>
            </a:r>
            <a:endParaRPr b="1" dirty="0">
              <a:solidFill>
                <a:schemeClr val="tx1"/>
              </a:solidFill>
              <a:latin typeface="Aptos" panose="020B00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8" name="Google Shape;550;p39">
            <a:extLst>
              <a:ext uri="{FF2B5EF4-FFF2-40B4-BE49-F238E27FC236}">
                <a16:creationId xmlns:a16="http://schemas.microsoft.com/office/drawing/2014/main" id="{157154ED-649A-AB45-48BB-82EC3CA2A7F8}"/>
              </a:ext>
            </a:extLst>
          </p:cNvPr>
          <p:cNvSpPr txBox="1">
            <a:spLocks noGrp="1"/>
          </p:cNvSpPr>
          <p:nvPr>
            <p:ph type="body" idx="1"/>
          </p:nvPr>
        </p:nvSpPr>
        <p:spPr>
          <a:xfrm>
            <a:off x="428625" y="340901"/>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settings</a:t>
            </a:r>
            <a:endParaRPr dirty="0"/>
          </a:p>
        </p:txBody>
      </p:sp>
      <p:sp>
        <p:nvSpPr>
          <p:cNvPr id="2" name="Oval 1">
            <a:extLst>
              <a:ext uri="{FF2B5EF4-FFF2-40B4-BE49-F238E27FC236}">
                <a16:creationId xmlns:a16="http://schemas.microsoft.com/office/drawing/2014/main" id="{B5A65349-025D-EE39-625F-4F366636D54F}"/>
              </a:ext>
            </a:extLst>
          </p:cNvPr>
          <p:cNvSpPr/>
          <p:nvPr/>
        </p:nvSpPr>
        <p:spPr>
          <a:xfrm>
            <a:off x="478446" y="2203911"/>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9C4A435F-E1D2-C255-09F7-59682CD4905B}"/>
              </a:ext>
            </a:extLst>
          </p:cNvPr>
          <p:cNvSpPr/>
          <p:nvPr/>
        </p:nvSpPr>
        <p:spPr>
          <a:xfrm>
            <a:off x="2815245" y="1729777"/>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B7FDD12B-0124-F044-7479-E4144C516AF1}"/>
              </a:ext>
            </a:extLst>
          </p:cNvPr>
          <p:cNvSpPr/>
          <p:nvPr/>
        </p:nvSpPr>
        <p:spPr>
          <a:xfrm>
            <a:off x="5185913" y="2237777"/>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52F89841-6FFE-0C1E-B438-AED8C504FACD}"/>
              </a:ext>
            </a:extLst>
          </p:cNvPr>
          <p:cNvSpPr/>
          <p:nvPr/>
        </p:nvSpPr>
        <p:spPr>
          <a:xfrm>
            <a:off x="7336445" y="1949910"/>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Google Shape;551;p39">
            <a:extLst>
              <a:ext uri="{FF2B5EF4-FFF2-40B4-BE49-F238E27FC236}">
                <a16:creationId xmlns:a16="http://schemas.microsoft.com/office/drawing/2014/main" id="{6B8725A5-6F35-C196-1BBE-DC8F239C19AA}"/>
              </a:ext>
            </a:extLst>
          </p:cNvPr>
          <p:cNvPicPr preferRelativeResize="0"/>
          <p:nvPr/>
        </p:nvPicPr>
        <p:blipFill rotWithShape="1">
          <a:blip r:embed="rId3">
            <a:alphaModFix/>
          </a:blip>
          <a:srcRect/>
          <a:stretch/>
        </p:blipFill>
        <p:spPr>
          <a:xfrm>
            <a:off x="7404459" y="1841774"/>
            <a:ext cx="1244798" cy="1244798"/>
          </a:xfrm>
          <a:prstGeom prst="rect">
            <a:avLst/>
          </a:prstGeom>
          <a:noFill/>
          <a:ln>
            <a:noFill/>
          </a:ln>
        </p:spPr>
      </p:pic>
      <p:pic>
        <p:nvPicPr>
          <p:cNvPr id="22" name="Google Shape;552;p39">
            <a:extLst>
              <a:ext uri="{FF2B5EF4-FFF2-40B4-BE49-F238E27FC236}">
                <a16:creationId xmlns:a16="http://schemas.microsoft.com/office/drawing/2014/main" id="{A249A679-4BA2-605A-5623-42D3A99F24FB}"/>
              </a:ext>
            </a:extLst>
          </p:cNvPr>
          <p:cNvPicPr preferRelativeResize="0"/>
          <p:nvPr/>
        </p:nvPicPr>
        <p:blipFill rotWithShape="1">
          <a:blip r:embed="rId4">
            <a:alphaModFix/>
          </a:blip>
          <a:srcRect/>
          <a:stretch/>
        </p:blipFill>
        <p:spPr>
          <a:xfrm>
            <a:off x="906127" y="2120224"/>
            <a:ext cx="871285" cy="871285"/>
          </a:xfrm>
          <a:prstGeom prst="rect">
            <a:avLst/>
          </a:prstGeom>
          <a:noFill/>
          <a:ln>
            <a:noFill/>
          </a:ln>
        </p:spPr>
      </p:pic>
      <p:pic>
        <p:nvPicPr>
          <p:cNvPr id="23" name="Google Shape;554;p39">
            <a:extLst>
              <a:ext uri="{FF2B5EF4-FFF2-40B4-BE49-F238E27FC236}">
                <a16:creationId xmlns:a16="http://schemas.microsoft.com/office/drawing/2014/main" id="{D17B416F-647C-10FD-C625-CFA9B2A980F8}"/>
              </a:ext>
            </a:extLst>
          </p:cNvPr>
          <p:cNvPicPr preferRelativeResize="0"/>
          <p:nvPr/>
        </p:nvPicPr>
        <p:blipFill rotWithShape="1">
          <a:blip r:embed="rId5">
            <a:alphaModFix/>
          </a:blip>
          <a:srcRect/>
          <a:stretch/>
        </p:blipFill>
        <p:spPr>
          <a:xfrm>
            <a:off x="3562502" y="1860725"/>
            <a:ext cx="641177" cy="641177"/>
          </a:xfrm>
          <a:prstGeom prst="rect">
            <a:avLst/>
          </a:prstGeom>
          <a:noFill/>
          <a:ln>
            <a:noFill/>
          </a:ln>
        </p:spPr>
      </p:pic>
      <p:pic>
        <p:nvPicPr>
          <p:cNvPr id="24" name="Google Shape;555;p39">
            <a:extLst>
              <a:ext uri="{FF2B5EF4-FFF2-40B4-BE49-F238E27FC236}">
                <a16:creationId xmlns:a16="http://schemas.microsoft.com/office/drawing/2014/main" id="{6AF24E04-0639-9A7A-9A81-41E26E1C6F19}"/>
              </a:ext>
            </a:extLst>
          </p:cNvPr>
          <p:cNvPicPr preferRelativeResize="0"/>
          <p:nvPr/>
        </p:nvPicPr>
        <p:blipFill rotWithShape="1">
          <a:blip r:embed="rId4">
            <a:alphaModFix/>
          </a:blip>
          <a:srcRect/>
          <a:stretch/>
        </p:blipFill>
        <p:spPr>
          <a:xfrm>
            <a:off x="2913874" y="2316140"/>
            <a:ext cx="878009" cy="878009"/>
          </a:xfrm>
          <a:prstGeom prst="rect">
            <a:avLst/>
          </a:prstGeom>
          <a:noFill/>
          <a:ln>
            <a:noFill/>
          </a:ln>
        </p:spPr>
      </p:pic>
      <p:pic>
        <p:nvPicPr>
          <p:cNvPr id="25" name="Google Shape;556;p39">
            <a:extLst>
              <a:ext uri="{FF2B5EF4-FFF2-40B4-BE49-F238E27FC236}">
                <a16:creationId xmlns:a16="http://schemas.microsoft.com/office/drawing/2014/main" id="{D90005F1-C042-0DF9-C792-58E9A2888CB4}"/>
              </a:ext>
            </a:extLst>
          </p:cNvPr>
          <p:cNvPicPr preferRelativeResize="0"/>
          <p:nvPr/>
        </p:nvPicPr>
        <p:blipFill rotWithShape="1">
          <a:blip r:embed="rId5">
            <a:alphaModFix/>
          </a:blip>
          <a:srcRect/>
          <a:stretch/>
        </p:blipFill>
        <p:spPr>
          <a:xfrm flipH="1">
            <a:off x="2672811" y="1650098"/>
            <a:ext cx="799050" cy="740059"/>
          </a:xfrm>
          <a:prstGeom prst="rect">
            <a:avLst/>
          </a:prstGeom>
          <a:noFill/>
          <a:ln>
            <a:noFill/>
          </a:ln>
          <a:effectLst>
            <a:reflection endPos="0" dist="50800" dir="5400000" sy="-100000" algn="bl" rotWithShape="0"/>
          </a:effectLst>
        </p:spPr>
      </p:pic>
      <p:pic>
        <p:nvPicPr>
          <p:cNvPr id="26" name="Google Shape;558;p39">
            <a:extLst>
              <a:ext uri="{FF2B5EF4-FFF2-40B4-BE49-F238E27FC236}">
                <a16:creationId xmlns:a16="http://schemas.microsoft.com/office/drawing/2014/main" id="{BEB48D31-0855-DB57-4220-0AF2B25F838B}"/>
              </a:ext>
            </a:extLst>
          </p:cNvPr>
          <p:cNvPicPr preferRelativeResize="0"/>
          <p:nvPr/>
        </p:nvPicPr>
        <p:blipFill rotWithShape="1">
          <a:blip r:embed="rId6">
            <a:alphaModFix/>
          </a:blip>
          <a:srcRect/>
          <a:stretch/>
        </p:blipFill>
        <p:spPr>
          <a:xfrm>
            <a:off x="5152202" y="2571750"/>
            <a:ext cx="976778" cy="976778"/>
          </a:xfrm>
          <a:prstGeom prst="rect">
            <a:avLst/>
          </a:prstGeom>
          <a:noFill/>
          <a:ln>
            <a:noFill/>
          </a:ln>
        </p:spPr>
      </p:pic>
      <p:sp>
        <p:nvSpPr>
          <p:cNvPr id="27" name="Google Shape;559;p39">
            <a:extLst>
              <a:ext uri="{FF2B5EF4-FFF2-40B4-BE49-F238E27FC236}">
                <a16:creationId xmlns:a16="http://schemas.microsoft.com/office/drawing/2014/main" id="{2BB4C651-92EC-D552-69D1-E2CEB66F919B}"/>
              </a:ext>
            </a:extLst>
          </p:cNvPr>
          <p:cNvSpPr txBox="1"/>
          <p:nvPr/>
        </p:nvSpPr>
        <p:spPr>
          <a:xfrm>
            <a:off x="541089" y="3658089"/>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Alone</a:t>
            </a:r>
            <a:endParaRPr kumimoji="0"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endParaRPr>
          </a:p>
        </p:txBody>
      </p:sp>
      <p:sp>
        <p:nvSpPr>
          <p:cNvPr id="28" name="Google Shape;560;p39">
            <a:extLst>
              <a:ext uri="{FF2B5EF4-FFF2-40B4-BE49-F238E27FC236}">
                <a16:creationId xmlns:a16="http://schemas.microsoft.com/office/drawing/2014/main" id="{99E67636-75EF-82A5-02A6-A2EDC5F09048}"/>
              </a:ext>
            </a:extLst>
          </p:cNvPr>
          <p:cNvSpPr txBox="1"/>
          <p:nvPr/>
        </p:nvSpPr>
        <p:spPr>
          <a:xfrm>
            <a:off x="2892403" y="3343424"/>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rPr>
              <a:t>In </a:t>
            </a: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teams</a:t>
            </a:r>
            <a:endParaRPr kumimoji="0" sz="1600" b="1" i="0" u="none" strike="noStrike" kern="1200" cap="none" spc="0" normalizeH="0" baseline="0" noProof="0">
              <a:ln>
                <a:noFill/>
              </a:ln>
              <a:solidFill>
                <a:srgbClr val="E30613"/>
              </a:solidFill>
              <a:effectLst/>
              <a:uLnTx/>
              <a:uFillTx/>
              <a:latin typeface="Aptos" panose="020B0004020202020204" pitchFamily="34" charset="0"/>
              <a:ea typeface="+mn-ea"/>
              <a:cs typeface="+mn-cs"/>
            </a:endParaRPr>
          </a:p>
        </p:txBody>
      </p:sp>
      <p:sp>
        <p:nvSpPr>
          <p:cNvPr id="29" name="Google Shape;561;p39">
            <a:extLst>
              <a:ext uri="{FF2B5EF4-FFF2-40B4-BE49-F238E27FC236}">
                <a16:creationId xmlns:a16="http://schemas.microsoft.com/office/drawing/2014/main" id="{8F2E704B-A8FF-FD08-8B8D-CAFF0E29B76C}"/>
              </a:ext>
            </a:extLst>
          </p:cNvPr>
          <p:cNvSpPr txBox="1"/>
          <p:nvPr/>
        </p:nvSpPr>
        <p:spPr>
          <a:xfrm>
            <a:off x="5208092" y="3854063"/>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Loud</a:t>
            </a:r>
            <a:endParaRPr kumimoji="0" sz="1600" b="1" i="0" u="none" strike="noStrike" kern="1200" cap="none" spc="0" normalizeH="0" baseline="0" noProof="0">
              <a:ln>
                <a:noFill/>
              </a:ln>
              <a:solidFill>
                <a:srgbClr val="E30613"/>
              </a:solidFill>
              <a:effectLst/>
              <a:uLnTx/>
              <a:uFillTx/>
              <a:latin typeface="Aptos" panose="020B0004020202020204" pitchFamily="34" charset="0"/>
              <a:ea typeface="+mn-ea"/>
              <a:cs typeface="+mn-cs"/>
            </a:endParaRPr>
          </a:p>
        </p:txBody>
      </p:sp>
      <p:sp>
        <p:nvSpPr>
          <p:cNvPr id="30" name="Google Shape;562;p39">
            <a:extLst>
              <a:ext uri="{FF2B5EF4-FFF2-40B4-BE49-F238E27FC236}">
                <a16:creationId xmlns:a16="http://schemas.microsoft.com/office/drawing/2014/main" id="{0EC2ECDA-D82D-BDDC-58F5-A5185D9EAB79}"/>
              </a:ext>
            </a:extLst>
          </p:cNvPr>
          <p:cNvSpPr txBox="1"/>
          <p:nvPr/>
        </p:nvSpPr>
        <p:spPr>
          <a:xfrm>
            <a:off x="7416902" y="3450302"/>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Silent</a:t>
            </a:r>
            <a:endParaRPr kumimoji="0"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8" name="Text Placeholder 7">
            <a:extLst>
              <a:ext uri="{FF2B5EF4-FFF2-40B4-BE49-F238E27FC236}">
                <a16:creationId xmlns:a16="http://schemas.microsoft.com/office/drawing/2014/main" id="{5625B375-F50E-51F2-7224-11FB6214354B}"/>
              </a:ext>
            </a:extLst>
          </p:cNvPr>
          <p:cNvSpPr>
            <a:spLocks noGrp="1"/>
          </p:cNvSpPr>
          <p:nvPr>
            <p:ph type="body" idx="2"/>
          </p:nvPr>
        </p:nvSpPr>
        <p:spPr/>
        <p:txBody>
          <a:bodyPr/>
          <a:lstStyle/>
          <a:p>
            <a:r>
              <a:rPr lang="en-GB" dirty="0"/>
              <a:t>1. Timeboxing</a:t>
            </a:r>
          </a:p>
        </p:txBody>
      </p:sp>
      <p:sp>
        <p:nvSpPr>
          <p:cNvPr id="569" name="Google Shape;569;p4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guidelines</a:t>
            </a:r>
            <a:endParaRPr dirty="0"/>
          </a:p>
        </p:txBody>
      </p:sp>
      <p:pic>
        <p:nvPicPr>
          <p:cNvPr id="7" name="Google Shape;798;p75">
            <a:extLst>
              <a:ext uri="{FF2B5EF4-FFF2-40B4-BE49-F238E27FC236}">
                <a16:creationId xmlns:a16="http://schemas.microsoft.com/office/drawing/2014/main" id="{5A7740BA-6C3C-DAAE-DF49-44D54EC4D7F8}"/>
              </a:ext>
            </a:extLst>
          </p:cNvPr>
          <p:cNvPicPr preferRelativeResize="0"/>
          <p:nvPr/>
        </p:nvPicPr>
        <p:blipFill rotWithShape="1">
          <a:blip r:embed="rId3">
            <a:alphaModFix/>
          </a:blip>
          <a:srcRect l="4772" t="-370" r="2286" b="5968"/>
          <a:stretch/>
        </p:blipFill>
        <p:spPr>
          <a:xfrm>
            <a:off x="5122127" y="1394665"/>
            <a:ext cx="3136004" cy="3174325"/>
          </a:xfrm>
          <a:prstGeom prst="ellipse">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4" name="Text Placeholder 3">
            <a:extLst>
              <a:ext uri="{FF2B5EF4-FFF2-40B4-BE49-F238E27FC236}">
                <a16:creationId xmlns:a16="http://schemas.microsoft.com/office/drawing/2014/main" id="{F24C5996-4C62-7B44-A3AD-53E5F194F118}"/>
              </a:ext>
            </a:extLst>
          </p:cNvPr>
          <p:cNvSpPr>
            <a:spLocks noGrp="1"/>
          </p:cNvSpPr>
          <p:nvPr>
            <p:ph type="body" idx="2"/>
          </p:nvPr>
        </p:nvSpPr>
        <p:spPr/>
        <p:txBody>
          <a:bodyPr/>
          <a:lstStyle/>
          <a:p>
            <a:r>
              <a:rPr lang="en-GB" dirty="0"/>
              <a:t>2. Be visual</a:t>
            </a:r>
          </a:p>
        </p:txBody>
      </p:sp>
      <p:sp>
        <p:nvSpPr>
          <p:cNvPr id="576" name="Google Shape;576;p41"/>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pic>
        <p:nvPicPr>
          <p:cNvPr id="574" name="Google Shape;574;p41" descr="Ein Bild, das Person, Mann, haltend, Hand enthält.&#10;&#10;Automatisch generierte Beschreibung"/>
          <p:cNvPicPr preferRelativeResize="0"/>
          <p:nvPr/>
        </p:nvPicPr>
        <p:blipFill rotWithShape="1">
          <a:blip r:embed="rId3">
            <a:alphaModFix/>
          </a:blip>
          <a:srcRect/>
          <a:stretch/>
        </p:blipFill>
        <p:spPr>
          <a:xfrm>
            <a:off x="5112674" y="1379550"/>
            <a:ext cx="3167726" cy="31677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42" descr="Ein Bild, das Objekt, Person, Uhr, haltend enthält.&#10;&#10;Automatisch generierte Beschreibung"/>
          <p:cNvPicPr preferRelativeResize="0"/>
          <p:nvPr/>
        </p:nvPicPr>
        <p:blipFill rotWithShape="1">
          <a:blip r:embed="rId3">
            <a:alphaModFix/>
          </a:blip>
          <a:srcRect/>
          <a:stretch/>
        </p:blipFill>
        <p:spPr>
          <a:xfrm>
            <a:off x="5104207" y="1379550"/>
            <a:ext cx="3167726" cy="3167726"/>
          </a:xfrm>
          <a:prstGeom prst="rect">
            <a:avLst/>
          </a:prstGeom>
          <a:noFill/>
          <a:ln>
            <a:noFill/>
          </a:ln>
        </p:spPr>
      </p:pic>
      <p:sp>
        <p:nvSpPr>
          <p:cNvPr id="4" name="Text Placeholder 3">
            <a:extLst>
              <a:ext uri="{FF2B5EF4-FFF2-40B4-BE49-F238E27FC236}">
                <a16:creationId xmlns:a16="http://schemas.microsoft.com/office/drawing/2014/main" id="{3452633A-1F6B-5EDF-7727-27EAB39C857A}"/>
              </a:ext>
            </a:extLst>
          </p:cNvPr>
          <p:cNvSpPr>
            <a:spLocks noGrp="1"/>
          </p:cNvSpPr>
          <p:nvPr>
            <p:ph type="body" idx="2"/>
          </p:nvPr>
        </p:nvSpPr>
        <p:spPr/>
        <p:txBody>
          <a:bodyPr/>
          <a:lstStyle/>
          <a:p>
            <a:r>
              <a:rPr lang="en-GB" dirty="0"/>
              <a:t>3. Go for quantity</a:t>
            </a:r>
          </a:p>
        </p:txBody>
      </p:sp>
      <p:sp>
        <p:nvSpPr>
          <p:cNvPr id="583" name="Google Shape;583;p4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43" descr="Ein Bild, das Person, Tisch, sitzend, haltend enthält.&#10;&#10;Automatisch generierte Beschreibung"/>
          <p:cNvPicPr preferRelativeResize="0"/>
          <p:nvPr/>
        </p:nvPicPr>
        <p:blipFill rotWithShape="1">
          <a:blip r:embed="rId3">
            <a:alphaModFix/>
          </a:blip>
          <a:srcRect/>
          <a:stretch/>
        </p:blipFill>
        <p:spPr>
          <a:xfrm>
            <a:off x="5112674" y="1379550"/>
            <a:ext cx="3167726" cy="3167726"/>
          </a:xfrm>
          <a:prstGeom prst="rect">
            <a:avLst/>
          </a:prstGeom>
          <a:noFill/>
          <a:ln>
            <a:noFill/>
          </a:ln>
        </p:spPr>
      </p:pic>
      <p:sp>
        <p:nvSpPr>
          <p:cNvPr id="4" name="Text Placeholder 3">
            <a:extLst>
              <a:ext uri="{FF2B5EF4-FFF2-40B4-BE49-F238E27FC236}">
                <a16:creationId xmlns:a16="http://schemas.microsoft.com/office/drawing/2014/main" id="{08BCD399-59E6-5B4B-69E2-4447F3A0B9E6}"/>
              </a:ext>
            </a:extLst>
          </p:cNvPr>
          <p:cNvSpPr>
            <a:spLocks noGrp="1"/>
          </p:cNvSpPr>
          <p:nvPr>
            <p:ph type="body" idx="2"/>
          </p:nvPr>
        </p:nvSpPr>
        <p:spPr/>
        <p:txBody>
          <a:bodyPr/>
          <a:lstStyle/>
          <a:p>
            <a:r>
              <a:rPr lang="en-GB" dirty="0"/>
              <a:t>4. Think outside the box</a:t>
            </a:r>
          </a:p>
        </p:txBody>
      </p:sp>
      <p:sp>
        <p:nvSpPr>
          <p:cNvPr id="590" name="Google Shape;590;p43"/>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4" descr="Ein Bild, das Person, haltend, suchend, Hand enthält.&#10;&#10;Automatisch generierte Beschreibung"/>
          <p:cNvPicPr preferRelativeResize="0"/>
          <p:nvPr/>
        </p:nvPicPr>
        <p:blipFill rotWithShape="1">
          <a:blip r:embed="rId3">
            <a:alphaModFix/>
          </a:blip>
          <a:srcRect/>
          <a:stretch/>
        </p:blipFill>
        <p:spPr>
          <a:xfrm>
            <a:off x="5104170" y="1371046"/>
            <a:ext cx="3184697" cy="3184697"/>
          </a:xfrm>
          <a:prstGeom prst="rect">
            <a:avLst/>
          </a:prstGeom>
          <a:noFill/>
          <a:ln>
            <a:noFill/>
          </a:ln>
        </p:spPr>
      </p:pic>
      <p:sp>
        <p:nvSpPr>
          <p:cNvPr id="4" name="Text Placeholder 3">
            <a:extLst>
              <a:ext uri="{FF2B5EF4-FFF2-40B4-BE49-F238E27FC236}">
                <a16:creationId xmlns:a16="http://schemas.microsoft.com/office/drawing/2014/main" id="{1B58ED09-C82D-D75A-3A1E-7C7375F3918D}"/>
              </a:ext>
            </a:extLst>
          </p:cNvPr>
          <p:cNvSpPr>
            <a:spLocks noGrp="1"/>
          </p:cNvSpPr>
          <p:nvPr>
            <p:ph type="body" idx="2"/>
          </p:nvPr>
        </p:nvSpPr>
        <p:spPr/>
        <p:txBody>
          <a:bodyPr/>
          <a:lstStyle/>
          <a:p>
            <a:r>
              <a:rPr lang="en-GB" dirty="0"/>
              <a:t>5. Build on the ideas of others</a:t>
            </a:r>
          </a:p>
          <a:p>
            <a:endParaRPr lang="en-GB" dirty="0"/>
          </a:p>
          <a:p>
            <a:endParaRPr lang="en-DE" dirty="0"/>
          </a:p>
        </p:txBody>
      </p:sp>
      <p:sp>
        <p:nvSpPr>
          <p:cNvPr id="597" name="Google Shape;597;p4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45"/>
          <p:cNvPicPr preferRelativeResize="0"/>
          <p:nvPr/>
        </p:nvPicPr>
        <p:blipFill rotWithShape="1">
          <a:blip r:embed="rId3">
            <a:alphaModFix/>
          </a:blip>
          <a:srcRect/>
          <a:stretch/>
        </p:blipFill>
        <p:spPr>
          <a:xfrm>
            <a:off x="5112675" y="1312636"/>
            <a:ext cx="3234640" cy="3234640"/>
          </a:xfrm>
          <a:prstGeom prst="rect">
            <a:avLst/>
          </a:prstGeom>
          <a:noFill/>
          <a:ln>
            <a:noFill/>
          </a:ln>
        </p:spPr>
      </p:pic>
      <p:sp>
        <p:nvSpPr>
          <p:cNvPr id="4" name="Text Placeholder 3">
            <a:extLst>
              <a:ext uri="{FF2B5EF4-FFF2-40B4-BE49-F238E27FC236}">
                <a16:creationId xmlns:a16="http://schemas.microsoft.com/office/drawing/2014/main" id="{A45B771D-5415-0F7F-D1A0-171D801351F6}"/>
              </a:ext>
            </a:extLst>
          </p:cNvPr>
          <p:cNvSpPr>
            <a:spLocks noGrp="1"/>
          </p:cNvSpPr>
          <p:nvPr>
            <p:ph type="body" idx="2"/>
          </p:nvPr>
        </p:nvSpPr>
        <p:spPr/>
        <p:txBody>
          <a:bodyPr/>
          <a:lstStyle/>
          <a:p>
            <a:r>
              <a:rPr lang="en-GB" dirty="0"/>
              <a:t>6. Stay on topic</a:t>
            </a:r>
          </a:p>
        </p:txBody>
      </p:sp>
      <p:sp>
        <p:nvSpPr>
          <p:cNvPr id="604" name="Google Shape;604;p45"/>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extplatzhalter 1">
            <a:extLst>
              <a:ext uri="{FF2B5EF4-FFF2-40B4-BE49-F238E27FC236}">
                <a16:creationId xmlns:a16="http://schemas.microsoft.com/office/drawing/2014/main" id="{600AED0A-FD44-CB44-962E-34B9587F4319}"/>
              </a:ext>
            </a:extLst>
          </p:cNvPr>
          <p:cNvSpPr>
            <a:spLocks noGrp="1"/>
          </p:cNvSpPr>
          <p:nvPr>
            <p:ph type="body" idx="1"/>
          </p:nvPr>
        </p:nvSpPr>
        <p:spPr/>
        <p:txBody>
          <a:bodyPr/>
          <a:lstStyle/>
          <a:p>
            <a:r>
              <a:rPr lang="en-GB" dirty="0">
                <a:solidFill>
                  <a:srgbClr val="EC1B26"/>
                </a:solidFill>
              </a:rPr>
              <a:t>Check-in</a:t>
            </a:r>
          </a:p>
        </p:txBody>
      </p:sp>
      <p:sp>
        <p:nvSpPr>
          <p:cNvPr id="3" name="Text Placeholder 2">
            <a:extLst>
              <a:ext uri="{FF2B5EF4-FFF2-40B4-BE49-F238E27FC236}">
                <a16:creationId xmlns:a16="http://schemas.microsoft.com/office/drawing/2014/main" id="{AA29719A-E1AD-E522-B3B2-10E3E9A1B6D9}"/>
              </a:ext>
            </a:extLst>
          </p:cNvPr>
          <p:cNvSpPr>
            <a:spLocks noGrp="1"/>
          </p:cNvSpPr>
          <p:nvPr>
            <p:ph type="body" sz="quarter" idx="13"/>
          </p:nvPr>
        </p:nvSpPr>
        <p:spPr>
          <a:xfrm>
            <a:off x="1371600" y="2037941"/>
            <a:ext cx="7308056" cy="2392375"/>
          </a:xfrm>
        </p:spPr>
        <p:txBody>
          <a:bodyPr/>
          <a:lstStyle/>
          <a:p>
            <a:pPr marL="0" indent="0">
              <a:buNone/>
            </a:pPr>
            <a:r>
              <a:rPr lang="en-GB" sz="1600" b="1" dirty="0">
                <a:solidFill>
                  <a:srgbClr val="E30613"/>
                </a:solidFill>
              </a:rPr>
              <a:t>A. </a:t>
            </a:r>
            <a:r>
              <a:rPr lang="en-GB" sz="1600" b="1" dirty="0"/>
              <a:t>How are you feeling this morning?</a:t>
            </a:r>
          </a:p>
          <a:p>
            <a:pPr marL="0" indent="0">
              <a:buNone/>
            </a:pPr>
            <a:r>
              <a:rPr lang="en-GB" sz="1600" b="1" dirty="0">
                <a:solidFill>
                  <a:srgbClr val="E30613"/>
                </a:solidFill>
              </a:rPr>
              <a:t>B. </a:t>
            </a:r>
            <a:r>
              <a:rPr lang="en-GB" sz="1600" b="1" dirty="0"/>
              <a:t>When you think of yesterday:</a:t>
            </a:r>
          </a:p>
          <a:p>
            <a:pPr marL="230400"/>
            <a:r>
              <a:rPr lang="en-GB" sz="1600" dirty="0"/>
              <a:t>What was an AHA-moment?</a:t>
            </a:r>
          </a:p>
          <a:p>
            <a:pPr marL="230400"/>
            <a:r>
              <a:rPr lang="en-GB" sz="1600" dirty="0"/>
              <a:t>What would you like to incorporate into your work today? </a:t>
            </a:r>
            <a:endParaRPr lang="en-DE" sz="1600" dirty="0"/>
          </a:p>
        </p:txBody>
      </p:sp>
      <p:sp>
        <p:nvSpPr>
          <p:cNvPr id="9" name="Google Shape;105;p22">
            <a:extLst>
              <a:ext uri="{FF2B5EF4-FFF2-40B4-BE49-F238E27FC236}">
                <a16:creationId xmlns:a16="http://schemas.microsoft.com/office/drawing/2014/main" id="{5C0C09DA-8C6D-354F-B859-08B272C90C1B}"/>
              </a:ext>
            </a:extLst>
          </p:cNvPr>
          <p:cNvSpPr txBox="1"/>
          <p:nvPr/>
        </p:nvSpPr>
        <p:spPr>
          <a:xfrm>
            <a:off x="325108" y="1428717"/>
            <a:ext cx="8526735" cy="609224"/>
          </a:xfrm>
          <a:prstGeom prst="rect">
            <a:avLst/>
          </a:prstGeom>
          <a:noFill/>
          <a:ln>
            <a:noFill/>
          </a:ln>
        </p:spPr>
        <p:txBody>
          <a:bodyPr spcFirstLastPara="1" wrap="square" lIns="91425" tIns="91425" rIns="91425" bIns="91425" anchor="t" anchorCtr="0">
            <a:noAutofit/>
          </a:bodyPr>
          <a:lstStyle/>
          <a:p>
            <a:pPr lvl="0"/>
            <a:r>
              <a:rPr lang="de-DE" sz="1800" b="1" dirty="0" err="1">
                <a:solidFill>
                  <a:schemeClr val="tx1"/>
                </a:solidFill>
                <a:latin typeface="Aptos" panose="020B0004020202020204" pitchFamily="34" charset="0"/>
              </a:rPr>
              <a:t>To</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start</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the</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day</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let</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us</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share</a:t>
            </a:r>
            <a:r>
              <a:rPr lang="de-DE" sz="1800" b="1" dirty="0">
                <a:solidFill>
                  <a:schemeClr val="tx1"/>
                </a:solidFill>
                <a:latin typeface="Aptos" panose="020B0004020202020204" pitchFamily="34" charset="0"/>
              </a:rPr>
              <a:t> and </a:t>
            </a:r>
            <a:r>
              <a:rPr lang="de-DE" sz="1800" b="1" dirty="0" err="1">
                <a:solidFill>
                  <a:schemeClr val="tx1"/>
                </a:solidFill>
                <a:latin typeface="Aptos" panose="020B0004020202020204" pitchFamily="34" charset="0"/>
              </a:rPr>
              <a:t>reflect</a:t>
            </a:r>
            <a:r>
              <a:rPr lang="de-DE" sz="1800" b="1" dirty="0">
                <a:solidFill>
                  <a:schemeClr val="tx1"/>
                </a:solidFill>
                <a:latin typeface="Aptos" panose="020B0004020202020204" pitchFamily="34" charset="0"/>
              </a:rPr>
              <a:t> in </a:t>
            </a:r>
            <a:r>
              <a:rPr lang="de-DE" sz="1800" b="1" dirty="0" err="1">
                <a:solidFill>
                  <a:schemeClr val="tx1"/>
                </a:solidFill>
                <a:latin typeface="Aptos" panose="020B0004020202020204" pitchFamily="34" charset="0"/>
              </a:rPr>
              <a:t>groups</a:t>
            </a:r>
            <a:r>
              <a:rPr lang="de-DE" sz="1800" b="1" dirty="0">
                <a:solidFill>
                  <a:schemeClr val="tx1"/>
                </a:solidFill>
                <a:latin typeface="Aptos" panose="020B0004020202020204" pitchFamily="34" charset="0"/>
              </a:rPr>
              <a:t>:</a:t>
            </a:r>
            <a:endParaRPr sz="1800"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133568660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2" name="Text Placeholder 1">
            <a:extLst>
              <a:ext uri="{FF2B5EF4-FFF2-40B4-BE49-F238E27FC236}">
                <a16:creationId xmlns:a16="http://schemas.microsoft.com/office/drawing/2014/main" id="{7E677A08-E197-DB8E-E27A-2E611049E30D}"/>
              </a:ext>
            </a:extLst>
          </p:cNvPr>
          <p:cNvSpPr>
            <a:spLocks noGrp="1"/>
          </p:cNvSpPr>
          <p:nvPr>
            <p:ph type="body" idx="2"/>
          </p:nvPr>
        </p:nvSpPr>
        <p:spPr/>
        <p:txBody>
          <a:bodyPr/>
          <a:lstStyle/>
          <a:p>
            <a:r>
              <a:rPr lang="en-GB" dirty="0"/>
              <a:t>7. Defer judgement</a:t>
            </a:r>
          </a:p>
        </p:txBody>
      </p:sp>
      <p:sp>
        <p:nvSpPr>
          <p:cNvPr id="611" name="Google Shape;611;p4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pic>
        <p:nvPicPr>
          <p:cNvPr id="4" name="Google Shape;811;p77" descr="Ein Bild, das Person, stehend, Mann, haltend enthält.&#10;&#10;Automatisch generierte Beschreibung">
            <a:extLst>
              <a:ext uri="{FF2B5EF4-FFF2-40B4-BE49-F238E27FC236}">
                <a16:creationId xmlns:a16="http://schemas.microsoft.com/office/drawing/2014/main" id="{C56E6424-A4DE-C8EC-32B5-554FAB926D29}"/>
              </a:ext>
            </a:extLst>
          </p:cNvPr>
          <p:cNvPicPr preferRelativeResize="0"/>
          <p:nvPr/>
        </p:nvPicPr>
        <p:blipFill rotWithShape="1">
          <a:blip r:embed="rId3">
            <a:alphaModFix/>
          </a:blip>
          <a:srcRect/>
          <a:stretch/>
        </p:blipFill>
        <p:spPr>
          <a:xfrm>
            <a:off x="5112675" y="1379551"/>
            <a:ext cx="3167725" cy="3167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7" name="Google Shape;617;p47"/>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616" name="Google Shape;616;p4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Brainstorming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8"/>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Solo work</a:t>
            </a:r>
            <a:endParaRPr/>
          </a:p>
        </p:txBody>
      </p:sp>
      <p:sp>
        <p:nvSpPr>
          <p:cNvPr id="623" name="Google Shape;623;p48"/>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Brainstorming</a:t>
            </a:r>
            <a:endParaRPr/>
          </a:p>
        </p:txBody>
      </p:sp>
      <p:sp>
        <p:nvSpPr>
          <p:cNvPr id="624" name="Google Shape;624;p48"/>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10 minutes</a:t>
            </a:r>
            <a:endParaRPr/>
          </a:p>
        </p:txBody>
      </p:sp>
      <p:sp>
        <p:nvSpPr>
          <p:cNvPr id="625" name="Google Shape;625;p48"/>
          <p:cNvSpPr txBox="1">
            <a:spLocks noGrp="1"/>
          </p:cNvSpPr>
          <p:nvPr>
            <p:ph type="body" sz="quarter" idx="19"/>
          </p:nvPr>
        </p:nvSpPr>
        <p:spPr>
          <a:xfrm>
            <a:off x="1158197" y="2286000"/>
            <a:ext cx="2353866" cy="1107996"/>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dirty="0" err="1"/>
              <a:t>Stay</a:t>
            </a:r>
            <a:r>
              <a:rPr lang="de-DE" dirty="0"/>
              <a:t> in </a:t>
            </a:r>
            <a:r>
              <a:rPr lang="de-DE" dirty="0" err="1"/>
              <a:t>main</a:t>
            </a:r>
            <a:r>
              <a:rPr lang="de-DE" dirty="0"/>
              <a:t> </a:t>
            </a:r>
            <a:r>
              <a:rPr lang="de-DE" dirty="0" err="1"/>
              <a:t>room</a:t>
            </a:r>
            <a:r>
              <a:rPr lang="de-DE" dirty="0"/>
              <a:t> and </a:t>
            </a:r>
            <a:br>
              <a:rPr lang="de-DE" dirty="0"/>
            </a:br>
            <a:r>
              <a:rPr lang="de-DE" dirty="0" err="1"/>
              <a:t>get</a:t>
            </a:r>
            <a:r>
              <a:rPr lang="de-DE" dirty="0"/>
              <a:t> </a:t>
            </a:r>
            <a:r>
              <a:rPr lang="de-DE" dirty="0" err="1"/>
              <a:t>your</a:t>
            </a:r>
            <a:r>
              <a:rPr lang="de-DE" dirty="0"/>
              <a:t> </a:t>
            </a:r>
            <a:r>
              <a:rPr lang="de-DE" dirty="0" err="1"/>
              <a:t>pen</a:t>
            </a:r>
            <a:r>
              <a:rPr lang="de-DE" dirty="0"/>
              <a:t> and </a:t>
            </a:r>
            <a:r>
              <a:rPr lang="de-DE" dirty="0" err="1"/>
              <a:t>paper</a:t>
            </a:r>
            <a:r>
              <a:rPr lang="de-DE" dirty="0"/>
              <a:t> </a:t>
            </a:r>
            <a:r>
              <a:rPr lang="de-DE" dirty="0" err="1"/>
              <a:t>ready</a:t>
            </a:r>
            <a:r>
              <a:rPr lang="de-DE" dirty="0"/>
              <a:t>.</a:t>
            </a:r>
            <a:endParaRPr dirty="0"/>
          </a:p>
          <a:p>
            <a:pPr marL="0" lvl="0" indent="0" algn="l" rtl="0">
              <a:spcBef>
                <a:spcPts val="1200"/>
              </a:spcBef>
              <a:buClr>
                <a:srgbClr val="262626"/>
              </a:buClr>
              <a:buSzPts val="1200"/>
              <a:buNone/>
            </a:pPr>
            <a:endParaRPr dirty="0"/>
          </a:p>
        </p:txBody>
      </p:sp>
      <p:sp>
        <p:nvSpPr>
          <p:cNvPr id="626" name="Google Shape;626;p48"/>
          <p:cNvSpPr txBox="1">
            <a:spLocks noGrp="1"/>
          </p:cNvSpPr>
          <p:nvPr>
            <p:ph type="body" sz="quarter" idx="20"/>
          </p:nvPr>
        </p:nvSpPr>
        <p:spPr>
          <a:xfrm>
            <a:off x="3742919" y="2286000"/>
            <a:ext cx="2353866" cy="2277547"/>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b="1" dirty="0"/>
              <a:t>Select </a:t>
            </a:r>
            <a:r>
              <a:rPr lang="de-DE" b="1" dirty="0" err="1"/>
              <a:t>the</a:t>
            </a:r>
            <a:r>
              <a:rPr lang="de-DE" b="1" dirty="0"/>
              <a:t> </a:t>
            </a:r>
            <a:r>
              <a:rPr lang="de-DE" b="1" dirty="0" err="1"/>
              <a:t>most</a:t>
            </a:r>
            <a:r>
              <a:rPr lang="de-DE" b="1" dirty="0"/>
              <a:t> </a:t>
            </a:r>
            <a:r>
              <a:rPr lang="de-DE" b="1" dirty="0" err="1"/>
              <a:t>interesting</a:t>
            </a:r>
            <a:r>
              <a:rPr lang="de-DE" b="1" dirty="0"/>
              <a:t> </a:t>
            </a:r>
            <a:br>
              <a:rPr lang="de-DE" b="1" dirty="0"/>
            </a:br>
            <a:r>
              <a:rPr lang="de-DE" b="1" dirty="0"/>
              <a:t>HMW </a:t>
            </a:r>
            <a:r>
              <a:rPr lang="de-DE" b="1" dirty="0" err="1"/>
              <a:t>question</a:t>
            </a:r>
            <a:r>
              <a:rPr lang="de-DE" b="1" dirty="0"/>
              <a:t>. </a:t>
            </a:r>
            <a:br>
              <a:rPr lang="de-DE" dirty="0"/>
            </a:br>
            <a:br>
              <a:rPr lang="de-DE" dirty="0"/>
            </a:br>
            <a:r>
              <a:rPr lang="de-DE" dirty="0"/>
              <a:t>Follow </a:t>
            </a:r>
            <a:r>
              <a:rPr lang="de-DE" dirty="0" err="1"/>
              <a:t>our</a:t>
            </a:r>
            <a:r>
              <a:rPr lang="de-DE" dirty="0"/>
              <a:t> </a:t>
            </a:r>
            <a:r>
              <a:rPr lang="de-DE" dirty="0" err="1"/>
              <a:t>brainstorming</a:t>
            </a:r>
            <a:r>
              <a:rPr lang="de-DE" dirty="0"/>
              <a:t> </a:t>
            </a:r>
            <a:r>
              <a:rPr lang="de-DE" dirty="0" err="1"/>
              <a:t>instructions</a:t>
            </a:r>
            <a:r>
              <a:rPr lang="de-DE" dirty="0"/>
              <a:t> </a:t>
            </a:r>
            <a:endParaRPr dirty="0"/>
          </a:p>
          <a:p>
            <a:pPr marL="0" lvl="0" indent="0" algn="l" rtl="0">
              <a:spcBef>
                <a:spcPts val="1200"/>
              </a:spcBef>
              <a:buClr>
                <a:srgbClr val="262626"/>
              </a:buClr>
              <a:buSzPts val="1200"/>
              <a:buNone/>
            </a:pPr>
            <a:endParaRPr dirty="0"/>
          </a:p>
          <a:p>
            <a:pPr marL="0" lvl="0" indent="0" algn="l" rtl="0">
              <a:spcBef>
                <a:spcPts val="1200"/>
              </a:spcBef>
              <a:buClr>
                <a:srgbClr val="262626"/>
              </a:buClr>
              <a:buSzPts val="1200"/>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49" descr="Ein Bild, das Person, drinnen, Mann, Tisch enthält.&#10;&#10;Automatisch generierte Beschreibu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9143999" cy="5143501"/>
          </a:xfrm>
          <a:prstGeom prst="rect">
            <a:avLst/>
          </a:prstGeom>
          <a:noFill/>
          <a:ln>
            <a:noFill/>
          </a:ln>
        </p:spPr>
      </p:pic>
      <p:sp>
        <p:nvSpPr>
          <p:cNvPr id="632" name="Google Shape;632;p49"/>
          <p:cNvSpPr txBox="1">
            <a:spLocks noGrp="1"/>
          </p:cNvSpPr>
          <p:nvPr>
            <p:ph type="body" sz="quarter" idx="11"/>
          </p:nvPr>
        </p:nvSpPr>
        <p:spPr>
          <a:xfrm>
            <a:off x="304800" y="281644"/>
            <a:ext cx="5528441"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BRAINSTORMING METHODS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8" name="Google Shape;638;p5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Silent brainstorm</a:t>
            </a:r>
            <a:endParaRPr/>
          </a:p>
        </p:txBody>
      </p:sp>
      <p:sp>
        <p:nvSpPr>
          <p:cNvPr id="4" name="Text Placeholder 1">
            <a:extLst>
              <a:ext uri="{FF2B5EF4-FFF2-40B4-BE49-F238E27FC236}">
                <a16:creationId xmlns:a16="http://schemas.microsoft.com/office/drawing/2014/main" id="{29CD319E-F73A-4D5C-1B0A-8F410812DE4F}"/>
              </a:ext>
            </a:extLst>
          </p:cNvPr>
          <p:cNvSpPr txBox="1">
            <a:spLocks/>
          </p:cNvSpPr>
          <p:nvPr/>
        </p:nvSpPr>
        <p:spPr>
          <a:xfrm>
            <a:off x="428625" y="1954908"/>
            <a:ext cx="3553653" cy="148060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rgbClr val="E30613"/>
              </a:buClr>
              <a:buSzPts val="1600"/>
              <a:buFont typeface="Arial"/>
              <a:buNone/>
              <a:defRPr sz="1600" b="1" i="0" u="none" strike="noStrike" kern="1200" cap="none">
                <a:solidFill>
                  <a:srgbClr val="E30613"/>
                </a:solidFill>
                <a:latin typeface="+mn-lt"/>
                <a:ea typeface="DINOT-Bold" panose="020B0504020101020102" pitchFamily="34" charset="77"/>
                <a:cs typeface="Arial"/>
                <a:sym typeface="Arial"/>
              </a:defRPr>
            </a:lvl1pPr>
            <a:lvl2pPr marL="914400" marR="0" lvl="1" indent="-317500" algn="l" defTabSz="685800" rtl="0" eaLnBrk="1" latinLnBrk="0" hangingPunct="1">
              <a:lnSpc>
                <a:spcPct val="128571"/>
              </a:lnSpc>
              <a:spcBef>
                <a:spcPts val="900"/>
              </a:spcBef>
              <a:spcAft>
                <a:spcPts val="0"/>
              </a:spcAft>
              <a:buClr>
                <a:srgbClr val="000000"/>
              </a:buClr>
              <a:buSzPts val="1400"/>
              <a:buFont typeface="Helvetica Neue"/>
              <a:buAutoNum type="arabicPeriod"/>
              <a:defRPr sz="1400" b="0" i="0" u="none" strike="noStrike" kern="1200" cap="none">
                <a:solidFill>
                  <a:srgbClr val="000000"/>
                </a:solidFill>
                <a:latin typeface="Noticia Text"/>
                <a:ea typeface="Noticia Text"/>
                <a:cs typeface="Noticia Text"/>
                <a:sym typeface="Noticia Text"/>
              </a:defRPr>
            </a:lvl2pPr>
            <a:lvl3pPr marL="1371600" marR="0" lvl="2" indent="-361950" algn="l" defTabSz="685800" rtl="0" eaLnBrk="1" latinLnBrk="0" hangingPunct="1">
              <a:lnSpc>
                <a:spcPct val="90000"/>
              </a:lnSpc>
              <a:spcBef>
                <a:spcPts val="90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r>
              <a:rPr lang="en-GB" sz="2100" dirty="0"/>
              <a:t>Think about your </a:t>
            </a:r>
            <a:br>
              <a:rPr lang="en-GB" sz="2100" dirty="0"/>
            </a:br>
            <a:r>
              <a:rPr lang="en-GB" sz="2100" dirty="0"/>
              <a:t>HMW question &amp; silently write down as many different solutions as you can.</a:t>
            </a:r>
          </a:p>
          <a:p>
            <a:endParaRPr lang="en-GB" sz="2100" dirty="0"/>
          </a:p>
        </p:txBody>
      </p:sp>
      <p:pic>
        <p:nvPicPr>
          <p:cNvPr id="5" name="Google Shape;637;p50">
            <a:extLst>
              <a:ext uri="{FF2B5EF4-FFF2-40B4-BE49-F238E27FC236}">
                <a16:creationId xmlns:a16="http://schemas.microsoft.com/office/drawing/2014/main" id="{BEDED2F6-8121-535D-6F2E-3B4D07A18925}"/>
              </a:ext>
            </a:extLst>
          </p:cNvPr>
          <p:cNvPicPr preferRelativeResize="0"/>
          <p:nvPr/>
        </p:nvPicPr>
        <p:blipFill rotWithShape="1">
          <a:blip r:embed="rId3">
            <a:alphaModFix/>
          </a:blip>
          <a:srcRect/>
          <a:stretch/>
        </p:blipFill>
        <p:spPr>
          <a:xfrm>
            <a:off x="5386185" y="1636100"/>
            <a:ext cx="2571750" cy="2571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Reverse brainstorming</a:t>
            </a:r>
            <a:endParaRPr/>
          </a:p>
        </p:txBody>
      </p:sp>
      <p:sp>
        <p:nvSpPr>
          <p:cNvPr id="4" name="Text Placeholder 1">
            <a:extLst>
              <a:ext uri="{FF2B5EF4-FFF2-40B4-BE49-F238E27FC236}">
                <a16:creationId xmlns:a16="http://schemas.microsoft.com/office/drawing/2014/main" id="{AF0D8047-08F1-0020-4DE7-4719FBAC8579}"/>
              </a:ext>
            </a:extLst>
          </p:cNvPr>
          <p:cNvSpPr>
            <a:spLocks noGrp="1"/>
          </p:cNvSpPr>
          <p:nvPr>
            <p:ph type="body" idx="2"/>
          </p:nvPr>
        </p:nvSpPr>
        <p:spPr>
          <a:xfrm>
            <a:off x="428625" y="1954908"/>
            <a:ext cx="3738022" cy="1480608"/>
          </a:xfrm>
          <a:prstGeom prst="rect">
            <a:avLst/>
          </a:prstGeom>
        </p:spPr>
        <p:txBody>
          <a:bodyPr/>
          <a:lstStyle/>
          <a:p>
            <a:pPr>
              <a:lnSpc>
                <a:spcPct val="100000"/>
              </a:lnSpc>
            </a:pPr>
            <a:r>
              <a:rPr lang="en-GB" sz="2100" b="1" dirty="0"/>
              <a:t>Reverse the problem or challenge by asking: </a:t>
            </a:r>
            <a:br>
              <a:rPr lang="en-GB" sz="2100" b="1" dirty="0"/>
            </a:br>
            <a:r>
              <a:rPr lang="en-GB" sz="2100" b="1" dirty="0"/>
              <a:t>“How could I possibly cause the problem?”</a:t>
            </a:r>
          </a:p>
          <a:p>
            <a:endParaRPr lang="en-GB" sz="2100" b="1" dirty="0"/>
          </a:p>
          <a:p>
            <a:endParaRPr lang="en-DE" sz="2100" b="1" dirty="0"/>
          </a:p>
        </p:txBody>
      </p:sp>
      <p:pic>
        <p:nvPicPr>
          <p:cNvPr id="5" name="Google Shape;928;p94">
            <a:extLst>
              <a:ext uri="{FF2B5EF4-FFF2-40B4-BE49-F238E27FC236}">
                <a16:creationId xmlns:a16="http://schemas.microsoft.com/office/drawing/2014/main" id="{54965786-2470-BBED-6363-D42906E02FC3}"/>
              </a:ext>
            </a:extLst>
          </p:cNvPr>
          <p:cNvPicPr preferRelativeResize="0"/>
          <p:nvPr/>
        </p:nvPicPr>
        <p:blipFill rotWithShape="1">
          <a:blip r:embed="rId3">
            <a:alphaModFix/>
          </a:blip>
          <a:srcRect/>
          <a:stretch/>
        </p:blipFill>
        <p:spPr>
          <a:xfrm>
            <a:off x="5915460" y="2275213"/>
            <a:ext cx="1519238" cy="151923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Super hero brainstorming</a:t>
            </a:r>
            <a:endParaRPr/>
          </a:p>
        </p:txBody>
      </p:sp>
      <p:sp>
        <p:nvSpPr>
          <p:cNvPr id="4" name="Text Placeholder 1">
            <a:extLst>
              <a:ext uri="{FF2B5EF4-FFF2-40B4-BE49-F238E27FC236}">
                <a16:creationId xmlns:a16="http://schemas.microsoft.com/office/drawing/2014/main" id="{D56DFC2A-6A26-A572-0C74-FD32D9938666}"/>
              </a:ext>
            </a:extLst>
          </p:cNvPr>
          <p:cNvSpPr>
            <a:spLocks noGrp="1"/>
          </p:cNvSpPr>
          <p:nvPr>
            <p:ph type="body" idx="2"/>
          </p:nvPr>
        </p:nvSpPr>
        <p:spPr>
          <a:xfrm>
            <a:off x="428625" y="2000250"/>
            <a:ext cx="3905482" cy="2098346"/>
          </a:xfrm>
        </p:spPr>
        <p:txBody>
          <a:bodyPr/>
          <a:lstStyle/>
          <a:p>
            <a:r>
              <a:rPr lang="en-GB" sz="2100" b="1" dirty="0"/>
              <a:t>Put yourself into the shoes </a:t>
            </a:r>
            <a:br>
              <a:rPr lang="en-GB" sz="2100" b="1" dirty="0"/>
            </a:br>
            <a:r>
              <a:rPr lang="en-GB" sz="2100" b="1" dirty="0"/>
              <a:t>of a superhero. </a:t>
            </a:r>
          </a:p>
          <a:p>
            <a:endParaRPr lang="en-GB" sz="2100" b="1" dirty="0"/>
          </a:p>
          <a:p>
            <a:r>
              <a:rPr lang="en-GB" sz="2100" b="1" dirty="0"/>
              <a:t>How would this superhero </a:t>
            </a:r>
            <a:br>
              <a:rPr lang="en-GB" sz="2100" b="1" dirty="0"/>
            </a:br>
            <a:r>
              <a:rPr lang="en-GB" sz="2100" b="1" dirty="0"/>
              <a:t>with their superpowers solve </a:t>
            </a:r>
            <a:br>
              <a:rPr lang="en-GB" sz="2100" b="1" dirty="0"/>
            </a:br>
            <a:r>
              <a:rPr lang="en-GB" sz="2100" b="1" dirty="0"/>
              <a:t>the problem at hand?</a:t>
            </a:r>
          </a:p>
        </p:txBody>
      </p:sp>
      <p:pic>
        <p:nvPicPr>
          <p:cNvPr id="5" name="Google Shape;891;p89">
            <a:extLst>
              <a:ext uri="{FF2B5EF4-FFF2-40B4-BE49-F238E27FC236}">
                <a16:creationId xmlns:a16="http://schemas.microsoft.com/office/drawing/2014/main" id="{F36F6BD2-9A62-E653-22AD-CFB9811EDDBF}"/>
              </a:ext>
            </a:extLst>
          </p:cNvPr>
          <p:cNvPicPr preferRelativeResize="0"/>
          <p:nvPr/>
        </p:nvPicPr>
        <p:blipFill rotWithShape="1">
          <a:blip r:embed="rId3">
            <a:alphaModFix/>
          </a:blip>
          <a:srcRect/>
          <a:stretch/>
        </p:blipFill>
        <p:spPr>
          <a:xfrm>
            <a:off x="5341599" y="2922090"/>
            <a:ext cx="1176507" cy="1176507"/>
          </a:xfrm>
          <a:prstGeom prst="rect">
            <a:avLst/>
          </a:prstGeom>
          <a:noFill/>
          <a:ln>
            <a:noFill/>
          </a:ln>
        </p:spPr>
      </p:pic>
      <p:pic>
        <p:nvPicPr>
          <p:cNvPr id="6" name="Google Shape;892;p89">
            <a:extLst>
              <a:ext uri="{FF2B5EF4-FFF2-40B4-BE49-F238E27FC236}">
                <a16:creationId xmlns:a16="http://schemas.microsoft.com/office/drawing/2014/main" id="{297042E5-3B8E-FE91-582A-3B8172B35EE3}"/>
              </a:ext>
            </a:extLst>
          </p:cNvPr>
          <p:cNvPicPr preferRelativeResize="0"/>
          <p:nvPr/>
        </p:nvPicPr>
        <p:blipFill rotWithShape="1">
          <a:blip r:embed="rId4">
            <a:alphaModFix/>
          </a:blip>
          <a:srcRect/>
          <a:stretch/>
        </p:blipFill>
        <p:spPr>
          <a:xfrm>
            <a:off x="6069774" y="1545081"/>
            <a:ext cx="1176507" cy="1176507"/>
          </a:xfrm>
          <a:prstGeom prst="rect">
            <a:avLst/>
          </a:prstGeom>
          <a:noFill/>
          <a:ln>
            <a:noFill/>
          </a:ln>
        </p:spPr>
      </p:pic>
      <p:pic>
        <p:nvPicPr>
          <p:cNvPr id="7" name="Google Shape;893;p89">
            <a:extLst>
              <a:ext uri="{FF2B5EF4-FFF2-40B4-BE49-F238E27FC236}">
                <a16:creationId xmlns:a16="http://schemas.microsoft.com/office/drawing/2014/main" id="{9E45DEEB-7234-EBF7-8450-0E1BEE088F29}"/>
              </a:ext>
            </a:extLst>
          </p:cNvPr>
          <p:cNvPicPr preferRelativeResize="0"/>
          <p:nvPr/>
        </p:nvPicPr>
        <p:blipFill rotWithShape="1">
          <a:blip r:embed="rId5">
            <a:alphaModFix/>
          </a:blip>
          <a:srcRect/>
          <a:stretch/>
        </p:blipFill>
        <p:spPr>
          <a:xfrm>
            <a:off x="6760509" y="2922089"/>
            <a:ext cx="1176507" cy="117650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cxnSp>
        <p:nvCxnSpPr>
          <p:cNvPr id="4" name="Google Shape;661;p53">
            <a:extLst>
              <a:ext uri="{FF2B5EF4-FFF2-40B4-BE49-F238E27FC236}">
                <a16:creationId xmlns:a16="http://schemas.microsoft.com/office/drawing/2014/main" id="{B81E2A35-176D-14AA-F411-094CC39B2F17}"/>
              </a:ext>
            </a:extLst>
          </p:cNvPr>
          <p:cNvCxnSpPr/>
          <p:nvPr/>
        </p:nvCxnSpPr>
        <p:spPr>
          <a:xfrm>
            <a:off x="2766026"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662;p53">
            <a:extLst>
              <a:ext uri="{FF2B5EF4-FFF2-40B4-BE49-F238E27FC236}">
                <a16:creationId xmlns:a16="http://schemas.microsoft.com/office/drawing/2014/main" id="{FAED960B-D09B-46D6-F166-29A5B9ADF8A6}"/>
              </a:ext>
            </a:extLst>
          </p:cNvPr>
          <p:cNvCxnSpPr/>
          <p:nvPr/>
        </p:nvCxnSpPr>
        <p:spPr>
          <a:xfrm>
            <a:off x="4571293"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663;p53">
            <a:extLst>
              <a:ext uri="{FF2B5EF4-FFF2-40B4-BE49-F238E27FC236}">
                <a16:creationId xmlns:a16="http://schemas.microsoft.com/office/drawing/2014/main" id="{F5CA6E53-0387-2A1F-D973-D99D72A4D183}"/>
              </a:ext>
            </a:extLst>
          </p:cNvPr>
          <p:cNvCxnSpPr/>
          <p:nvPr/>
        </p:nvCxnSpPr>
        <p:spPr>
          <a:xfrm>
            <a:off x="635704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664;p53">
            <a:extLst>
              <a:ext uri="{FF2B5EF4-FFF2-40B4-BE49-F238E27FC236}">
                <a16:creationId xmlns:a16="http://schemas.microsoft.com/office/drawing/2014/main" id="{8E13B283-11C9-9B6E-7C92-DEAB8893DEAE}"/>
              </a:ext>
            </a:extLst>
          </p:cNvPr>
          <p:cNvCxnSpPr/>
          <p:nvPr/>
        </p:nvCxnSpPr>
        <p:spPr>
          <a:xfrm>
            <a:off x="8161658"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665;p53">
            <a:extLst>
              <a:ext uri="{FF2B5EF4-FFF2-40B4-BE49-F238E27FC236}">
                <a16:creationId xmlns:a16="http://schemas.microsoft.com/office/drawing/2014/main" id="{E1835406-1966-2E6A-8771-2DC9B602F871}"/>
              </a:ext>
            </a:extLst>
          </p:cNvPr>
          <p:cNvCxnSpPr/>
          <p:nvPr/>
        </p:nvCxnSpPr>
        <p:spPr>
          <a:xfrm>
            <a:off x="970843"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660;p53">
            <a:extLst>
              <a:ext uri="{FF2B5EF4-FFF2-40B4-BE49-F238E27FC236}">
                <a16:creationId xmlns:a16="http://schemas.microsoft.com/office/drawing/2014/main" id="{404BB969-DAE1-5789-3583-C9A0CF5E55D7}"/>
              </a:ext>
            </a:extLst>
          </p:cNvPr>
          <p:cNvSpPr/>
          <p:nvPr/>
        </p:nvSpPr>
        <p:spPr>
          <a:xfrm rot="5400000">
            <a:off x="6010356" y="2375012"/>
            <a:ext cx="2525916" cy="1836000"/>
          </a:xfrm>
          <a:prstGeom prst="triangle">
            <a:avLst>
              <a:gd name="adj" fmla="val 50587"/>
            </a:avLst>
          </a:prstGeom>
          <a:solidFill>
            <a:srgbClr val="E30613">
              <a:alpha val="18823"/>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 name="Google Shape;666;p53">
            <a:extLst>
              <a:ext uri="{FF2B5EF4-FFF2-40B4-BE49-F238E27FC236}">
                <a16:creationId xmlns:a16="http://schemas.microsoft.com/office/drawing/2014/main" id="{11BDEEFF-E7BF-C3E7-AA42-B7C6AAA0EC3B}"/>
              </a:ext>
            </a:extLst>
          </p:cNvPr>
          <p:cNvSpPr txBox="1">
            <a:spLocks noGrp="1"/>
          </p:cNvSpPr>
          <p:nvPr>
            <p:ph type="body" idx="1"/>
          </p:nvPr>
        </p:nvSpPr>
        <p:spPr>
          <a:xfrm>
            <a:off x="428625" y="338758"/>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cxnSp>
        <p:nvCxnSpPr>
          <p:cNvPr id="11" name="Google Shape;667;p53">
            <a:extLst>
              <a:ext uri="{FF2B5EF4-FFF2-40B4-BE49-F238E27FC236}">
                <a16:creationId xmlns:a16="http://schemas.microsoft.com/office/drawing/2014/main" id="{B95527FF-AFD4-4E54-1E4C-FA76F596890E}"/>
              </a:ext>
            </a:extLst>
          </p:cNvPr>
          <p:cNvCxnSpPr>
            <a:stCxn id="12" idx="7"/>
          </p:cNvCxnSpPr>
          <p:nvPr/>
        </p:nvCxnSpPr>
        <p:spPr>
          <a:xfrm rot="10800000" flipH="1">
            <a:off x="1031567"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sp>
        <p:nvSpPr>
          <p:cNvPr id="12" name="Google Shape;668;p53">
            <a:extLst>
              <a:ext uri="{FF2B5EF4-FFF2-40B4-BE49-F238E27FC236}">
                <a16:creationId xmlns:a16="http://schemas.microsoft.com/office/drawing/2014/main" id="{354650F3-A459-641C-B506-131D911AF74D}"/>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cxnSp>
        <p:nvCxnSpPr>
          <p:cNvPr id="13" name="Google Shape;669;p53">
            <a:extLst>
              <a:ext uri="{FF2B5EF4-FFF2-40B4-BE49-F238E27FC236}">
                <a16:creationId xmlns:a16="http://schemas.microsoft.com/office/drawing/2014/main" id="{AA05931E-DEC2-6D1E-39B6-88CE3525B0E5}"/>
              </a:ext>
            </a:extLst>
          </p:cNvPr>
          <p:cNvCxnSpPr>
            <a:stCxn id="12" idx="5"/>
          </p:cNvCxnSpPr>
          <p:nvPr/>
        </p:nvCxnSpPr>
        <p:spPr>
          <a:xfrm>
            <a:off x="1031567"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4" name="Google Shape;670;p53">
            <a:extLst>
              <a:ext uri="{FF2B5EF4-FFF2-40B4-BE49-F238E27FC236}">
                <a16:creationId xmlns:a16="http://schemas.microsoft.com/office/drawing/2014/main" id="{AB87F1AC-8870-1BCC-1ABC-CD36A28593EE}"/>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cxnSp>
        <p:nvCxnSpPr>
          <p:cNvPr id="15" name="Google Shape;671;p53">
            <a:extLst>
              <a:ext uri="{FF2B5EF4-FFF2-40B4-BE49-F238E27FC236}">
                <a16:creationId xmlns:a16="http://schemas.microsoft.com/office/drawing/2014/main" id="{C558E3C5-4F34-72C2-C3A2-547DD88EEF89}"/>
              </a:ext>
            </a:extLst>
          </p:cNvPr>
          <p:cNvCxnSpPr>
            <a:endCxn id="14" idx="1"/>
          </p:cNvCxnSpPr>
          <p:nvPr/>
        </p:nvCxnSpPr>
        <p:spPr>
          <a:xfrm>
            <a:off x="2783414"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672;p53">
            <a:extLst>
              <a:ext uri="{FF2B5EF4-FFF2-40B4-BE49-F238E27FC236}">
                <a16:creationId xmlns:a16="http://schemas.microsoft.com/office/drawing/2014/main" id="{E1EBC3E5-FCC5-DE61-3E21-7B8229786AA4}"/>
              </a:ext>
            </a:extLst>
          </p:cNvPr>
          <p:cNvCxnSpPr>
            <a:endCxn id="14" idx="3"/>
          </p:cNvCxnSpPr>
          <p:nvPr/>
        </p:nvCxnSpPr>
        <p:spPr>
          <a:xfrm rot="10800000" flipH="1">
            <a:off x="2766014"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673;p53">
            <a:extLst>
              <a:ext uri="{FF2B5EF4-FFF2-40B4-BE49-F238E27FC236}">
                <a16:creationId xmlns:a16="http://schemas.microsoft.com/office/drawing/2014/main" id="{715C6483-DEF9-F6AC-6245-C75598D79500}"/>
              </a:ext>
            </a:extLst>
          </p:cNvPr>
          <p:cNvCxnSpPr/>
          <p:nvPr/>
        </p:nvCxnSpPr>
        <p:spPr>
          <a:xfrm rot="10800000" flipH="1">
            <a:off x="4621931"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8" name="Google Shape;674;p53">
            <a:extLst>
              <a:ext uri="{FF2B5EF4-FFF2-40B4-BE49-F238E27FC236}">
                <a16:creationId xmlns:a16="http://schemas.microsoft.com/office/drawing/2014/main" id="{7808494B-A3A8-E422-C80F-547178D512D1}"/>
              </a:ext>
            </a:extLst>
          </p:cNvPr>
          <p:cNvCxnSpPr>
            <a:stCxn id="14" idx="5"/>
          </p:cNvCxnSpPr>
          <p:nvPr/>
        </p:nvCxnSpPr>
        <p:spPr>
          <a:xfrm>
            <a:off x="4625505"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9" name="Google Shape;675;p53">
            <a:extLst>
              <a:ext uri="{FF2B5EF4-FFF2-40B4-BE49-F238E27FC236}">
                <a16:creationId xmlns:a16="http://schemas.microsoft.com/office/drawing/2014/main" id="{65D01413-8C53-466F-62DA-3B786125D1E6}"/>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cxnSp>
        <p:nvCxnSpPr>
          <p:cNvPr id="20" name="Google Shape;676;p53">
            <a:extLst>
              <a:ext uri="{FF2B5EF4-FFF2-40B4-BE49-F238E27FC236}">
                <a16:creationId xmlns:a16="http://schemas.microsoft.com/office/drawing/2014/main" id="{82A27B20-6DCD-DB71-3F56-99F5FA8A512C}"/>
              </a:ext>
            </a:extLst>
          </p:cNvPr>
          <p:cNvCxnSpPr>
            <a:endCxn id="19" idx="1"/>
          </p:cNvCxnSpPr>
          <p:nvPr/>
        </p:nvCxnSpPr>
        <p:spPr>
          <a:xfrm>
            <a:off x="6371678"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1" name="Google Shape;677;p53">
            <a:extLst>
              <a:ext uri="{FF2B5EF4-FFF2-40B4-BE49-F238E27FC236}">
                <a16:creationId xmlns:a16="http://schemas.microsoft.com/office/drawing/2014/main" id="{3A6E3B12-A769-48BD-AF6A-353917980CBB}"/>
              </a:ext>
            </a:extLst>
          </p:cNvPr>
          <p:cNvCxnSpPr>
            <a:endCxn id="19" idx="3"/>
          </p:cNvCxnSpPr>
          <p:nvPr/>
        </p:nvCxnSpPr>
        <p:spPr>
          <a:xfrm rot="10800000" flipH="1">
            <a:off x="6371678"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2" name="Google Shape;682;p53">
            <a:extLst>
              <a:ext uri="{FF2B5EF4-FFF2-40B4-BE49-F238E27FC236}">
                <a16:creationId xmlns:a16="http://schemas.microsoft.com/office/drawing/2014/main" id="{03FE625A-3EC5-701C-0992-5A960180ECEB}"/>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rtl="0">
              <a:lnSpc>
                <a:spcPct val="90000"/>
              </a:lnSpc>
              <a:spcBef>
                <a:spcPts val="0"/>
              </a:spcBef>
              <a:spcAft>
                <a:spcPts val="0"/>
              </a:spcAft>
              <a:buNone/>
            </a:pPr>
            <a:r>
              <a:rPr lang="de-DE" sz="900" b="1" u="none" strike="noStrike" cap="none" dirty="0">
                <a:solidFill>
                  <a:srgbClr val="AF9F92"/>
                </a:solidFill>
                <a:latin typeface="Aptos" panose="020B0004020202020204" pitchFamily="34" charset="0"/>
                <a:sym typeface="Arial"/>
              </a:rPr>
              <a:t>British Design Council. "Eleven </a:t>
            </a:r>
            <a:r>
              <a:rPr lang="de-DE" sz="900" b="1" u="none" strike="noStrike" cap="none" dirty="0" err="1">
                <a:solidFill>
                  <a:srgbClr val="AF9F92"/>
                </a:solidFill>
                <a:latin typeface="Aptos" panose="020B0004020202020204" pitchFamily="34" charset="0"/>
                <a:sym typeface="Arial"/>
              </a:rPr>
              <a:t>lessons</a:t>
            </a:r>
            <a:r>
              <a:rPr lang="de-DE" sz="900" b="1" u="none" strike="noStrike" cap="none" dirty="0">
                <a:solidFill>
                  <a:srgbClr val="AF9F92"/>
                </a:solidFill>
                <a:latin typeface="Aptos" panose="020B0004020202020204" pitchFamily="34" charset="0"/>
                <a:sym typeface="Arial"/>
              </a:rPr>
              <a:t>. A </a:t>
            </a:r>
            <a:r>
              <a:rPr lang="de-DE" sz="900" b="1" u="none" strike="noStrike" cap="none" dirty="0" err="1">
                <a:solidFill>
                  <a:srgbClr val="AF9F92"/>
                </a:solidFill>
                <a:latin typeface="Aptos" panose="020B0004020202020204" pitchFamily="34" charset="0"/>
                <a:sym typeface="Arial"/>
              </a:rPr>
              <a:t>study</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of</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the</a:t>
            </a:r>
            <a:r>
              <a:rPr lang="de-DE" sz="900" b="1" u="none" strike="noStrike" cap="none" dirty="0">
                <a:solidFill>
                  <a:srgbClr val="AF9F92"/>
                </a:solidFill>
                <a:latin typeface="Aptos" panose="020B0004020202020204" pitchFamily="34" charset="0"/>
                <a:sym typeface="Arial"/>
              </a:rPr>
              <a:t> design </a:t>
            </a:r>
            <a:r>
              <a:rPr lang="de-DE" sz="900" b="1" u="none" strike="noStrike" cap="none" dirty="0" err="1">
                <a:solidFill>
                  <a:srgbClr val="AF9F92"/>
                </a:solidFill>
                <a:latin typeface="Aptos" panose="020B0004020202020204" pitchFamily="34" charset="0"/>
                <a:sym typeface="Arial"/>
              </a:rPr>
              <a:t>process</a:t>
            </a:r>
            <a:r>
              <a:rPr lang="de-DE" sz="900" b="1" u="none" strike="noStrike" cap="none" dirty="0">
                <a:solidFill>
                  <a:srgbClr val="AF9F92"/>
                </a:solidFill>
                <a:latin typeface="Aptos" panose="020B0004020202020204" pitchFamily="34" charset="0"/>
                <a:sym typeface="Arial"/>
              </a:rPr>
              <a:t>".</a:t>
            </a:r>
            <a:r>
              <a:rPr lang="de-DE" sz="900" b="1" u="none" strike="noStrike" cap="none" dirty="0" err="1">
                <a:solidFill>
                  <a:srgbClr val="AF9F92"/>
                </a:solidFill>
                <a:latin typeface="Aptos" panose="020B0004020202020204" pitchFamily="34" charset="0"/>
                <a:sym typeface="Arial"/>
              </a:rPr>
              <a:t>available</a:t>
            </a:r>
            <a:r>
              <a:rPr lang="de-DE" sz="900" b="1" u="none" strike="noStrike" cap="none" dirty="0">
                <a:solidFill>
                  <a:srgbClr val="AF9F92"/>
                </a:solidFill>
                <a:latin typeface="Aptos" panose="020B0004020202020204" pitchFamily="34" charset="0"/>
                <a:sym typeface="Arial"/>
              </a:rPr>
              <a:t> at </a:t>
            </a:r>
            <a:r>
              <a:rPr lang="de-DE" sz="900" b="1" u="none" strike="noStrike" cap="none" dirty="0" err="1">
                <a:solidFill>
                  <a:srgbClr val="AF9F92"/>
                </a:solidFill>
                <a:latin typeface="Aptos" panose="020B0004020202020204" pitchFamily="34" charset="0"/>
                <a:sym typeface="Arial"/>
              </a:rPr>
              <a:t>www.designcouncil.org.uk</a:t>
            </a:r>
            <a:r>
              <a:rPr lang="de-DE" sz="900" b="1" u="none" strike="noStrike" cap="none" dirty="0">
                <a:solidFill>
                  <a:srgbClr val="AF9F92"/>
                </a:solidFill>
                <a:latin typeface="Aptos" panose="020B0004020202020204" pitchFamily="34" charset="0"/>
                <a:sym typeface="Arial"/>
              </a:rPr>
              <a:t>. </a:t>
            </a:r>
            <a:r>
              <a:rPr lang="de-DE" sz="900" b="1" u="none" strike="noStrike" cap="none" dirty="0" err="1">
                <a:solidFill>
                  <a:srgbClr val="AF9F92"/>
                </a:solidFill>
                <a:latin typeface="Aptos" panose="020B0004020202020204" pitchFamily="34" charset="0"/>
                <a:sym typeface="Arial"/>
              </a:rPr>
              <a:t>Retrieved</a:t>
            </a:r>
            <a:r>
              <a:rPr lang="de-DE" sz="900" b="1" u="none" strike="noStrike" cap="none" dirty="0">
                <a:solidFill>
                  <a:srgbClr val="AF9F92"/>
                </a:solidFill>
                <a:latin typeface="Aptos" panose="020B0004020202020204" pitchFamily="34" charset="0"/>
                <a:sym typeface="Arial"/>
              </a:rPr>
              <a:t> 9 November 2016.</a:t>
            </a:r>
            <a:endParaRPr b="1" dirty="0">
              <a:latin typeface="Aptos" panose="020B0004020202020204" pitchFamily="34" charset="0"/>
            </a:endParaRPr>
          </a:p>
        </p:txBody>
      </p:sp>
      <p:sp>
        <p:nvSpPr>
          <p:cNvPr id="23" name="Google Shape;678;p53">
            <a:extLst>
              <a:ext uri="{FF2B5EF4-FFF2-40B4-BE49-F238E27FC236}">
                <a16:creationId xmlns:a16="http://schemas.microsoft.com/office/drawing/2014/main" id="{4EB43C55-0B58-61D7-24F9-B45C883494CA}"/>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1. FINDING THE PROBLEM</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4" name="Google Shape;679;p53">
            <a:extLst>
              <a:ext uri="{FF2B5EF4-FFF2-40B4-BE49-F238E27FC236}">
                <a16:creationId xmlns:a16="http://schemas.microsoft.com/office/drawing/2014/main" id="{BC2D39FC-A453-BDD2-668E-F76D60B4910A}"/>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2. ASKING THE </a:t>
            </a:r>
            <a:br>
              <a:rPr lang="de-DE" sz="1200" b="1" u="none" strike="noStrike" cap="none" dirty="0">
                <a:solidFill>
                  <a:srgbClr val="E30613"/>
                </a:solidFill>
                <a:latin typeface="Aptos" panose="020B0004020202020204" pitchFamily="34" charset="0"/>
                <a:sym typeface="Arial"/>
              </a:rPr>
            </a:br>
            <a:r>
              <a:rPr lang="de-DE" sz="1200" b="1" u="none" strike="noStrike" cap="none" dirty="0">
                <a:solidFill>
                  <a:srgbClr val="E30613"/>
                </a:solidFill>
                <a:latin typeface="Aptos" panose="020B0004020202020204" pitchFamily="34" charset="0"/>
                <a:sym typeface="Arial"/>
              </a:rPr>
              <a:t>RIGHT QUESTION</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What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is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question</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find </a:t>
            </a:r>
            <a:r>
              <a:rPr lang="de-DE" sz="1000" u="none" strike="noStrike" cap="none" dirty="0" err="1">
                <a:solidFill>
                  <a:schemeClr val="dk1"/>
                </a:solidFill>
                <a:latin typeface="Aptos" panose="020B0004020202020204" pitchFamily="34" charset="0"/>
                <a:ea typeface="Noticia Text"/>
                <a:cs typeface="Noticia Text"/>
                <a:sym typeface="Noticia Text"/>
              </a:rPr>
              <a:t>answers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5" name="Google Shape;680;p53">
            <a:extLst>
              <a:ext uri="{FF2B5EF4-FFF2-40B4-BE49-F238E27FC236}">
                <a16:creationId xmlns:a16="http://schemas.microsoft.com/office/drawing/2014/main" id="{767CB6F4-D857-5C93-0E3F-66410D2B9270}"/>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3. DEVELOPING SOLUTIONS</a:t>
            </a:r>
            <a:endParaRPr sz="1200" b="1" dirty="0">
              <a:latin typeface="Aptos" panose="020B0004020202020204" pitchFamily="34" charset="0"/>
            </a:endParaRPr>
          </a:p>
          <a:p>
            <a:pPr marL="0" marR="0" lvl="0" indent="0" algn="ctr" rtl="0">
              <a:lnSpc>
                <a:spcPct val="100000"/>
              </a:lnSpc>
              <a:spcBef>
                <a:spcPts val="600"/>
              </a:spcBef>
              <a:spcAft>
                <a:spcPts val="0"/>
              </a:spcAft>
              <a:buNone/>
            </a:pPr>
            <a:r>
              <a:rPr lang="de-DE" sz="1000" u="none" strike="noStrike" cap="none" dirty="0" err="1">
                <a:solidFill>
                  <a:schemeClr val="dk1"/>
                </a:solidFill>
                <a:latin typeface="Aptos" panose="020B0004020202020204" pitchFamily="34" charset="0"/>
                <a:ea typeface="Noticia Text"/>
                <a:cs typeface="Noticia Text"/>
                <a:sym typeface="Noticia Text"/>
              </a:rPr>
              <a:t>How</a:t>
            </a:r>
            <a:r>
              <a:rPr lang="de-DE" sz="1000" u="none" strike="noStrike" cap="none" dirty="0">
                <a:solidFill>
                  <a:schemeClr val="dk1"/>
                </a:solidFill>
                <a:latin typeface="Aptos" panose="020B0004020202020204" pitchFamily="34" charset="0"/>
                <a:ea typeface="Noticia Text"/>
                <a:cs typeface="Noticia Text"/>
                <a:sym typeface="Noticia Text"/>
              </a:rPr>
              <a:t> do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want</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to</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solve</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users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problem</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
        <p:nvSpPr>
          <p:cNvPr id="26" name="Google Shape;681;p53">
            <a:extLst>
              <a:ext uri="{FF2B5EF4-FFF2-40B4-BE49-F238E27FC236}">
                <a16:creationId xmlns:a16="http://schemas.microsoft.com/office/drawing/2014/main" id="{C40A1021-1E82-7DA4-71EE-16C6B0D8692E}"/>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None/>
            </a:pPr>
            <a:r>
              <a:rPr lang="de-DE" sz="1200" b="1" u="none" strike="noStrike" cap="none" dirty="0">
                <a:solidFill>
                  <a:srgbClr val="E30613"/>
                </a:solidFill>
                <a:latin typeface="Aptos" panose="020B0004020202020204" pitchFamily="34" charset="0"/>
                <a:sym typeface="Arial"/>
              </a:rPr>
              <a:t>4. EVALUATION</a:t>
            </a:r>
            <a:br>
              <a:rPr lang="de-DE" sz="1200" b="1" u="none" strike="noStrike" cap="none" dirty="0">
                <a:solidFill>
                  <a:srgbClr val="E30613"/>
                </a:solidFill>
                <a:latin typeface="Aptos" panose="020B0004020202020204" pitchFamily="34" charset="0"/>
                <a:sym typeface="Arial"/>
              </a:rPr>
            </a:br>
            <a:r>
              <a:rPr lang="de-DE" sz="800" b="1" u="none" strike="noStrike" cap="none" dirty="0">
                <a:solidFill>
                  <a:srgbClr val="E30613"/>
                </a:solidFill>
                <a:latin typeface="Aptos" panose="020B0004020202020204" pitchFamily="34" charset="0"/>
                <a:sym typeface="Arial"/>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Which</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are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the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most</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a:solidFill>
                  <a:schemeClr val="dk1"/>
                </a:solidFill>
                <a:latin typeface="Aptos" panose="020B0004020202020204" pitchFamily="34" charset="0"/>
                <a:ea typeface="Noticia Text"/>
                <a:cs typeface="Noticia Text"/>
                <a:sym typeface="Noticia Text"/>
              </a:rPr>
              <a:t>promising </a:t>
            </a:r>
            <a:r>
              <a:rPr lang="de-DE" sz="1000" u="none" strike="noStrike" cap="none" dirty="0" err="1">
                <a:solidFill>
                  <a:schemeClr val="dk1"/>
                </a:solidFill>
                <a:latin typeface="Aptos" panose="020B0004020202020204" pitchFamily="34" charset="0"/>
                <a:ea typeface="Noticia Text"/>
                <a:cs typeface="Noticia Text"/>
                <a:sym typeface="Noticia Text"/>
              </a:rPr>
              <a:t>solutions</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you</a:t>
            </a:r>
            <a:r>
              <a:rPr lang="de-DE" sz="1000" u="none" strike="noStrike" cap="none" dirty="0">
                <a:solidFill>
                  <a:schemeClr val="dk1"/>
                </a:solidFill>
                <a:latin typeface="Aptos" panose="020B0004020202020204" pitchFamily="34" charset="0"/>
                <a:ea typeface="Noticia Text"/>
                <a:cs typeface="Noticia Text"/>
                <a:sym typeface="Noticia Text"/>
              </a:rPr>
              <a:t> </a:t>
            </a:r>
            <a:br>
              <a:rPr lang="de-DE" sz="1000" u="none" strike="noStrike" cap="none" dirty="0">
                <a:solidFill>
                  <a:schemeClr val="dk1"/>
                </a:solidFill>
                <a:latin typeface="Aptos" panose="020B0004020202020204" pitchFamily="34" charset="0"/>
                <a:ea typeface="Noticia Text"/>
                <a:cs typeface="Noticia Text"/>
                <a:sym typeface="Noticia Text"/>
              </a:rPr>
            </a:br>
            <a:r>
              <a:rPr lang="de-DE" sz="1000" u="none" strike="noStrike" cap="none" dirty="0" err="1">
                <a:solidFill>
                  <a:schemeClr val="dk1"/>
                </a:solidFill>
                <a:latin typeface="Aptos" panose="020B0004020202020204" pitchFamily="34" charset="0"/>
                <a:ea typeface="Noticia Text"/>
                <a:cs typeface="Noticia Text"/>
                <a:sym typeface="Noticia Text"/>
              </a:rPr>
              <a:t>came</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up</a:t>
            </a:r>
            <a:r>
              <a:rPr lang="de-DE" sz="1000" u="none" strike="noStrike" cap="none" dirty="0">
                <a:solidFill>
                  <a:schemeClr val="dk1"/>
                </a:solidFill>
                <a:latin typeface="Aptos" panose="020B0004020202020204" pitchFamily="34" charset="0"/>
                <a:ea typeface="Noticia Text"/>
                <a:cs typeface="Noticia Text"/>
                <a:sym typeface="Noticia Text"/>
              </a:rPr>
              <a:t> </a:t>
            </a:r>
            <a:r>
              <a:rPr lang="de-DE" sz="1000" u="none" strike="noStrike" cap="none" dirty="0" err="1">
                <a:solidFill>
                  <a:schemeClr val="dk1"/>
                </a:solidFill>
                <a:latin typeface="Aptos" panose="020B0004020202020204" pitchFamily="34" charset="0"/>
                <a:ea typeface="Noticia Text"/>
                <a:cs typeface="Noticia Text"/>
                <a:sym typeface="Noticia Text"/>
              </a:rPr>
              <a:t>with</a:t>
            </a:r>
            <a:r>
              <a:rPr lang="de-DE" sz="1000" u="none" strike="noStrike" cap="none" dirty="0">
                <a:solidFill>
                  <a:schemeClr val="dk1"/>
                </a:solidFill>
                <a:latin typeface="Aptos" panose="020B0004020202020204" pitchFamily="34" charset="0"/>
                <a:ea typeface="Noticia Text"/>
                <a:cs typeface="Noticia Text"/>
                <a:sym typeface="Noticia Text"/>
              </a:rPr>
              <a:t>?</a:t>
            </a:r>
            <a:endParaRPr b="1" dirty="0">
              <a:latin typeface="Aptos" panose="020B00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a:t>4. The idea evaluation</a:t>
            </a:r>
            <a:endParaRPr/>
          </a:p>
        </p:txBody>
      </p:sp>
      <p:sp>
        <p:nvSpPr>
          <p:cNvPr id="688" name="Google Shape;688;p54"/>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4" name="Google Shape;733;p60">
            <a:extLst>
              <a:ext uri="{FF2B5EF4-FFF2-40B4-BE49-F238E27FC236}">
                <a16:creationId xmlns:a16="http://schemas.microsoft.com/office/drawing/2014/main" id="{3A77E23B-1E0A-E8FE-BF17-B0E6DDFB2F42}"/>
              </a:ext>
            </a:extLst>
          </p:cNvPr>
          <p:cNvSpPr txBox="1">
            <a:spLocks noGrp="1"/>
          </p:cNvSpPr>
          <p:nvPr>
            <p:ph type="body" idx="1"/>
          </p:nvPr>
        </p:nvSpPr>
        <p:spPr>
          <a:xfrm>
            <a:off x="428625" y="336593"/>
            <a:ext cx="5099593"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Idea</a:t>
            </a:r>
            <a:r>
              <a:rPr lang="de-DE" dirty="0"/>
              <a:t> Filter</a:t>
            </a:r>
            <a:endParaRPr dirty="0"/>
          </a:p>
        </p:txBody>
      </p:sp>
      <p:pic>
        <p:nvPicPr>
          <p:cNvPr id="5" name="Google Shape;967;p100">
            <a:extLst>
              <a:ext uri="{FF2B5EF4-FFF2-40B4-BE49-F238E27FC236}">
                <a16:creationId xmlns:a16="http://schemas.microsoft.com/office/drawing/2014/main" id="{162CF190-E8AD-6E2B-8BB8-314ABD765AE0}"/>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1C4D7C3A-3D41-0C16-A333-2F91C6F57C64}"/>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indent="-183600">
              <a:lnSpc>
                <a:spcPct val="100000"/>
              </a:lnSpc>
              <a:spcAft>
                <a:spcPts val="0"/>
              </a:spcAft>
              <a:buClrTx/>
              <a:buFont typeface="Arial" panose="020B0604020202020204" pitchFamily="34" charset="0"/>
              <a:buNone/>
            </a:pPr>
            <a:r>
              <a:rPr lang="en-GB" b="1" dirty="0">
                <a:solidFill>
                  <a:srgbClr val="E30613"/>
                </a:solidFill>
              </a:rPr>
              <a:t>Use the idea filter to find the best ideas. </a:t>
            </a:r>
            <a:br>
              <a:rPr lang="en-GB" b="1" dirty="0">
                <a:solidFill>
                  <a:srgbClr val="E30613"/>
                </a:solidFill>
              </a:rPr>
            </a:br>
            <a:endParaRPr lang="en-GB" b="1" dirty="0">
              <a:solidFill>
                <a:srgbClr val="E30613"/>
              </a:solidFill>
            </a:endParaRPr>
          </a:p>
          <a:p>
            <a:pPr>
              <a:lnSpc>
                <a:spcPct val="100000"/>
              </a:lnSpc>
              <a:spcAft>
                <a:spcPts val="0"/>
              </a:spcAft>
              <a:buClrTx/>
            </a:pPr>
            <a:r>
              <a:rPr lang="en-GB" dirty="0"/>
              <a:t>Degree of Novelty: Which ideas are the </a:t>
            </a:r>
            <a:r>
              <a:rPr lang="en-GB" i="1" dirty="0"/>
              <a:t>most innovative ones</a:t>
            </a:r>
            <a:r>
              <a:rPr lang="en-GB" dirty="0"/>
              <a:t>?</a:t>
            </a:r>
          </a:p>
          <a:p>
            <a:pPr>
              <a:lnSpc>
                <a:spcPct val="100000"/>
              </a:lnSpc>
              <a:spcAft>
                <a:spcPts val="0"/>
              </a:spcAft>
              <a:buClrTx/>
            </a:pPr>
            <a:endParaRPr lang="en-GB" dirty="0"/>
          </a:p>
          <a:p>
            <a:pPr>
              <a:lnSpc>
                <a:spcPct val="100000"/>
              </a:lnSpc>
              <a:spcAft>
                <a:spcPts val="0"/>
              </a:spcAft>
              <a:buClrTx/>
            </a:pPr>
            <a:r>
              <a:rPr lang="en-GB" dirty="0"/>
              <a:t>Easy to implement: Which ideas are the </a:t>
            </a:r>
            <a:r>
              <a:rPr lang="en-GB" i="1" dirty="0"/>
              <a:t>easiest to implement</a:t>
            </a:r>
            <a:r>
              <a:rPr lang="en-GB" dirty="0"/>
              <a:t>?</a:t>
            </a:r>
          </a:p>
          <a:p>
            <a:pPr>
              <a:lnSpc>
                <a:spcPct val="100000"/>
              </a:lnSpc>
              <a:spcAft>
                <a:spcPts val="0"/>
              </a:spcAft>
              <a:buClrTx/>
            </a:pPr>
            <a:endParaRPr lang="en-GB" dirty="0"/>
          </a:p>
          <a:p>
            <a:pPr>
              <a:lnSpc>
                <a:spcPct val="100000"/>
              </a:lnSpc>
              <a:spcAft>
                <a:spcPts val="0"/>
              </a:spcAft>
              <a:buClrTx/>
            </a:pPr>
            <a:r>
              <a:rPr lang="en-GB" dirty="0"/>
              <a:t>Favorite idea: Which ideas are you </a:t>
            </a:r>
            <a:r>
              <a:rPr lang="en-GB" i="1" dirty="0"/>
              <a:t>most excited about</a:t>
            </a:r>
            <a:r>
              <a:rPr lang="en-GB" dirty="0"/>
              <a:t>?</a:t>
            </a:r>
          </a:p>
          <a:p>
            <a:pPr marL="183600" indent="-183600">
              <a:lnSpc>
                <a:spcPct val="100000"/>
              </a:lnSpc>
              <a:spcAft>
                <a:spcPts val="0"/>
              </a:spcAft>
              <a:buClrTx/>
              <a:buNone/>
            </a:pPr>
            <a:endParaRPr lang="en-GB" dirty="0"/>
          </a:p>
          <a:p>
            <a:pPr marL="183600" indent="-183600">
              <a:lnSpc>
                <a:spcPct val="100000"/>
              </a:lnSpc>
              <a:spcAft>
                <a:spcPts val="0"/>
              </a:spcAft>
              <a:buClrTx/>
            </a:pP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60" name="Google Shape;160;p1"/>
          <p:cNvSpPr txBox="1">
            <a:spLocks noGrp="1"/>
          </p:cNvSpPr>
          <p:nvPr>
            <p:ph type="body" sz="quarter" idx="11"/>
          </p:nvPr>
        </p:nvSpPr>
        <p:spPr>
          <a:xfrm>
            <a:off x="304800" y="281644"/>
            <a:ext cx="2097578"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IDEATION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2" name="Google Shape;702;p56"/>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701" name="Google Shape;701;p5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Filter your ideas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57"/>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Solo work</a:t>
            </a:r>
            <a:endParaRPr/>
          </a:p>
        </p:txBody>
      </p:sp>
      <p:sp>
        <p:nvSpPr>
          <p:cNvPr id="708" name="Google Shape;708;p57"/>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Filter your ideas</a:t>
            </a:r>
            <a:endParaRPr/>
          </a:p>
        </p:txBody>
      </p:sp>
      <p:sp>
        <p:nvSpPr>
          <p:cNvPr id="709" name="Google Shape;709;p57"/>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5 minutes</a:t>
            </a:r>
            <a:endParaRPr/>
          </a:p>
        </p:txBody>
      </p:sp>
      <p:sp>
        <p:nvSpPr>
          <p:cNvPr id="710" name="Google Shape;710;p57"/>
          <p:cNvSpPr txBox="1">
            <a:spLocks noGrp="1"/>
          </p:cNvSpPr>
          <p:nvPr>
            <p:ph type="body" sz="quarter" idx="19"/>
          </p:nvPr>
        </p:nvSpPr>
        <p:spPr>
          <a:prstGeom prst="rect">
            <a:avLst/>
          </a:prstGeom>
          <a:noFill/>
          <a:ln>
            <a:noFill/>
          </a:ln>
        </p:spPr>
        <p:txBody>
          <a:bodyPr spcFirstLastPara="1" wrap="square" lIns="0" tIns="0" rIns="0" bIns="0" anchor="t" anchorCtr="0">
            <a:spAutoFit/>
          </a:bodyPr>
          <a:lstStyle/>
          <a:p>
            <a:pPr marL="0" lvl="0" indent="0" algn="l" rtl="0">
              <a:lnSpc>
                <a:spcPct val="133333"/>
              </a:lnSpc>
              <a:spcBef>
                <a:spcPts val="0"/>
              </a:spcBef>
              <a:spcAft>
                <a:spcPts val="0"/>
              </a:spcAft>
              <a:buClr>
                <a:srgbClr val="262626"/>
              </a:buClr>
              <a:buSzPts val="1200"/>
              <a:buNone/>
            </a:pPr>
            <a:r>
              <a:rPr lang="de-DE" dirty="0" err="1"/>
              <a:t>Stay</a:t>
            </a:r>
            <a:r>
              <a:rPr lang="de-DE" dirty="0"/>
              <a:t> in </a:t>
            </a:r>
            <a:r>
              <a:rPr lang="de-DE" dirty="0" err="1"/>
              <a:t>the</a:t>
            </a:r>
            <a:r>
              <a:rPr lang="de-DE" dirty="0"/>
              <a:t> </a:t>
            </a:r>
            <a:r>
              <a:rPr lang="de-DE" dirty="0" err="1"/>
              <a:t>main</a:t>
            </a:r>
            <a:r>
              <a:rPr lang="de-DE" dirty="0"/>
              <a:t> </a:t>
            </a:r>
            <a:r>
              <a:rPr lang="de-DE" dirty="0" err="1"/>
              <a:t>room</a:t>
            </a:r>
            <a:r>
              <a:rPr lang="de-DE" dirty="0"/>
              <a:t>.</a:t>
            </a:r>
            <a:endParaRPr dirty="0"/>
          </a:p>
        </p:txBody>
      </p:sp>
      <p:sp>
        <p:nvSpPr>
          <p:cNvPr id="711" name="Google Shape;711;p57"/>
          <p:cNvSpPr txBox="1">
            <a:spLocks noGrp="1"/>
          </p:cNvSpPr>
          <p:nvPr>
            <p:ph type="body" sz="quarter" idx="20"/>
          </p:nvPr>
        </p:nvSpPr>
        <p:spPr>
          <a:xfrm>
            <a:off x="3742919" y="2286000"/>
            <a:ext cx="2353866" cy="2339102"/>
          </a:xfrm>
          <a:prstGeom prst="rect">
            <a:avLst/>
          </a:prstGeom>
          <a:noFill/>
          <a:ln>
            <a:noFill/>
          </a:ln>
        </p:spPr>
        <p:txBody>
          <a:bodyPr spcFirstLastPara="1" wrap="square" lIns="0" tIns="0" rIns="0" bIns="0" anchor="t" anchorCtr="0">
            <a:spAutoFit/>
          </a:bodyPr>
          <a:lstStyle/>
          <a:p>
            <a:pPr lvl="0" algn="l" rtl="0">
              <a:spcBef>
                <a:spcPts val="0"/>
              </a:spcBef>
              <a:spcAft>
                <a:spcPts val="0"/>
              </a:spcAft>
              <a:buClr>
                <a:srgbClr val="262626"/>
              </a:buClr>
              <a:buSzPts val="1200"/>
            </a:pPr>
            <a:r>
              <a:rPr lang="de-DE" dirty="0" err="1"/>
              <a:t>Choose</a:t>
            </a:r>
            <a:r>
              <a:rPr lang="de-DE" dirty="0"/>
              <a:t> </a:t>
            </a:r>
            <a:r>
              <a:rPr lang="de-DE" dirty="0" err="1"/>
              <a:t>your</a:t>
            </a:r>
            <a:r>
              <a:rPr lang="de-DE" dirty="0"/>
              <a:t> </a:t>
            </a:r>
            <a:r>
              <a:rPr lang="de-DE" dirty="0" err="1"/>
              <a:t>most</a:t>
            </a:r>
            <a:r>
              <a:rPr lang="de-DE" dirty="0"/>
              <a:t> </a:t>
            </a:r>
            <a:br>
              <a:rPr lang="de-DE" dirty="0"/>
            </a:br>
            <a:r>
              <a:rPr lang="de-DE" dirty="0"/>
              <a:t>innovative </a:t>
            </a:r>
            <a:r>
              <a:rPr lang="de-DE" dirty="0" err="1"/>
              <a:t>ideas</a:t>
            </a:r>
            <a:endParaRPr dirty="0"/>
          </a:p>
          <a:p>
            <a:pPr lvl="0" algn="l" rtl="0">
              <a:spcBef>
                <a:spcPts val="1200"/>
              </a:spcBef>
              <a:spcAft>
                <a:spcPts val="0"/>
              </a:spcAft>
              <a:buClr>
                <a:srgbClr val="262626"/>
              </a:buClr>
              <a:buSzPts val="1200"/>
            </a:pPr>
            <a:r>
              <a:rPr lang="de-DE" dirty="0"/>
              <a:t>Think </a:t>
            </a:r>
            <a:r>
              <a:rPr lang="de-DE" dirty="0" err="1"/>
              <a:t>about</a:t>
            </a:r>
            <a:r>
              <a:rPr lang="de-DE" dirty="0"/>
              <a:t> </a:t>
            </a:r>
            <a:r>
              <a:rPr lang="de-DE" dirty="0" err="1"/>
              <a:t>which</a:t>
            </a:r>
            <a:r>
              <a:rPr lang="de-DE" dirty="0"/>
              <a:t> </a:t>
            </a:r>
            <a:r>
              <a:rPr lang="de-DE" dirty="0" err="1"/>
              <a:t>ones</a:t>
            </a:r>
            <a:r>
              <a:rPr lang="de-DE" dirty="0"/>
              <a:t> </a:t>
            </a:r>
            <a:r>
              <a:rPr lang="de-DE" dirty="0" err="1"/>
              <a:t>are</a:t>
            </a:r>
            <a:r>
              <a:rPr lang="de-DE" dirty="0"/>
              <a:t> </a:t>
            </a:r>
            <a:r>
              <a:rPr lang="de-DE" dirty="0" err="1"/>
              <a:t>the</a:t>
            </a:r>
            <a:r>
              <a:rPr lang="de-DE" dirty="0"/>
              <a:t> </a:t>
            </a:r>
            <a:r>
              <a:rPr lang="de-DE" dirty="0" err="1"/>
              <a:t>most</a:t>
            </a:r>
            <a:r>
              <a:rPr lang="de-DE" dirty="0"/>
              <a:t> easy </a:t>
            </a:r>
            <a:r>
              <a:rPr lang="de-DE" dirty="0" err="1"/>
              <a:t>to</a:t>
            </a:r>
            <a:r>
              <a:rPr lang="de-DE" dirty="0"/>
              <a:t> </a:t>
            </a:r>
            <a:r>
              <a:rPr lang="de-DE" dirty="0" err="1"/>
              <a:t>implement</a:t>
            </a:r>
            <a:r>
              <a:rPr lang="de-DE" dirty="0"/>
              <a:t>.</a:t>
            </a:r>
            <a:endParaRPr dirty="0"/>
          </a:p>
          <a:p>
            <a:pPr lvl="0" algn="l" rtl="0">
              <a:spcBef>
                <a:spcPts val="1200"/>
              </a:spcBef>
              <a:spcAft>
                <a:spcPts val="0"/>
              </a:spcAft>
              <a:buClr>
                <a:srgbClr val="262626"/>
              </a:buClr>
              <a:buSzPts val="1200"/>
            </a:pPr>
            <a:r>
              <a:rPr lang="de-DE" b="1" dirty="0"/>
              <a:t>Out </a:t>
            </a:r>
            <a:r>
              <a:rPr lang="de-DE" b="1" dirty="0" err="1"/>
              <a:t>of</a:t>
            </a:r>
            <a:r>
              <a:rPr lang="de-DE" b="1" dirty="0"/>
              <a:t> </a:t>
            </a:r>
            <a:r>
              <a:rPr lang="de-DE" b="1" dirty="0" err="1"/>
              <a:t>those</a:t>
            </a:r>
            <a:r>
              <a:rPr lang="de-DE" b="1" dirty="0"/>
              <a:t>: </a:t>
            </a:r>
            <a:br>
              <a:rPr lang="de-DE" b="1" dirty="0"/>
            </a:br>
            <a:r>
              <a:rPr lang="de-DE" b="1" dirty="0" err="1"/>
              <a:t>Choose</a:t>
            </a:r>
            <a:r>
              <a:rPr lang="de-DE" b="1" dirty="0"/>
              <a:t> </a:t>
            </a:r>
            <a:r>
              <a:rPr lang="de-DE" b="1" dirty="0" err="1"/>
              <a:t>your</a:t>
            </a:r>
            <a:r>
              <a:rPr lang="de-DE" b="1" dirty="0"/>
              <a:t> </a:t>
            </a:r>
            <a:r>
              <a:rPr lang="de-DE" b="1" dirty="0" err="1"/>
              <a:t>favorite</a:t>
            </a:r>
            <a:r>
              <a:rPr lang="de-DE" b="1" dirty="0"/>
              <a:t> </a:t>
            </a:r>
            <a:r>
              <a:rPr lang="de-DE" b="1" dirty="0" err="1"/>
              <a:t>idea</a:t>
            </a:r>
            <a:endParaRPr b="1" dirty="0"/>
          </a:p>
          <a:p>
            <a:pPr marL="228600" lvl="0" indent="-152400" algn="l" rtl="0">
              <a:spcBef>
                <a:spcPts val="1200"/>
              </a:spcBef>
              <a:spcAft>
                <a:spcPts val="0"/>
              </a:spcAft>
              <a:buClr>
                <a:srgbClr val="262626"/>
              </a:buClr>
              <a:buSzPts val="1200"/>
              <a:buFont typeface="Helvetica Neue"/>
              <a:buNone/>
            </a:pPr>
            <a:endParaRPr dirty="0"/>
          </a:p>
          <a:p>
            <a:pPr marL="228600" lvl="0" indent="-152400" algn="l" rtl="0">
              <a:spcBef>
                <a:spcPts val="1200"/>
              </a:spcBef>
              <a:spcAft>
                <a:spcPts val="0"/>
              </a:spcAft>
              <a:buClr>
                <a:srgbClr val="262626"/>
              </a:buClr>
              <a:buSzPts val="1200"/>
              <a:buFont typeface="Helvetica Neue"/>
              <a:buNone/>
            </a:pPr>
            <a:endParaRPr dirty="0"/>
          </a:p>
        </p:txBody>
      </p:sp>
      <p:sp>
        <p:nvSpPr>
          <p:cNvPr id="712" name="Google Shape;712;p57"/>
          <p:cNvSpPr txBox="1">
            <a:spLocks noGrp="1"/>
          </p:cNvSpPr>
          <p:nvPr>
            <p:ph type="body" sz="quarter" idx="21"/>
          </p:nvPr>
        </p:nvSpPr>
        <p:spPr>
          <a:xfrm>
            <a:off x="6336108" y="2286000"/>
            <a:ext cx="2353866" cy="43088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rgbClr val="262626"/>
              </a:buClr>
              <a:buSzPts val="1200"/>
              <a:buNone/>
            </a:pPr>
            <a:r>
              <a:rPr lang="de-DE" dirty="0"/>
              <a:t>Follow </a:t>
            </a:r>
            <a:r>
              <a:rPr lang="de-DE" dirty="0" err="1"/>
              <a:t>the</a:t>
            </a:r>
            <a:r>
              <a:rPr lang="de-DE" dirty="0"/>
              <a:t> </a:t>
            </a:r>
            <a:r>
              <a:rPr lang="de-DE" dirty="0" err="1"/>
              <a:t>instructions</a:t>
            </a:r>
            <a:r>
              <a:rPr lang="de-DE" dirty="0"/>
              <a:t> </a:t>
            </a:r>
            <a:r>
              <a:rPr lang="de-DE" dirty="0" err="1"/>
              <a:t>from</a:t>
            </a:r>
            <a:r>
              <a:rPr lang="de-DE" dirty="0"/>
              <a:t> </a:t>
            </a:r>
            <a:r>
              <a:rPr lang="de-DE" dirty="0" err="1"/>
              <a:t>the</a:t>
            </a:r>
            <a:r>
              <a:rPr lang="de-DE" dirty="0"/>
              <a:t> </a:t>
            </a:r>
            <a:r>
              <a:rPr lang="de-DE" dirty="0" err="1"/>
              <a:t>coaches</a:t>
            </a:r>
            <a:r>
              <a:rPr lang="de-DE" dirty="0"/>
              <a:t>.</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4" name="Google Shape;717;p58">
            <a:extLst>
              <a:ext uri="{FF2B5EF4-FFF2-40B4-BE49-F238E27FC236}">
                <a16:creationId xmlns:a16="http://schemas.microsoft.com/office/drawing/2014/main" id="{55A25AAD-3B5C-D67E-97A3-93698119E4F7}"/>
              </a:ext>
            </a:extLst>
          </p:cNvPr>
          <p:cNvSpPr txBox="1">
            <a:spLocks noGrp="1"/>
          </p:cNvSpPr>
          <p:nvPr>
            <p:ph type="body" idx="1"/>
          </p:nvPr>
        </p:nvSpPr>
        <p:spPr>
          <a:xfrm>
            <a:off x="428625" y="336593"/>
            <a:ext cx="5099593"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Let’s go!</a:t>
            </a:r>
            <a:endParaRPr/>
          </a:p>
        </p:txBody>
      </p:sp>
      <p:pic>
        <p:nvPicPr>
          <p:cNvPr id="5" name="Google Shape;967;p100">
            <a:extLst>
              <a:ext uri="{FF2B5EF4-FFF2-40B4-BE49-F238E27FC236}">
                <a16:creationId xmlns:a16="http://schemas.microsoft.com/office/drawing/2014/main" id="{56743B10-9555-A707-75B0-D3862C946193}"/>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DC3F8FBC-307A-2852-522A-B00990EA6575}"/>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indent="-183600">
              <a:lnSpc>
                <a:spcPct val="100000"/>
              </a:lnSpc>
              <a:spcAft>
                <a:spcPts val="0"/>
              </a:spcAft>
              <a:buClrTx/>
              <a:buFont typeface="Arial" panose="020B0604020202020204" pitchFamily="34" charset="0"/>
              <a:buNone/>
            </a:pPr>
            <a:r>
              <a:rPr lang="en-GB" sz="1600" b="1" dirty="0">
                <a:solidFill>
                  <a:srgbClr val="E30613"/>
                </a:solidFill>
              </a:rPr>
              <a:t>Finding the best idea: </a:t>
            </a:r>
            <a:br>
              <a:rPr lang="en-GB" sz="1600" b="1" dirty="0">
                <a:solidFill>
                  <a:srgbClr val="E30613"/>
                </a:solidFill>
              </a:rPr>
            </a:br>
            <a:endParaRPr lang="en-GB" sz="1600" b="1" dirty="0">
              <a:solidFill>
                <a:srgbClr val="E30613"/>
              </a:solidFill>
            </a:endParaRPr>
          </a:p>
          <a:p>
            <a:pPr>
              <a:lnSpc>
                <a:spcPct val="100000"/>
              </a:lnSpc>
              <a:spcAft>
                <a:spcPts val="0"/>
              </a:spcAft>
              <a:buClrTx/>
            </a:pPr>
            <a:r>
              <a:rPr lang="en-GB" sz="1600" dirty="0"/>
              <a:t>Degree of Novelty: Which ideas are the </a:t>
            </a:r>
            <a:r>
              <a:rPr lang="en-GB" sz="1600" i="1" dirty="0"/>
              <a:t>most innovative ones</a:t>
            </a:r>
            <a:r>
              <a:rPr lang="en-GB" sz="1600" dirty="0"/>
              <a:t>?</a:t>
            </a:r>
          </a:p>
          <a:p>
            <a:pPr marL="183600" indent="-183600">
              <a:lnSpc>
                <a:spcPct val="100000"/>
              </a:lnSpc>
              <a:spcAft>
                <a:spcPts val="0"/>
              </a:spcAft>
              <a:buClrTx/>
              <a:buNone/>
            </a:pPr>
            <a:endParaRPr lang="en-GB" sz="1600" dirty="0"/>
          </a:p>
          <a:p>
            <a:pPr marL="183600" indent="-183600">
              <a:lnSpc>
                <a:spcPct val="100000"/>
              </a:lnSpc>
              <a:spcAft>
                <a:spcPts val="0"/>
              </a:spcAft>
              <a:buClrTx/>
            </a:pPr>
            <a:endParaRPr lang="en-GB" sz="16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4" name="Google Shape;725;p59">
            <a:extLst>
              <a:ext uri="{FF2B5EF4-FFF2-40B4-BE49-F238E27FC236}">
                <a16:creationId xmlns:a16="http://schemas.microsoft.com/office/drawing/2014/main" id="{0E3C8C06-3378-596F-F99A-621EB242C312}"/>
              </a:ext>
            </a:extLst>
          </p:cNvPr>
          <p:cNvSpPr txBox="1">
            <a:spLocks/>
          </p:cNvSpPr>
          <p:nvPr/>
        </p:nvSpPr>
        <p:spPr>
          <a:xfrm>
            <a:off x="428625" y="336593"/>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a:lnSpc>
                <a:spcPct val="90000"/>
              </a:lnSpc>
              <a:buClr>
                <a:srgbClr val="E30613"/>
              </a:buClr>
              <a:buSzPts val="3800"/>
            </a:pPr>
            <a:r>
              <a:rPr lang="de-DE"/>
              <a:t>Let’s go!</a:t>
            </a:r>
          </a:p>
        </p:txBody>
      </p:sp>
      <p:pic>
        <p:nvPicPr>
          <p:cNvPr id="5" name="Google Shape;967;p100">
            <a:extLst>
              <a:ext uri="{FF2B5EF4-FFF2-40B4-BE49-F238E27FC236}">
                <a16:creationId xmlns:a16="http://schemas.microsoft.com/office/drawing/2014/main" id="{01BC0101-DD7E-93CD-A663-FD3FE7C7E5B4}"/>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93EFAB4B-BC94-1C7F-F9DF-7EA2CC0399C0}"/>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indent="-183600">
              <a:lnSpc>
                <a:spcPct val="100000"/>
              </a:lnSpc>
              <a:spcAft>
                <a:spcPts val="0"/>
              </a:spcAft>
              <a:buClrTx/>
              <a:buFont typeface="Arial" panose="020B0604020202020204" pitchFamily="34" charset="0"/>
              <a:buNone/>
            </a:pPr>
            <a:r>
              <a:rPr lang="en-GB" sz="1600" b="1" dirty="0">
                <a:solidFill>
                  <a:srgbClr val="E30613"/>
                </a:solidFill>
              </a:rPr>
              <a:t>Finding the best idea: </a:t>
            </a:r>
            <a:br>
              <a:rPr lang="en-GB" sz="1600" b="1" dirty="0">
                <a:solidFill>
                  <a:srgbClr val="E30613"/>
                </a:solidFill>
              </a:rPr>
            </a:br>
            <a:endParaRPr lang="en-GB" sz="1600" b="1" dirty="0">
              <a:solidFill>
                <a:srgbClr val="E30613"/>
              </a:solidFill>
            </a:endParaRPr>
          </a:p>
          <a:p>
            <a:pPr>
              <a:lnSpc>
                <a:spcPct val="100000"/>
              </a:lnSpc>
              <a:spcAft>
                <a:spcPts val="0"/>
              </a:spcAft>
              <a:buClrTx/>
            </a:pPr>
            <a:r>
              <a:rPr lang="en-GB" sz="1600" dirty="0"/>
              <a:t>Degree of Novelty: Which ideas are the </a:t>
            </a:r>
            <a:r>
              <a:rPr lang="en-GB" sz="1600" i="1" dirty="0"/>
              <a:t>most innovative ones</a:t>
            </a:r>
            <a:r>
              <a:rPr lang="en-GB" sz="1600" dirty="0"/>
              <a:t>?</a:t>
            </a:r>
          </a:p>
          <a:p>
            <a:pPr>
              <a:lnSpc>
                <a:spcPct val="100000"/>
              </a:lnSpc>
              <a:spcAft>
                <a:spcPts val="0"/>
              </a:spcAft>
              <a:buClrTx/>
            </a:pPr>
            <a:endParaRPr lang="en-GB" sz="1600" dirty="0"/>
          </a:p>
          <a:p>
            <a:pPr>
              <a:lnSpc>
                <a:spcPct val="100000"/>
              </a:lnSpc>
              <a:spcAft>
                <a:spcPts val="0"/>
              </a:spcAft>
              <a:buClrTx/>
            </a:pPr>
            <a:r>
              <a:rPr lang="en-GB" sz="1600" dirty="0"/>
              <a:t>Easy to implement: Which ideas are the </a:t>
            </a:r>
            <a:r>
              <a:rPr lang="en-GB" sz="1600" i="1" dirty="0"/>
              <a:t>easiest to implement</a:t>
            </a:r>
            <a:r>
              <a:rPr lang="en-GB" sz="1600" dirty="0"/>
              <a:t>?</a:t>
            </a:r>
          </a:p>
          <a:p>
            <a:pPr marL="183600" indent="-183600">
              <a:lnSpc>
                <a:spcPct val="100000"/>
              </a:lnSpc>
              <a:spcAft>
                <a:spcPts val="0"/>
              </a:spcAft>
              <a:buClrTx/>
              <a:buNone/>
            </a:pPr>
            <a:endParaRPr lang="en-GB" sz="1600" dirty="0"/>
          </a:p>
          <a:p>
            <a:pPr marL="183600" indent="-183600">
              <a:lnSpc>
                <a:spcPct val="100000"/>
              </a:lnSpc>
              <a:spcAft>
                <a:spcPts val="0"/>
              </a:spcAft>
              <a:buClrTx/>
            </a:pPr>
            <a:endParaRPr lang="en-GB" sz="16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4" name="Google Shape;733;p60">
            <a:extLst>
              <a:ext uri="{FF2B5EF4-FFF2-40B4-BE49-F238E27FC236}">
                <a16:creationId xmlns:a16="http://schemas.microsoft.com/office/drawing/2014/main" id="{6464FB25-4A54-8960-7804-776B8CE26211}"/>
              </a:ext>
            </a:extLst>
          </p:cNvPr>
          <p:cNvSpPr txBox="1">
            <a:spLocks noGrp="1"/>
          </p:cNvSpPr>
          <p:nvPr>
            <p:ph type="body" idx="1"/>
          </p:nvPr>
        </p:nvSpPr>
        <p:spPr>
          <a:xfrm>
            <a:off x="428625" y="336593"/>
            <a:ext cx="5099593"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Let’s</a:t>
            </a:r>
            <a:r>
              <a:rPr lang="de-DE" dirty="0"/>
              <a:t> </a:t>
            </a:r>
            <a:r>
              <a:rPr lang="de-DE" dirty="0" err="1"/>
              <a:t>go</a:t>
            </a:r>
            <a:r>
              <a:rPr lang="de-DE" dirty="0"/>
              <a:t>!</a:t>
            </a:r>
            <a:endParaRPr dirty="0"/>
          </a:p>
        </p:txBody>
      </p:sp>
      <p:pic>
        <p:nvPicPr>
          <p:cNvPr id="5" name="Google Shape;967;p100">
            <a:extLst>
              <a:ext uri="{FF2B5EF4-FFF2-40B4-BE49-F238E27FC236}">
                <a16:creationId xmlns:a16="http://schemas.microsoft.com/office/drawing/2014/main" id="{BC4402E3-2B20-A819-7A09-D83C2378214F}"/>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C6A82422-2E5A-AE36-BAE0-B8B9CE1BD811}"/>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indent="-183600">
              <a:lnSpc>
                <a:spcPct val="100000"/>
              </a:lnSpc>
              <a:spcAft>
                <a:spcPts val="0"/>
              </a:spcAft>
              <a:buClrTx/>
              <a:buFont typeface="Arial" panose="020B0604020202020204" pitchFamily="34" charset="0"/>
              <a:buNone/>
            </a:pPr>
            <a:r>
              <a:rPr lang="en-GB" sz="1600" b="1" dirty="0">
                <a:solidFill>
                  <a:srgbClr val="E30613"/>
                </a:solidFill>
              </a:rPr>
              <a:t>Finding the best idea: </a:t>
            </a:r>
            <a:br>
              <a:rPr lang="en-GB" sz="1600" b="1" dirty="0">
                <a:solidFill>
                  <a:srgbClr val="E30613"/>
                </a:solidFill>
              </a:rPr>
            </a:br>
            <a:endParaRPr lang="en-GB" sz="1600" b="1" dirty="0">
              <a:solidFill>
                <a:srgbClr val="E30613"/>
              </a:solidFill>
            </a:endParaRPr>
          </a:p>
          <a:p>
            <a:pPr>
              <a:lnSpc>
                <a:spcPct val="100000"/>
              </a:lnSpc>
              <a:spcAft>
                <a:spcPts val="0"/>
              </a:spcAft>
              <a:buClrTx/>
            </a:pPr>
            <a:r>
              <a:rPr lang="en-GB" sz="1600" dirty="0"/>
              <a:t>Degree of Novelty: Which ideas are the </a:t>
            </a:r>
            <a:r>
              <a:rPr lang="en-GB" sz="1600" i="1" dirty="0"/>
              <a:t>most innovative ones</a:t>
            </a:r>
            <a:r>
              <a:rPr lang="en-GB" sz="1600" dirty="0"/>
              <a:t>?</a:t>
            </a:r>
          </a:p>
          <a:p>
            <a:pPr>
              <a:lnSpc>
                <a:spcPct val="100000"/>
              </a:lnSpc>
              <a:spcAft>
                <a:spcPts val="0"/>
              </a:spcAft>
              <a:buClrTx/>
            </a:pPr>
            <a:endParaRPr lang="en-GB" sz="1600" dirty="0"/>
          </a:p>
          <a:p>
            <a:pPr>
              <a:lnSpc>
                <a:spcPct val="100000"/>
              </a:lnSpc>
              <a:spcAft>
                <a:spcPts val="0"/>
              </a:spcAft>
              <a:buClrTx/>
            </a:pPr>
            <a:r>
              <a:rPr lang="en-GB" sz="1600" dirty="0"/>
              <a:t>Easy to implement: Which ideas are the </a:t>
            </a:r>
            <a:r>
              <a:rPr lang="en-GB" sz="1600" i="1" dirty="0"/>
              <a:t>easiest to implement</a:t>
            </a:r>
            <a:r>
              <a:rPr lang="en-GB" sz="1600" dirty="0"/>
              <a:t>?</a:t>
            </a:r>
          </a:p>
          <a:p>
            <a:pPr>
              <a:lnSpc>
                <a:spcPct val="100000"/>
              </a:lnSpc>
              <a:spcAft>
                <a:spcPts val="0"/>
              </a:spcAft>
              <a:buClrTx/>
            </a:pPr>
            <a:endParaRPr lang="en-GB" sz="1600" dirty="0"/>
          </a:p>
          <a:p>
            <a:pPr>
              <a:lnSpc>
                <a:spcPct val="100000"/>
              </a:lnSpc>
              <a:spcAft>
                <a:spcPts val="0"/>
              </a:spcAft>
              <a:buClrTx/>
            </a:pPr>
            <a:r>
              <a:rPr lang="en-GB" sz="1600" dirty="0"/>
              <a:t>Favorite idea: Which ideas are you </a:t>
            </a:r>
            <a:r>
              <a:rPr lang="en-GB" sz="1600" i="1" dirty="0"/>
              <a:t>most excited about</a:t>
            </a:r>
            <a:r>
              <a:rPr lang="en-GB" sz="1600" dirty="0"/>
              <a:t>?</a:t>
            </a:r>
          </a:p>
          <a:p>
            <a:pPr marL="183600" indent="-183600">
              <a:lnSpc>
                <a:spcPct val="100000"/>
              </a:lnSpc>
              <a:spcAft>
                <a:spcPts val="0"/>
              </a:spcAft>
              <a:buClrTx/>
              <a:buNone/>
            </a:pPr>
            <a:endParaRPr lang="en-GB" sz="1600" dirty="0"/>
          </a:p>
          <a:p>
            <a:pPr marL="183600" indent="-183600">
              <a:lnSpc>
                <a:spcPct val="100000"/>
              </a:lnSpc>
              <a:spcAft>
                <a:spcPts val="0"/>
              </a:spcAft>
              <a:buClrTx/>
            </a:pPr>
            <a:endParaRPr lang="en-GB" sz="1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61" descr="Ein Bild, das Person, drinnen, stehend, Mann enthält.&#10;&#10;Automatisch generierte Beschreibu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9144001" cy="5143500"/>
          </a:xfrm>
          <a:prstGeom prst="rect">
            <a:avLst/>
          </a:prstGeom>
          <a:noFill/>
          <a:ln>
            <a:noFill/>
          </a:ln>
        </p:spPr>
      </p:pic>
      <p:sp>
        <p:nvSpPr>
          <p:cNvPr id="742" name="Google Shape;742;p61"/>
          <p:cNvSpPr txBox="1">
            <a:spLocks noGrp="1"/>
          </p:cNvSpPr>
          <p:nvPr>
            <p:ph type="body" sz="quarter" idx="11"/>
          </p:nvPr>
        </p:nvSpPr>
        <p:spPr>
          <a:xfrm>
            <a:off x="304800" y="281644"/>
            <a:ext cx="4078014"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SHARE YOUR IDEAS!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Share your ideas</a:t>
            </a:r>
            <a:endParaRPr/>
          </a:p>
        </p:txBody>
      </p:sp>
      <p:sp>
        <p:nvSpPr>
          <p:cNvPr id="3" name="Google Shape;747;p62">
            <a:extLst>
              <a:ext uri="{FF2B5EF4-FFF2-40B4-BE49-F238E27FC236}">
                <a16:creationId xmlns:a16="http://schemas.microsoft.com/office/drawing/2014/main" id="{9476B4BC-1890-FB97-2A13-E98DAD72A047}"/>
              </a:ext>
            </a:extLst>
          </p:cNvPr>
          <p:cNvSpPr txBox="1">
            <a:spLocks/>
          </p:cNvSpPr>
          <p:nvPr/>
        </p:nvSpPr>
        <p:spPr>
          <a:xfrm>
            <a:off x="428625" y="336593"/>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a:buClr>
                <a:srgbClr val="E30613"/>
              </a:buClr>
              <a:buSzPts val="3800"/>
            </a:pPr>
            <a:r>
              <a:rPr lang="de-DE"/>
              <a:t>Share your ideas</a:t>
            </a:r>
            <a:endParaRPr lang="de-DE" dirty="0"/>
          </a:p>
        </p:txBody>
      </p:sp>
      <p:sp>
        <p:nvSpPr>
          <p:cNvPr id="4" name="Text Placeholder 1">
            <a:extLst>
              <a:ext uri="{FF2B5EF4-FFF2-40B4-BE49-F238E27FC236}">
                <a16:creationId xmlns:a16="http://schemas.microsoft.com/office/drawing/2014/main" id="{10279C2B-7001-E5B4-70B0-1B07E51A48BE}"/>
              </a:ext>
            </a:extLst>
          </p:cNvPr>
          <p:cNvSpPr>
            <a:spLocks noGrp="1"/>
          </p:cNvSpPr>
          <p:nvPr>
            <p:ph type="body" sz="quarter" idx="13"/>
          </p:nvPr>
        </p:nvSpPr>
        <p:spPr>
          <a:xfrm>
            <a:off x="1371600" y="2270926"/>
            <a:ext cx="7308056" cy="2586823"/>
          </a:xfrm>
        </p:spPr>
        <p:txBody>
          <a:bodyPr/>
          <a:lstStyle/>
          <a:p>
            <a:pPr marL="342900" indent="-342900">
              <a:buFont typeface="+mj-lt"/>
              <a:buAutoNum type="arabicPeriod"/>
            </a:pPr>
            <a:r>
              <a:rPr lang="en-GB" dirty="0"/>
              <a:t>What is the problem?</a:t>
            </a:r>
          </a:p>
          <a:p>
            <a:pPr marL="342900" indent="-342900">
              <a:buFont typeface="+mj-lt"/>
              <a:buAutoNum type="arabicPeriod"/>
            </a:pPr>
            <a:r>
              <a:rPr lang="en-GB" dirty="0"/>
              <a:t>What is your HMW question?</a:t>
            </a:r>
          </a:p>
          <a:p>
            <a:pPr marL="342900" indent="-342900">
              <a:buFont typeface="+mj-lt"/>
              <a:buAutoNum type="arabicPeriod"/>
            </a:pPr>
            <a:r>
              <a:rPr lang="en-GB" dirty="0"/>
              <a:t>What is your solution?</a:t>
            </a:r>
          </a:p>
        </p:txBody>
      </p:sp>
      <p:sp>
        <p:nvSpPr>
          <p:cNvPr id="5" name="Google Shape;748;p62">
            <a:extLst>
              <a:ext uri="{FF2B5EF4-FFF2-40B4-BE49-F238E27FC236}">
                <a16:creationId xmlns:a16="http://schemas.microsoft.com/office/drawing/2014/main" id="{2BF77E33-5796-914A-FAB3-515BF7CA2B0E}"/>
              </a:ext>
            </a:extLst>
          </p:cNvPr>
          <p:cNvSpPr txBox="1"/>
          <p:nvPr/>
        </p:nvSpPr>
        <p:spPr>
          <a:xfrm>
            <a:off x="419063" y="1620296"/>
            <a:ext cx="7306951" cy="385042"/>
          </a:xfrm>
          <a:prstGeom prst="rect">
            <a:avLst/>
          </a:prstGeom>
          <a:noFill/>
          <a:ln>
            <a:noFill/>
          </a:ln>
        </p:spPr>
        <p:txBody>
          <a:bodyPr spcFirstLastPara="1" wrap="square" lIns="0" tIns="0" rIns="0" bIns="0" anchor="t" anchorCtr="0">
            <a:spAutoFit/>
          </a:bodyPr>
          <a:lstStyle/>
          <a:p>
            <a:pPr marL="0" marR="0" lvl="0" indent="0" algn="l" rtl="0">
              <a:lnSpc>
                <a:spcPct val="138888"/>
              </a:lnSpc>
              <a:spcBef>
                <a:spcPts val="0"/>
              </a:spcBef>
              <a:spcAft>
                <a:spcPts val="0"/>
              </a:spcAft>
              <a:buNone/>
            </a:pPr>
            <a:r>
              <a:rPr lang="de-DE" sz="1800" b="1" u="none" strike="noStrike" cap="none" dirty="0" err="1">
                <a:solidFill>
                  <a:srgbClr val="000000"/>
                </a:solidFill>
                <a:latin typeface="Aptos" panose="020B0004020202020204" pitchFamily="34" charset="0"/>
                <a:sym typeface="Arial"/>
              </a:rPr>
              <a:t>Structure</a:t>
            </a:r>
            <a:r>
              <a:rPr lang="de-DE" sz="1800" b="1" u="none" strike="noStrike" cap="none" dirty="0">
                <a:solidFill>
                  <a:srgbClr val="000000"/>
                </a:solidFill>
                <a:latin typeface="Aptos" panose="020B0004020202020204" pitchFamily="34" charset="0"/>
                <a:sym typeface="Arial"/>
              </a:rPr>
              <a:t> </a:t>
            </a:r>
            <a:r>
              <a:rPr lang="de-DE" sz="1800" b="1" u="none" strike="noStrike" cap="none" dirty="0" err="1">
                <a:solidFill>
                  <a:srgbClr val="000000"/>
                </a:solidFill>
                <a:latin typeface="Aptos" panose="020B0004020202020204" pitchFamily="34" charset="0"/>
                <a:sym typeface="Arial"/>
              </a:rPr>
              <a:t>for</a:t>
            </a:r>
            <a:r>
              <a:rPr lang="de-DE" sz="1800" b="1" u="none" strike="noStrike" cap="none" dirty="0">
                <a:solidFill>
                  <a:srgbClr val="000000"/>
                </a:solidFill>
                <a:latin typeface="Aptos" panose="020B0004020202020204" pitchFamily="34" charset="0"/>
                <a:sym typeface="Arial"/>
              </a:rPr>
              <a:t> </a:t>
            </a:r>
            <a:r>
              <a:rPr lang="de-DE" sz="1800" b="1" u="none" strike="noStrike" cap="none" dirty="0" err="1">
                <a:solidFill>
                  <a:srgbClr val="000000"/>
                </a:solidFill>
                <a:latin typeface="Aptos" panose="020B0004020202020204" pitchFamily="34" charset="0"/>
                <a:sym typeface="Arial"/>
              </a:rPr>
              <a:t>the</a:t>
            </a:r>
            <a:r>
              <a:rPr lang="de-DE" sz="1800" b="1" u="none" strike="noStrike" cap="none" dirty="0">
                <a:solidFill>
                  <a:srgbClr val="000000"/>
                </a:solidFill>
                <a:latin typeface="Aptos" panose="020B0004020202020204" pitchFamily="34" charset="0"/>
                <a:sym typeface="Arial"/>
              </a:rPr>
              <a:t> </a:t>
            </a:r>
            <a:r>
              <a:rPr lang="de-DE" sz="1800" b="1" u="none" strike="noStrike" cap="none" dirty="0" err="1">
                <a:solidFill>
                  <a:srgbClr val="000000"/>
                </a:solidFill>
                <a:latin typeface="Aptos" panose="020B0004020202020204" pitchFamily="34" charset="0"/>
                <a:sym typeface="Arial"/>
              </a:rPr>
              <a:t>presentation</a:t>
            </a:r>
            <a:endParaRPr b="1" dirty="0">
              <a:latin typeface="Aptos" panose="020B00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3"/>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Main room</a:t>
            </a:r>
            <a:endParaRPr/>
          </a:p>
        </p:txBody>
      </p:sp>
      <p:sp>
        <p:nvSpPr>
          <p:cNvPr id="755" name="Google Shape;755;p63"/>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Presentations</a:t>
            </a:r>
            <a:endParaRPr/>
          </a:p>
        </p:txBody>
      </p:sp>
      <p:sp>
        <p:nvSpPr>
          <p:cNvPr id="756" name="Google Shape;756;p63"/>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3 x 3 minutes</a:t>
            </a:r>
            <a:endParaRPr/>
          </a:p>
        </p:txBody>
      </p:sp>
      <p:sp>
        <p:nvSpPr>
          <p:cNvPr id="758" name="Google Shape;758;p63"/>
          <p:cNvSpPr txBox="1">
            <a:spLocks noGrp="1"/>
          </p:cNvSpPr>
          <p:nvPr>
            <p:ph type="body" sz="quarter" idx="20"/>
          </p:nvPr>
        </p:nvSpPr>
        <p:spPr>
          <a:xfrm>
            <a:off x="3742919" y="2286000"/>
            <a:ext cx="2353866" cy="2739211"/>
          </a:xfrm>
          <a:prstGeom prst="rect">
            <a:avLst/>
          </a:prstGeom>
          <a:noFill/>
          <a:ln>
            <a:noFill/>
          </a:ln>
        </p:spPr>
        <p:txBody>
          <a:bodyPr spcFirstLastPara="1" wrap="square" lIns="0" tIns="0" rIns="0" bIns="0" anchor="t" anchorCtr="0">
            <a:spAutoFit/>
          </a:bodyPr>
          <a:lstStyle/>
          <a:p>
            <a:pPr marL="0" lvl="0" indent="0" algn="l" rtl="0">
              <a:spcBef>
                <a:spcPts val="0"/>
              </a:spcBef>
              <a:spcAft>
                <a:spcPts val="1200"/>
              </a:spcAft>
              <a:buClr>
                <a:srgbClr val="262626"/>
              </a:buClr>
              <a:buSzPts val="1200"/>
              <a:buNone/>
            </a:pPr>
            <a:r>
              <a:rPr lang="de-DE" b="1" dirty="0" err="1"/>
              <a:t>If</a:t>
            </a:r>
            <a:r>
              <a:rPr lang="de-DE" b="1" dirty="0"/>
              <a:t> </a:t>
            </a:r>
            <a:r>
              <a:rPr lang="de-DE" b="1" dirty="0" err="1"/>
              <a:t>you</a:t>
            </a:r>
            <a:r>
              <a:rPr lang="de-DE" b="1" dirty="0"/>
              <a:t> </a:t>
            </a:r>
            <a:r>
              <a:rPr lang="de-DE" b="1" dirty="0" err="1"/>
              <a:t>want</a:t>
            </a:r>
            <a:r>
              <a:rPr lang="de-DE" b="1" dirty="0"/>
              <a:t> </a:t>
            </a:r>
            <a:r>
              <a:rPr lang="de-DE" b="1" dirty="0" err="1"/>
              <a:t>to</a:t>
            </a:r>
            <a:r>
              <a:rPr lang="de-DE" b="1" dirty="0"/>
              <a:t> </a:t>
            </a:r>
            <a:r>
              <a:rPr lang="de-DE" b="1" dirty="0" err="1"/>
              <a:t>share</a:t>
            </a:r>
            <a:r>
              <a:rPr lang="de-DE" b="1" dirty="0"/>
              <a:t> </a:t>
            </a:r>
            <a:r>
              <a:rPr lang="de-DE" b="1" dirty="0" err="1"/>
              <a:t>your</a:t>
            </a:r>
            <a:r>
              <a:rPr lang="de-DE" b="1" dirty="0"/>
              <a:t> </a:t>
            </a:r>
            <a:br>
              <a:rPr lang="de-DE" b="1" dirty="0"/>
            </a:br>
            <a:r>
              <a:rPr lang="de-DE" b="1" dirty="0" err="1"/>
              <a:t>developed</a:t>
            </a:r>
            <a:r>
              <a:rPr lang="de-DE" b="1" dirty="0"/>
              <a:t> </a:t>
            </a:r>
            <a:r>
              <a:rPr lang="de-DE" b="1" dirty="0" err="1"/>
              <a:t>idea</a:t>
            </a:r>
            <a:r>
              <a:rPr lang="de-DE" b="1" dirty="0"/>
              <a:t>: Type </a:t>
            </a:r>
            <a:r>
              <a:rPr lang="de-DE" b="1" dirty="0" err="1"/>
              <a:t>your</a:t>
            </a:r>
            <a:r>
              <a:rPr lang="de-DE" b="1" dirty="0"/>
              <a:t> </a:t>
            </a:r>
            <a:r>
              <a:rPr lang="de-DE" b="1" dirty="0" err="1"/>
              <a:t>name</a:t>
            </a:r>
            <a:r>
              <a:rPr lang="de-DE" b="1" dirty="0"/>
              <a:t> in </a:t>
            </a:r>
            <a:r>
              <a:rPr lang="de-DE" b="1" dirty="0" err="1"/>
              <a:t>the</a:t>
            </a:r>
            <a:r>
              <a:rPr lang="de-DE" b="1" dirty="0"/>
              <a:t> </a:t>
            </a:r>
            <a:r>
              <a:rPr lang="de-DE" b="1" dirty="0" err="1"/>
              <a:t>chat</a:t>
            </a:r>
            <a:endParaRPr lang="de-DE" b="1" dirty="0"/>
          </a:p>
          <a:p>
            <a:pPr marL="0" lvl="0" indent="0" algn="l" rtl="0">
              <a:spcBef>
                <a:spcPts val="1200"/>
              </a:spcBef>
              <a:spcAft>
                <a:spcPts val="1200"/>
              </a:spcAft>
              <a:buClr>
                <a:srgbClr val="262626"/>
              </a:buClr>
              <a:buSzPts val="1200"/>
              <a:buNone/>
            </a:pPr>
            <a:r>
              <a:rPr lang="de-DE" dirty="0"/>
              <a:t>First </a:t>
            </a:r>
            <a:r>
              <a:rPr lang="de-DE" dirty="0" err="1"/>
              <a:t>come</a:t>
            </a:r>
            <a:r>
              <a:rPr lang="de-DE" dirty="0"/>
              <a:t>, </a:t>
            </a:r>
            <a:r>
              <a:rPr lang="de-DE" dirty="0" err="1"/>
              <a:t>first</a:t>
            </a:r>
            <a:r>
              <a:rPr lang="de-DE" dirty="0"/>
              <a:t> </a:t>
            </a:r>
            <a:r>
              <a:rPr lang="de-DE" dirty="0" err="1"/>
              <a:t>serve</a:t>
            </a:r>
            <a:r>
              <a:rPr lang="de-DE" dirty="0"/>
              <a:t>!</a:t>
            </a:r>
          </a:p>
          <a:p>
            <a:pPr marL="0" lvl="0" indent="0" algn="l" rtl="0">
              <a:spcBef>
                <a:spcPts val="1200"/>
              </a:spcBef>
              <a:spcAft>
                <a:spcPts val="1200"/>
              </a:spcAft>
              <a:buClr>
                <a:srgbClr val="262626"/>
              </a:buClr>
              <a:buSzPts val="1200"/>
              <a:buNone/>
            </a:pPr>
            <a:endParaRPr lang="de-DE" dirty="0"/>
          </a:p>
          <a:p>
            <a:pPr marL="0" lvl="0" indent="0" algn="l" rtl="0">
              <a:spcBef>
                <a:spcPts val="1200"/>
              </a:spcBef>
              <a:spcAft>
                <a:spcPts val="1200"/>
              </a:spcAft>
              <a:buClr>
                <a:srgbClr val="262626"/>
              </a:buClr>
              <a:buSzPts val="1200"/>
              <a:buNone/>
            </a:pPr>
            <a:endParaRPr lang="de-DE" dirty="0"/>
          </a:p>
          <a:p>
            <a:pPr marL="0" lvl="0" indent="0" algn="l" rtl="0">
              <a:spcBef>
                <a:spcPts val="0"/>
              </a:spcBef>
              <a:spcAft>
                <a:spcPts val="1200"/>
              </a:spcAft>
              <a:buClr>
                <a:srgbClr val="262626"/>
              </a:buClr>
              <a:buSzPts val="1200"/>
              <a:buNone/>
            </a:pPr>
            <a:endParaRPr dirty="0"/>
          </a:p>
        </p:txBody>
      </p:sp>
      <p:sp>
        <p:nvSpPr>
          <p:cNvPr id="2" name="Text Placeholder 1">
            <a:extLst>
              <a:ext uri="{FF2B5EF4-FFF2-40B4-BE49-F238E27FC236}">
                <a16:creationId xmlns:a16="http://schemas.microsoft.com/office/drawing/2014/main" id="{A0383657-DB70-6023-7513-45263EF85DED}"/>
              </a:ext>
            </a:extLst>
          </p:cNvPr>
          <p:cNvSpPr>
            <a:spLocks noGrp="1"/>
          </p:cNvSpPr>
          <p:nvPr>
            <p:ph type="body" sz="quarter" idx="21"/>
          </p:nvPr>
        </p:nvSpPr>
        <p:spPr/>
        <p:txBody>
          <a:bodyPr/>
          <a:lstStyle/>
          <a:p>
            <a:pPr marL="0" lvl="0" indent="0" algn="l" rtl="0">
              <a:spcBef>
                <a:spcPts val="0"/>
              </a:spcBef>
              <a:spcAft>
                <a:spcPts val="1200"/>
              </a:spcAft>
              <a:buClr>
                <a:srgbClr val="262626"/>
              </a:buClr>
              <a:buSzPts val="1200"/>
              <a:buNone/>
            </a:pPr>
            <a:r>
              <a:rPr lang="de-DE" dirty="0" err="1"/>
              <a:t>Please</a:t>
            </a:r>
            <a:r>
              <a:rPr lang="de-DE" dirty="0"/>
              <a:t> time </a:t>
            </a:r>
            <a:r>
              <a:rPr lang="de-DE" dirty="0" err="1"/>
              <a:t>yourself</a:t>
            </a:r>
            <a:r>
              <a:rPr lang="de-DE" dirty="0"/>
              <a:t>. </a:t>
            </a:r>
          </a:p>
          <a:p>
            <a:pPr marL="0" lvl="0" indent="0" algn="l" rtl="0">
              <a:spcBef>
                <a:spcPts val="1200"/>
              </a:spcBef>
              <a:spcAft>
                <a:spcPts val="1200"/>
              </a:spcAft>
              <a:buClr>
                <a:srgbClr val="262626"/>
              </a:buClr>
              <a:buSzPts val="1200"/>
              <a:buNone/>
            </a:pPr>
            <a:r>
              <a:rPr lang="de-DE" dirty="0"/>
              <a:t>Sound </a:t>
            </a:r>
            <a:r>
              <a:rPr lang="de-DE" dirty="0" err="1"/>
              <a:t>when</a:t>
            </a:r>
            <a:r>
              <a:rPr lang="de-DE" dirty="0"/>
              <a:t> time </a:t>
            </a:r>
            <a:r>
              <a:rPr lang="de-DE" dirty="0" err="1"/>
              <a:t>has</a:t>
            </a:r>
            <a:r>
              <a:rPr lang="de-DE" dirty="0"/>
              <a:t> </a:t>
            </a:r>
            <a:r>
              <a:rPr lang="de-DE" dirty="0" err="1"/>
              <a:t>run</a:t>
            </a:r>
            <a:r>
              <a:rPr lang="de-DE" dirty="0"/>
              <a:t> out.</a:t>
            </a:r>
          </a:p>
          <a:p>
            <a:pPr>
              <a:spcAft>
                <a:spcPts val="1200"/>
              </a:spcAft>
            </a:pPr>
            <a:endParaRPr lang="en-DE"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6" name="Google Shape;766;p64"/>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765" name="Google Shape;765;p6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The stage is yours!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770"/>
        <p:cNvGrpSpPr/>
        <p:nvPr/>
      </p:nvGrpSpPr>
      <p:grpSpPr>
        <a:xfrm>
          <a:off x="0" y="0"/>
          <a:ext cx="0" cy="0"/>
          <a:chOff x="0" y="0"/>
          <a:chExt cx="0" cy="0"/>
        </a:xfrm>
      </p:grpSpPr>
      <p:sp>
        <p:nvSpPr>
          <p:cNvPr id="17" name="Text Placeholder 1">
            <a:extLst>
              <a:ext uri="{FF2B5EF4-FFF2-40B4-BE49-F238E27FC236}">
                <a16:creationId xmlns:a16="http://schemas.microsoft.com/office/drawing/2014/main" id="{15BAD9AE-B50F-438C-086C-3CD36D7D03EA}"/>
              </a:ext>
            </a:extLst>
          </p:cNvPr>
          <p:cNvSpPr>
            <a:spLocks noGrp="1"/>
          </p:cNvSpPr>
          <p:nvPr>
            <p:ph type="body" idx="1"/>
          </p:nvPr>
        </p:nvSpPr>
        <p:spPr>
          <a:xfrm>
            <a:off x="428625" y="290099"/>
            <a:ext cx="5099593" cy="503984"/>
          </a:xfrm>
        </p:spPr>
        <p:txBody>
          <a:bodyPr/>
          <a:lstStyle/>
          <a:p>
            <a:r>
              <a:rPr lang="en-DE" dirty="0"/>
              <a:t>Problem Space</a:t>
            </a:r>
          </a:p>
        </p:txBody>
      </p:sp>
      <p:pic>
        <p:nvPicPr>
          <p:cNvPr id="18" name="Grafik 17">
            <a:extLst>
              <a:ext uri="{FF2B5EF4-FFF2-40B4-BE49-F238E27FC236}">
                <a16:creationId xmlns:a16="http://schemas.microsoft.com/office/drawing/2014/main" id="{3EBF6601-4C25-D92C-892C-E9E2DF65C026}"/>
              </a:ext>
            </a:extLst>
          </p:cNvPr>
          <p:cNvPicPr>
            <a:picLocks noChangeAspect="1"/>
          </p:cNvPicPr>
          <p:nvPr/>
        </p:nvPicPr>
        <p:blipFill>
          <a:blip r:embed="rId3"/>
          <a:srcRect/>
          <a:stretch/>
        </p:blipFill>
        <p:spPr>
          <a:xfrm>
            <a:off x="1095375" y="942198"/>
            <a:ext cx="6953248" cy="3911202"/>
          </a:xfrm>
          <a:prstGeom prst="rect">
            <a:avLst/>
          </a:prstGeom>
          <a:ln>
            <a:solidFill>
              <a:schemeClr val="tx1">
                <a:lumMod val="50000"/>
                <a:lumOff val="50000"/>
              </a:schemeClr>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Learning goals</a:t>
            </a:r>
            <a:endParaRPr/>
          </a:p>
        </p:txBody>
      </p:sp>
      <p:sp>
        <p:nvSpPr>
          <p:cNvPr id="166" name="Google Shape;166;p2"/>
          <p:cNvSpPr txBox="1">
            <a:spLocks noGrp="1"/>
          </p:cNvSpPr>
          <p:nvPr>
            <p:ph type="body" sz="quarter" idx="13"/>
          </p:nvPr>
        </p:nvSpPr>
        <p:spPr>
          <a:prstGeom prst="rect">
            <a:avLst/>
          </a:prstGeom>
          <a:noFill/>
          <a:ln>
            <a:noFill/>
          </a:ln>
        </p:spPr>
        <p:txBody>
          <a:bodyPr spcFirstLastPara="1" wrap="square" lIns="0" tIns="0" rIns="0" bIns="0" anchor="t" anchorCtr="0">
            <a:noAutofit/>
          </a:bodyPr>
          <a:lstStyle/>
          <a:p>
            <a:pPr>
              <a:lnSpc>
                <a:spcPct val="137500"/>
              </a:lnSpc>
              <a:spcAft>
                <a:spcPts val="0"/>
              </a:spcAft>
              <a:buClr>
                <a:srgbClr val="000000"/>
              </a:buClr>
              <a:buSzPts val="1600"/>
            </a:pPr>
            <a:r>
              <a:rPr lang="de-DE" dirty="0" err="1"/>
              <a:t>Getting</a:t>
            </a:r>
            <a:r>
              <a:rPr lang="de-DE" dirty="0"/>
              <a:t> </a:t>
            </a:r>
            <a:r>
              <a:rPr lang="de-DE" dirty="0" err="1"/>
              <a:t>to</a:t>
            </a:r>
            <a:r>
              <a:rPr lang="de-DE" dirty="0"/>
              <a:t> </a:t>
            </a:r>
            <a:r>
              <a:rPr lang="de-DE" dirty="0" err="1"/>
              <a:t>know</a:t>
            </a:r>
            <a:r>
              <a:rPr lang="de-DE" dirty="0"/>
              <a:t> </a:t>
            </a:r>
            <a:r>
              <a:rPr lang="de-DE" dirty="0" err="1"/>
              <a:t>the</a:t>
            </a:r>
            <a:r>
              <a:rPr lang="de-DE" dirty="0"/>
              <a:t> different </a:t>
            </a:r>
            <a:r>
              <a:rPr lang="de-DE" dirty="0" err="1"/>
              <a:t>elements</a:t>
            </a:r>
            <a:r>
              <a:rPr lang="de-DE" dirty="0"/>
              <a:t> </a:t>
            </a:r>
            <a:r>
              <a:rPr lang="de-DE" dirty="0" err="1"/>
              <a:t>of</a:t>
            </a:r>
            <a:r>
              <a:rPr lang="de-DE" dirty="0"/>
              <a:t> an </a:t>
            </a:r>
            <a:r>
              <a:rPr lang="de-DE" dirty="0" err="1"/>
              <a:t>ideation</a:t>
            </a:r>
            <a:r>
              <a:rPr lang="de-DE" dirty="0"/>
              <a:t> </a:t>
            </a:r>
            <a:r>
              <a:rPr lang="de-DE" dirty="0" err="1"/>
              <a:t>process</a:t>
            </a:r>
            <a:endParaRPr dirty="0"/>
          </a:p>
          <a:p>
            <a:pPr>
              <a:lnSpc>
                <a:spcPct val="137500"/>
              </a:lnSpc>
              <a:spcBef>
                <a:spcPts val="1200"/>
              </a:spcBef>
              <a:spcAft>
                <a:spcPts val="0"/>
              </a:spcAft>
              <a:buClr>
                <a:srgbClr val="000000"/>
              </a:buClr>
              <a:buSzPts val="1600"/>
            </a:pPr>
            <a:r>
              <a:rPr lang="de-DE" dirty="0" err="1"/>
              <a:t>Applying</a:t>
            </a:r>
            <a:r>
              <a:rPr lang="de-DE" dirty="0"/>
              <a:t> </a:t>
            </a:r>
            <a:r>
              <a:rPr lang="de-DE" dirty="0" err="1"/>
              <a:t>the</a:t>
            </a:r>
            <a:r>
              <a:rPr lang="de-DE" dirty="0"/>
              <a:t> </a:t>
            </a:r>
            <a:r>
              <a:rPr lang="de-DE" dirty="0" err="1"/>
              <a:t>concept</a:t>
            </a:r>
            <a:r>
              <a:rPr lang="de-DE" dirty="0"/>
              <a:t> </a:t>
            </a:r>
            <a:r>
              <a:rPr lang="de-DE" dirty="0" err="1"/>
              <a:t>of</a:t>
            </a:r>
            <a:r>
              <a:rPr lang="de-DE" dirty="0"/>
              <a:t> </a:t>
            </a:r>
            <a:r>
              <a:rPr lang="de-DE" dirty="0" err="1"/>
              <a:t>the</a:t>
            </a:r>
            <a:r>
              <a:rPr lang="de-DE" dirty="0"/>
              <a:t> problem-solution fit</a:t>
            </a:r>
            <a:endParaRPr dirty="0"/>
          </a:p>
          <a:p>
            <a:pPr>
              <a:lnSpc>
                <a:spcPct val="137500"/>
              </a:lnSpc>
              <a:spcBef>
                <a:spcPts val="1200"/>
              </a:spcBef>
              <a:spcAft>
                <a:spcPts val="0"/>
              </a:spcAft>
              <a:buClr>
                <a:srgbClr val="000000"/>
              </a:buClr>
              <a:buSzPts val="1600"/>
            </a:pPr>
            <a:r>
              <a:rPr lang="de-DE" dirty="0" err="1"/>
              <a:t>Finding</a:t>
            </a:r>
            <a:r>
              <a:rPr lang="de-DE" dirty="0"/>
              <a:t> </a:t>
            </a:r>
            <a:r>
              <a:rPr lang="de-DE" dirty="0" err="1"/>
              <a:t>solutions</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t>
            </a:r>
            <a:r>
              <a:rPr lang="de-DE" dirty="0" err="1"/>
              <a:t>innovation</a:t>
            </a:r>
            <a:r>
              <a:rPr lang="de-DE" dirty="0"/>
              <a:t> </a:t>
            </a:r>
            <a:r>
              <a:rPr lang="de-DE" dirty="0" err="1"/>
              <a:t>guidelines</a:t>
            </a:r>
            <a:endParaRPr dirty="0"/>
          </a:p>
          <a:p>
            <a:pPr>
              <a:lnSpc>
                <a:spcPct val="137500"/>
              </a:lnSpc>
              <a:spcBef>
                <a:spcPts val="1200"/>
              </a:spcBef>
              <a:spcAft>
                <a:spcPts val="0"/>
              </a:spcAft>
              <a:buClr>
                <a:srgbClr val="000000"/>
              </a:buClr>
              <a:buSzPts val="1600"/>
            </a:pPr>
            <a:r>
              <a:rPr lang="de-DE" dirty="0"/>
              <a:t>Learning </a:t>
            </a:r>
            <a:r>
              <a:rPr lang="de-DE" dirty="0" err="1"/>
              <a:t>how</a:t>
            </a:r>
            <a:r>
              <a:rPr lang="de-DE" dirty="0"/>
              <a:t> </a:t>
            </a:r>
            <a:r>
              <a:rPr lang="de-DE" dirty="0" err="1"/>
              <a:t>to</a:t>
            </a:r>
            <a:r>
              <a:rPr lang="de-DE" dirty="0"/>
              <a:t> </a:t>
            </a:r>
            <a:r>
              <a:rPr lang="de-DE" dirty="0" err="1"/>
              <a:t>structure</a:t>
            </a:r>
            <a:r>
              <a:rPr lang="de-DE" dirty="0"/>
              <a:t> </a:t>
            </a:r>
            <a:r>
              <a:rPr lang="de-DE" dirty="0" err="1"/>
              <a:t>ideas</a:t>
            </a:r>
            <a:r>
              <a:rPr lang="de-DE" dirty="0"/>
              <a:t> </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777"/>
        <p:cNvGrpSpPr/>
        <p:nvPr/>
      </p:nvGrpSpPr>
      <p:grpSpPr>
        <a:xfrm>
          <a:off x="0" y="0"/>
          <a:ext cx="0" cy="0"/>
          <a:chOff x="0" y="0"/>
          <a:chExt cx="0" cy="0"/>
        </a:xfrm>
      </p:grpSpPr>
      <p:sp>
        <p:nvSpPr>
          <p:cNvPr id="18" name="Text Placeholder 1">
            <a:extLst>
              <a:ext uri="{FF2B5EF4-FFF2-40B4-BE49-F238E27FC236}">
                <a16:creationId xmlns:a16="http://schemas.microsoft.com/office/drawing/2014/main" id="{B45D4294-E455-4BCE-25EA-3B743AB2F350}"/>
              </a:ext>
            </a:extLst>
          </p:cNvPr>
          <p:cNvSpPr>
            <a:spLocks noGrp="1"/>
          </p:cNvSpPr>
          <p:nvPr>
            <p:ph type="body" idx="1"/>
          </p:nvPr>
        </p:nvSpPr>
        <p:spPr>
          <a:xfrm>
            <a:off x="428625" y="336593"/>
            <a:ext cx="5099593" cy="443198"/>
          </a:xfrm>
        </p:spPr>
        <p:txBody>
          <a:bodyPr/>
          <a:lstStyle/>
          <a:p>
            <a:r>
              <a:rPr lang="en-DE" dirty="0"/>
              <a:t>Solution Space</a:t>
            </a:r>
          </a:p>
        </p:txBody>
      </p:sp>
      <p:pic>
        <p:nvPicPr>
          <p:cNvPr id="19" name="Grafik 18">
            <a:extLst>
              <a:ext uri="{FF2B5EF4-FFF2-40B4-BE49-F238E27FC236}">
                <a16:creationId xmlns:a16="http://schemas.microsoft.com/office/drawing/2014/main" id="{4C3F6867-7D25-100E-598A-74D95BD2DC68}"/>
              </a:ext>
            </a:extLst>
          </p:cNvPr>
          <p:cNvPicPr>
            <a:picLocks noChangeAspect="1"/>
          </p:cNvPicPr>
          <p:nvPr/>
        </p:nvPicPr>
        <p:blipFill>
          <a:blip r:embed="rId3"/>
          <a:srcRect/>
          <a:stretch/>
        </p:blipFill>
        <p:spPr>
          <a:xfrm>
            <a:off x="1095375" y="942198"/>
            <a:ext cx="6953248" cy="3911202"/>
          </a:xfrm>
          <a:prstGeom prst="rect">
            <a:avLst/>
          </a:prstGeom>
          <a:ln>
            <a:solidFill>
              <a:schemeClr val="tx1">
                <a:lumMod val="50000"/>
                <a:lumOff val="50000"/>
              </a:schemeClr>
            </a:solid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6C658F-7793-E5EA-6F6C-74530E2D8383}"/>
              </a:ext>
            </a:extLst>
          </p:cNvPr>
          <p:cNvSpPr>
            <a:spLocks noGrp="1"/>
          </p:cNvSpPr>
          <p:nvPr>
            <p:ph type="body" idx="1"/>
          </p:nvPr>
        </p:nvSpPr>
        <p:spPr/>
        <p:txBody>
          <a:bodyPr/>
          <a:lstStyle/>
          <a:p>
            <a:r>
              <a:rPr lang="en-DE"/>
              <a:t>BREAK</a:t>
            </a:r>
          </a:p>
        </p:txBody>
      </p:sp>
      <p:pic>
        <p:nvPicPr>
          <p:cNvPr id="6" name="Bildplatzhalter 7" descr="Ein Bild, das Croissant, Backwaren, Essen, Im Haus enthält.&#10;&#10;KI-generierte Inhalte können fehlerhaft sein.">
            <a:extLst>
              <a:ext uri="{FF2B5EF4-FFF2-40B4-BE49-F238E27FC236}">
                <a16:creationId xmlns:a16="http://schemas.microsoft.com/office/drawing/2014/main" id="{CA59C801-852F-1563-5B8A-79473102C62B}"/>
              </a:ext>
            </a:extLst>
          </p:cNvPr>
          <p:cNvPicPr>
            <a:picLocks noGrp="1" noChangeAspect="1"/>
          </p:cNvPicPr>
          <p:nvPr>
            <p:ph type="pic" sz="quarter" idx="10"/>
          </p:nvPr>
        </p:nvPicPr>
        <p:blipFill>
          <a:blip r:embed="rId2"/>
          <a:srcRect l="4838" t="16199" r="5026" b="16199"/>
          <a:stretch/>
        </p:blipFill>
        <p:spPr>
          <a:xfrm>
            <a:off x="4572000" y="0"/>
            <a:ext cx="4572000" cy="5143500"/>
          </a:xfrm>
        </p:spPr>
      </p:pic>
    </p:spTree>
    <p:extLst>
      <p:ext uri="{BB962C8B-B14F-4D97-AF65-F5344CB8AC3E}">
        <p14:creationId xmlns:p14="http://schemas.microsoft.com/office/powerpoint/2010/main" val="1528899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Bildplatzhalter 3">
            <a:extLst>
              <a:ext uri="{FF2B5EF4-FFF2-40B4-BE49-F238E27FC236}">
                <a16:creationId xmlns:a16="http://schemas.microsoft.com/office/drawing/2014/main" id="{FF5575B7-00F1-0D44-A884-65B0A12F1C3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8" name="Textplatzhalter 17">
            <a:extLst>
              <a:ext uri="{FF2B5EF4-FFF2-40B4-BE49-F238E27FC236}">
                <a16:creationId xmlns:a16="http://schemas.microsoft.com/office/drawing/2014/main" id="{AF80F46E-59B2-5A46-AA58-C3AA6D2E731D}"/>
              </a:ext>
            </a:extLst>
          </p:cNvPr>
          <p:cNvSpPr>
            <a:spLocks noGrp="1"/>
          </p:cNvSpPr>
          <p:nvPr>
            <p:ph type="body" sz="quarter" idx="11"/>
          </p:nvPr>
        </p:nvSpPr>
        <p:spPr>
          <a:xfrm>
            <a:off x="304800" y="285263"/>
            <a:ext cx="3321269" cy="485204"/>
          </a:xfrm>
        </p:spPr>
        <p:txBody>
          <a:bodyPr/>
          <a:lstStyle/>
          <a:p>
            <a:r>
              <a:rPr lang="de-DE"/>
              <a:t>PITCH TRAINING</a:t>
            </a:r>
          </a:p>
        </p:txBody>
      </p:sp>
    </p:spTree>
    <p:extLst>
      <p:ext uri="{BB962C8B-B14F-4D97-AF65-F5344CB8AC3E}">
        <p14:creationId xmlns:p14="http://schemas.microsoft.com/office/powerpoint/2010/main" val="3518924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a:t>Learning goals</a:t>
            </a:r>
          </a:p>
        </p:txBody>
      </p:sp>
      <p:sp>
        <p:nvSpPr>
          <p:cNvPr id="3" name="Inhaltsplatzhalter 2">
            <a:extLst>
              <a:ext uri="{FF2B5EF4-FFF2-40B4-BE49-F238E27FC236}">
                <a16:creationId xmlns:a16="http://schemas.microsoft.com/office/drawing/2014/main" id="{C2EF4892-EDE2-0141-BADD-0684C5ADBACE}"/>
              </a:ext>
            </a:extLst>
          </p:cNvPr>
          <p:cNvSpPr>
            <a:spLocks noGrp="1"/>
          </p:cNvSpPr>
          <p:nvPr>
            <p:ph type="body" sz="quarter" idx="13"/>
          </p:nvPr>
        </p:nvSpPr>
        <p:spPr/>
        <p:txBody>
          <a:bodyPr/>
          <a:lstStyle/>
          <a:p>
            <a:r>
              <a:rPr lang="en-GB" sz="1600" dirty="0"/>
              <a:t>Getting to know a relevant structure for a pitch </a:t>
            </a:r>
          </a:p>
          <a:p>
            <a:r>
              <a:rPr lang="en-GB" sz="1600" dirty="0"/>
              <a:t>Learning about how to pitch online</a:t>
            </a:r>
          </a:p>
          <a:p>
            <a:r>
              <a:rPr lang="en-GB" sz="1600" dirty="0"/>
              <a:t>Building a pitch on your own </a:t>
            </a:r>
          </a:p>
          <a:p>
            <a:r>
              <a:rPr lang="en-GB" sz="1600" dirty="0"/>
              <a:t>Practise to hold a pitch in front of an audience</a:t>
            </a:r>
          </a:p>
        </p:txBody>
      </p:sp>
    </p:spTree>
    <p:extLst>
      <p:ext uri="{BB962C8B-B14F-4D97-AF65-F5344CB8AC3E}">
        <p14:creationId xmlns:p14="http://schemas.microsoft.com/office/powerpoint/2010/main" val="158866910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3" name="Grafik 2" descr="Ein Bild, das Person, drinnen, Tisch, Frau enthält.&#10;&#10;Automatisch generierte Beschreibung">
            <a:extLst>
              <a:ext uri="{FF2B5EF4-FFF2-40B4-BE49-F238E27FC236}">
                <a16:creationId xmlns:a16="http://schemas.microsoft.com/office/drawing/2014/main" id="{40D3A3AA-E131-6346-976B-38818E0A94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4045" cy="5143500"/>
          </a:xfrm>
          <a:prstGeom prst="rect">
            <a:avLst/>
          </a:prstGeom>
        </p:spPr>
      </p:pic>
      <p:sp>
        <p:nvSpPr>
          <p:cNvPr id="2" name="Textplatzhalter 1">
            <a:extLst>
              <a:ext uri="{FF2B5EF4-FFF2-40B4-BE49-F238E27FC236}">
                <a16:creationId xmlns:a16="http://schemas.microsoft.com/office/drawing/2014/main" id="{F8DA21D0-5C83-E54E-97FA-910FD498302F}"/>
              </a:ext>
            </a:extLst>
          </p:cNvPr>
          <p:cNvSpPr>
            <a:spLocks noGrp="1"/>
          </p:cNvSpPr>
          <p:nvPr>
            <p:ph type="body" sz="quarter" idx="11"/>
          </p:nvPr>
        </p:nvSpPr>
        <p:spPr>
          <a:xfrm>
            <a:off x="304800" y="285263"/>
            <a:ext cx="4645572" cy="485204"/>
          </a:xfrm>
        </p:spPr>
        <p:txBody>
          <a:bodyPr/>
          <a:lstStyle/>
          <a:p>
            <a:r>
              <a:rPr lang="en-GB"/>
              <a:t>PITCH &amp; STORYTELLING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ext Placeholder 1">
            <a:extLst>
              <a:ext uri="{FF2B5EF4-FFF2-40B4-BE49-F238E27FC236}">
                <a16:creationId xmlns:a16="http://schemas.microsoft.com/office/drawing/2014/main" id="{51130B6A-6A6B-3BB2-CC62-5423A8E6D52B}"/>
              </a:ext>
            </a:extLst>
          </p:cNvPr>
          <p:cNvSpPr>
            <a:spLocks noGrp="1"/>
          </p:cNvSpPr>
          <p:nvPr>
            <p:ph type="body" sz="quarter" idx="13"/>
          </p:nvPr>
        </p:nvSpPr>
        <p:spPr/>
        <p:txBody>
          <a:bodyPr/>
          <a:lstStyle/>
          <a:p>
            <a:pPr>
              <a:lnSpc>
                <a:spcPct val="100000"/>
              </a:lnSpc>
              <a:spcBef>
                <a:spcPts val="0"/>
              </a:spcBef>
              <a:spcAft>
                <a:spcPts val="1200"/>
              </a:spcAft>
            </a:pPr>
            <a:r>
              <a:rPr lang="en-GB" dirty="0"/>
              <a:t>A short but effective explanation </a:t>
            </a:r>
            <a:br>
              <a:rPr lang="en-GB" dirty="0"/>
            </a:br>
            <a:r>
              <a:rPr lang="en-GB" dirty="0"/>
              <a:t>that is intended to persuade someone to buy a product or accept an idea. </a:t>
            </a:r>
          </a:p>
          <a:p>
            <a:pPr>
              <a:lnSpc>
                <a:spcPct val="100000"/>
              </a:lnSpc>
              <a:spcBef>
                <a:spcPts val="0"/>
              </a:spcBef>
              <a:spcAft>
                <a:spcPts val="1200"/>
              </a:spcAft>
            </a:pPr>
            <a:endParaRPr lang="en-GB" dirty="0"/>
          </a:p>
          <a:p>
            <a:pPr>
              <a:lnSpc>
                <a:spcPct val="100000"/>
              </a:lnSpc>
              <a:spcBef>
                <a:spcPts val="0"/>
              </a:spcBef>
              <a:spcAft>
                <a:spcPts val="1200"/>
              </a:spcAft>
            </a:pPr>
            <a:r>
              <a:rPr lang="en-GB" b="0" dirty="0"/>
              <a:t>Cambridge Dictionary</a:t>
            </a:r>
          </a:p>
          <a:p>
            <a:pPr>
              <a:lnSpc>
                <a:spcPct val="100000"/>
              </a:lnSpc>
              <a:spcBef>
                <a:spcPts val="0"/>
              </a:spcBef>
              <a:spcAft>
                <a:spcPts val="1200"/>
              </a:spcAft>
            </a:pPr>
            <a:endParaRPr lang="en-GB" dirty="0"/>
          </a:p>
          <a:p>
            <a:pPr>
              <a:lnSpc>
                <a:spcPct val="100000"/>
              </a:lnSpc>
              <a:spcBef>
                <a:spcPts val="0"/>
              </a:spcBef>
              <a:spcAft>
                <a:spcPts val="1200"/>
              </a:spcAft>
            </a:pPr>
            <a:endParaRPr lang="en-DE" dirty="0"/>
          </a:p>
        </p:txBody>
      </p:sp>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a:t>What is pitching?</a:t>
            </a:r>
          </a:p>
        </p:txBody>
      </p:sp>
    </p:spTree>
    <p:extLst>
      <p:ext uri="{BB962C8B-B14F-4D97-AF65-F5344CB8AC3E}">
        <p14:creationId xmlns:p14="http://schemas.microsoft.com/office/powerpoint/2010/main" val="429049784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a:t>
            </a:r>
          </a:p>
        </p:txBody>
      </p:sp>
    </p:spTree>
    <p:extLst>
      <p:ext uri="{BB962C8B-B14F-4D97-AF65-F5344CB8AC3E}">
        <p14:creationId xmlns:p14="http://schemas.microsoft.com/office/powerpoint/2010/main" val="422933306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p:txBody>
      </p:sp>
    </p:spTree>
    <p:extLst>
      <p:ext uri="{BB962C8B-B14F-4D97-AF65-F5344CB8AC3E}">
        <p14:creationId xmlns:p14="http://schemas.microsoft.com/office/powerpoint/2010/main" val="24849466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a:p>
            <a:pPr>
              <a:buFont typeface="+mj-lt"/>
              <a:buAutoNum type="arabicPeriod"/>
            </a:pPr>
            <a:r>
              <a:rPr lang="en-GB"/>
              <a:t>Create trust (team / market / finances)</a:t>
            </a:r>
          </a:p>
        </p:txBody>
      </p:sp>
    </p:spTree>
    <p:extLst>
      <p:ext uri="{BB962C8B-B14F-4D97-AF65-F5344CB8AC3E}">
        <p14:creationId xmlns:p14="http://schemas.microsoft.com/office/powerpoint/2010/main" val="272226519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a:p>
            <a:pPr>
              <a:buFont typeface="+mj-lt"/>
              <a:buAutoNum type="arabicPeriod"/>
            </a:pPr>
            <a:r>
              <a:rPr lang="en-GB"/>
              <a:t>Create trust (team / market / finances)</a:t>
            </a:r>
          </a:p>
          <a:p>
            <a:pPr>
              <a:buFont typeface="+mj-lt"/>
              <a:buAutoNum type="arabicPeriod"/>
            </a:pPr>
            <a:r>
              <a:rPr lang="en-GB"/>
              <a:t>Punchline </a:t>
            </a:r>
          </a:p>
          <a:p>
            <a:pPr>
              <a:buFont typeface="+mj-lt"/>
              <a:buAutoNum type="arabicPeriod"/>
            </a:pPr>
            <a:endParaRPr lang="en-GB"/>
          </a:p>
        </p:txBody>
      </p:sp>
    </p:spTree>
    <p:extLst>
      <p:ext uri="{BB962C8B-B14F-4D97-AF65-F5344CB8AC3E}">
        <p14:creationId xmlns:p14="http://schemas.microsoft.com/office/powerpoint/2010/main" val="41564901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 descr="Ein Bild, das Licht enthält.&#10;&#10;Automatisch generierte Beschreibu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144000" cy="5143500"/>
          </a:xfrm>
          <a:prstGeom prst="rect">
            <a:avLst/>
          </a:prstGeom>
          <a:noFill/>
          <a:ln>
            <a:noFill/>
          </a:ln>
          <a:effectLst>
            <a:reflection endPos="0" sy="-100000" algn="bl" rotWithShape="0"/>
          </a:effectLst>
        </p:spPr>
      </p:pic>
      <p:sp>
        <p:nvSpPr>
          <p:cNvPr id="172" name="Google Shape;172;p3"/>
          <p:cNvSpPr txBox="1">
            <a:spLocks noGrp="1"/>
          </p:cNvSpPr>
          <p:nvPr>
            <p:ph type="body" sz="quarter" idx="11"/>
          </p:nvPr>
        </p:nvSpPr>
        <p:spPr>
          <a:xfrm>
            <a:off x="304800" y="281644"/>
            <a:ext cx="2072640"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IDEATION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dirty="0"/>
              <a:t>Problem</a:t>
            </a:r>
          </a:p>
          <a:p>
            <a:pPr>
              <a:buFont typeface="+mj-lt"/>
              <a:buAutoNum type="arabicPeriod"/>
            </a:pPr>
            <a:r>
              <a:rPr lang="en-GB" dirty="0"/>
              <a:t>Target Group </a:t>
            </a:r>
          </a:p>
          <a:p>
            <a:pPr>
              <a:buFont typeface="+mj-lt"/>
              <a:buAutoNum type="arabicPeriod"/>
            </a:pPr>
            <a:r>
              <a:rPr lang="en-GB" dirty="0"/>
              <a:t>The solutions </a:t>
            </a:r>
          </a:p>
          <a:p>
            <a:pPr>
              <a:buFont typeface="+mj-lt"/>
              <a:buAutoNum type="arabicPeriod"/>
            </a:pPr>
            <a:r>
              <a:rPr lang="en-GB" dirty="0"/>
              <a:t>User experience: how does it work?</a:t>
            </a:r>
          </a:p>
          <a:p>
            <a:pPr>
              <a:buFont typeface="+mj-lt"/>
              <a:buAutoNum type="arabicPeriod"/>
            </a:pPr>
            <a:r>
              <a:rPr lang="en-GB" dirty="0"/>
              <a:t>Create trust (team / market / finances)</a:t>
            </a:r>
          </a:p>
          <a:p>
            <a:pPr>
              <a:buFont typeface="+mj-lt"/>
              <a:buAutoNum type="arabicPeriod"/>
            </a:pPr>
            <a:r>
              <a:rPr lang="en-GB" dirty="0"/>
              <a:t>Punchline </a:t>
            </a:r>
          </a:p>
          <a:p>
            <a:pPr>
              <a:buFont typeface="+mj-lt"/>
              <a:buAutoNum type="arabicPeriod"/>
            </a:pPr>
            <a:r>
              <a:rPr lang="en-GB" dirty="0"/>
              <a:t>Call to action</a:t>
            </a:r>
          </a:p>
          <a:p>
            <a:pPr>
              <a:buFont typeface="+mj-lt"/>
              <a:buAutoNum type="arabicPeriod"/>
            </a:pPr>
            <a:endParaRPr lang="en-GB" dirty="0"/>
          </a:p>
          <a:p>
            <a:pPr>
              <a:buFont typeface="+mj-lt"/>
              <a:buAutoNum type="arabicPeriod"/>
            </a:pPr>
            <a:endParaRPr lang="en-GB" dirty="0"/>
          </a:p>
        </p:txBody>
      </p:sp>
    </p:spTree>
    <p:extLst>
      <p:ext uri="{BB962C8B-B14F-4D97-AF65-F5344CB8AC3E}">
        <p14:creationId xmlns:p14="http://schemas.microsoft.com/office/powerpoint/2010/main" val="242548881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Mann, haltend enthält.&#10;&#10;Automatisch generierte Beschreibung">
            <a:extLst>
              <a:ext uri="{FF2B5EF4-FFF2-40B4-BE49-F238E27FC236}">
                <a16:creationId xmlns:a16="http://schemas.microsoft.com/office/drawing/2014/main" id="{BCC81C1D-33D3-4343-BC82-51662E3947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54991"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800" y="285263"/>
            <a:ext cx="3005959" cy="485204"/>
          </a:xfrm>
        </p:spPr>
        <p:txBody>
          <a:bodyPr/>
          <a:lstStyle/>
          <a:p>
            <a:r>
              <a:rPr lang="en-GB"/>
              <a:t>STORYTELLING</a:t>
            </a:r>
          </a:p>
        </p:txBody>
      </p:sp>
    </p:spTree>
    <p:extLst>
      <p:ext uri="{BB962C8B-B14F-4D97-AF65-F5344CB8AC3E}">
        <p14:creationId xmlns:p14="http://schemas.microsoft.com/office/powerpoint/2010/main" val="4283813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Why tell stories?</a:t>
            </a:r>
          </a:p>
        </p:txBody>
      </p:sp>
      <p:sp>
        <p:nvSpPr>
          <p:cNvPr id="2" name="Inhaltsplatzhalter 1">
            <a:extLst>
              <a:ext uri="{FF2B5EF4-FFF2-40B4-BE49-F238E27FC236}">
                <a16:creationId xmlns:a16="http://schemas.microsoft.com/office/drawing/2014/main" id="{32C7A5D0-40CD-5644-801F-849C71C37771}"/>
              </a:ext>
            </a:extLst>
          </p:cNvPr>
          <p:cNvSpPr>
            <a:spLocks noGrp="1"/>
          </p:cNvSpPr>
          <p:nvPr>
            <p:ph type="body" sz="quarter" idx="13"/>
          </p:nvPr>
        </p:nvSpPr>
        <p:spPr/>
        <p:txBody>
          <a:bodyPr/>
          <a:lstStyle/>
          <a:p>
            <a:pPr marL="0" indent="0">
              <a:buNone/>
            </a:pPr>
            <a:r>
              <a:rPr lang="en-GB" dirty="0"/>
              <a:t>… because they draw us in emotionally</a:t>
            </a:r>
          </a:p>
          <a:p>
            <a:pPr marL="0" indent="0">
              <a:buNone/>
            </a:pPr>
            <a:r>
              <a:rPr lang="en-GB" dirty="0"/>
              <a:t>… because we can learn from them</a:t>
            </a:r>
          </a:p>
          <a:p>
            <a:pPr marL="0" indent="0">
              <a:buNone/>
            </a:pPr>
            <a:r>
              <a:rPr lang="en-GB" dirty="0"/>
              <a:t>… because they connect us</a:t>
            </a:r>
          </a:p>
          <a:p>
            <a:pPr marL="0" indent="0">
              <a:buNone/>
            </a:pPr>
            <a:r>
              <a:rPr lang="en-GB" dirty="0"/>
              <a:t>… because it’s easier this way for our brain to understand connections</a:t>
            </a:r>
          </a:p>
          <a:p>
            <a:pPr marL="0" indent="0">
              <a:buNone/>
            </a:pPr>
            <a:r>
              <a:rPr lang="en-GB" dirty="0"/>
              <a:t>… because they help us remember </a:t>
            </a:r>
          </a:p>
        </p:txBody>
      </p:sp>
    </p:spTree>
    <p:extLst>
      <p:ext uri="{BB962C8B-B14F-4D97-AF65-F5344CB8AC3E}">
        <p14:creationId xmlns:p14="http://schemas.microsoft.com/office/powerpoint/2010/main" val="25903931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 name="Onlinemedien 1" descr="Breaking the Wall of deaf-blind isolation">
            <a:hlinkClick r:id="" action="ppaction://media"/>
            <a:extLst>
              <a:ext uri="{FF2B5EF4-FFF2-40B4-BE49-F238E27FC236}">
                <a16:creationId xmlns:a16="http://schemas.microsoft.com/office/drawing/2014/main" id="{421C0145-F492-C34F-210D-2360FD65F42E}"/>
              </a:ext>
            </a:extLst>
          </p:cNvPr>
          <p:cNvPicPr>
            <a:picLocks noRot="1" noChangeAspect="1"/>
          </p:cNvPicPr>
          <p:nvPr>
            <a:videoFile r:link="rId1"/>
          </p:nvPr>
        </p:nvPicPr>
        <p:blipFill>
          <a:blip r:embed="rId4"/>
          <a:stretch>
            <a:fillRect/>
          </a:stretch>
        </p:blipFill>
        <p:spPr>
          <a:xfrm>
            <a:off x="0" y="-11430"/>
            <a:ext cx="9144000" cy="5166360"/>
          </a:xfrm>
          <a:prstGeom prst="rect">
            <a:avLst/>
          </a:prstGeom>
        </p:spPr>
      </p:pic>
    </p:spTree>
    <p:extLst>
      <p:ext uri="{BB962C8B-B14F-4D97-AF65-F5344CB8AC3E}">
        <p14:creationId xmlns:p14="http://schemas.microsoft.com/office/powerpoint/2010/main" val="38528018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Textplatzhalter 3">
            <a:extLst>
              <a:ext uri="{FF2B5EF4-FFF2-40B4-BE49-F238E27FC236}">
                <a16:creationId xmlns:a16="http://schemas.microsoft.com/office/drawing/2014/main" id="{91E10AE9-8D96-5C4B-9A5F-85C298A381C7}"/>
              </a:ext>
            </a:extLst>
          </p:cNvPr>
          <p:cNvSpPr>
            <a:spLocks noGrp="1"/>
          </p:cNvSpPr>
          <p:nvPr>
            <p:ph type="body" idx="1"/>
          </p:nvPr>
        </p:nvSpPr>
        <p:spPr/>
        <p:txBody>
          <a:bodyPr/>
          <a:lstStyle/>
          <a:p>
            <a:r>
              <a:rPr lang="en-GB"/>
              <a:t>In summary …</a:t>
            </a:r>
          </a:p>
        </p:txBody>
      </p:sp>
      <p:sp>
        <p:nvSpPr>
          <p:cNvPr id="234" name="Google Shape;234;p36"/>
          <p:cNvSpPr txBox="1"/>
          <p:nvPr/>
        </p:nvSpPr>
        <p:spPr>
          <a:xfrm>
            <a:off x="428625" y="666750"/>
            <a:ext cx="8294961" cy="41910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400" b="1" dirty="0">
                <a:latin typeface="Aptos" panose="020B0004020202020204" pitchFamily="34" charset="0"/>
                <a:sym typeface="Arial"/>
              </a:rPr>
              <a:t>… everybody needs to find her/his own style </a:t>
            </a:r>
            <a:br>
              <a:rPr lang="en" sz="2400" b="1" dirty="0">
                <a:latin typeface="Aptos" panose="020B0004020202020204" pitchFamily="34" charset="0"/>
                <a:sym typeface="Arial"/>
              </a:rPr>
            </a:br>
            <a:r>
              <a:rPr lang="en" sz="2400" b="1" dirty="0">
                <a:latin typeface="Aptos" panose="020B0004020202020204" pitchFamily="34" charset="0"/>
                <a:sym typeface="Arial"/>
              </a:rPr>
              <a:t>based on the storyline!</a:t>
            </a:r>
            <a:endParaRPr sz="2400" b="1" dirty="0">
              <a:latin typeface="Aptos" panose="020B0004020202020204" pitchFamily="34" charset="0"/>
            </a:endParaRPr>
          </a:p>
        </p:txBody>
      </p:sp>
    </p:spTree>
    <p:extLst>
      <p:ext uri="{BB962C8B-B14F-4D97-AF65-F5344CB8AC3E}">
        <p14:creationId xmlns:p14="http://schemas.microsoft.com/office/powerpoint/2010/main" val="936588936"/>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What is next …</a:t>
            </a:r>
          </a:p>
        </p:txBody>
      </p:sp>
      <p:sp>
        <p:nvSpPr>
          <p:cNvPr id="7" name="Text Placeholder 2">
            <a:extLst>
              <a:ext uri="{FF2B5EF4-FFF2-40B4-BE49-F238E27FC236}">
                <a16:creationId xmlns:a16="http://schemas.microsoft.com/office/drawing/2014/main" id="{36661403-7140-CA30-F89D-7084759392D6}"/>
              </a:ext>
            </a:extLst>
          </p:cNvPr>
          <p:cNvSpPr>
            <a:spLocks noGrp="1"/>
          </p:cNvSpPr>
          <p:nvPr>
            <p:ph type="body" sz="quarter" idx="13"/>
          </p:nvPr>
        </p:nvSpPr>
        <p:spPr>
          <a:xfrm>
            <a:off x="1371600" y="1743076"/>
            <a:ext cx="7308056" cy="2687240"/>
          </a:xfrm>
        </p:spPr>
        <p:txBody>
          <a:bodyPr/>
          <a:lstStyle/>
          <a:p>
            <a:pPr marL="0" indent="0">
              <a:buNone/>
            </a:pPr>
            <a:r>
              <a:rPr lang="en-GB" sz="1600" b="1" spc="200" dirty="0">
                <a:solidFill>
                  <a:srgbClr val="E30613"/>
                </a:solidFill>
              </a:rPr>
              <a:t>PART 1</a:t>
            </a:r>
            <a:br>
              <a:rPr lang="en-GB" sz="1600" dirty="0"/>
            </a:br>
            <a:r>
              <a:rPr lang="en-GB" sz="1600" dirty="0"/>
              <a:t>Build your pitch individually</a:t>
            </a:r>
          </a:p>
          <a:p>
            <a:pPr marL="0" indent="0">
              <a:buNone/>
            </a:pPr>
            <a:endParaRPr lang="en-GB" sz="1600" dirty="0"/>
          </a:p>
          <a:p>
            <a:pPr marL="0" indent="0">
              <a:buNone/>
            </a:pPr>
            <a:r>
              <a:rPr lang="en-GB" sz="1600" b="1" spc="200" dirty="0">
                <a:solidFill>
                  <a:srgbClr val="E30613"/>
                </a:solidFill>
              </a:rPr>
              <a:t>PART 2</a:t>
            </a:r>
            <a:br>
              <a:rPr lang="en-GB" sz="1600" dirty="0"/>
            </a:br>
            <a:r>
              <a:rPr lang="en-GB" sz="1600" dirty="0"/>
              <a:t>Test your pitch and get feedback in groups</a:t>
            </a:r>
          </a:p>
        </p:txBody>
      </p:sp>
    </p:spTree>
    <p:extLst>
      <p:ext uri="{BB962C8B-B14F-4D97-AF65-F5344CB8AC3E}">
        <p14:creationId xmlns:p14="http://schemas.microsoft.com/office/powerpoint/2010/main" val="227691975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FB5AABC3-D457-CD4A-B577-DEF22557237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Build your pitch</a:t>
            </a:r>
          </a:p>
        </p:txBody>
      </p:sp>
    </p:spTree>
    <p:extLst>
      <p:ext uri="{BB962C8B-B14F-4D97-AF65-F5344CB8AC3E}">
        <p14:creationId xmlns:p14="http://schemas.microsoft.com/office/powerpoint/2010/main" val="4256279093"/>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3">
            <a:extLst>
              <a:ext uri="{FF2B5EF4-FFF2-40B4-BE49-F238E27FC236}">
                <a16:creationId xmlns:a16="http://schemas.microsoft.com/office/drawing/2014/main" id="{567EC051-7EB6-9027-41C1-34241AE509D1}"/>
              </a:ext>
            </a:extLst>
          </p:cNvPr>
          <p:cNvSpPr>
            <a:spLocks noGrp="1"/>
          </p:cNvSpPr>
          <p:nvPr>
            <p:ph type="body" sz="quarter" idx="13"/>
          </p:nvPr>
        </p:nvSpPr>
        <p:spPr>
          <a:xfrm>
            <a:off x="1371600" y="2038162"/>
            <a:ext cx="7308056" cy="2392153"/>
          </a:xfrm>
        </p:spPr>
        <p:txBody>
          <a:bodyPr/>
          <a:lstStyle/>
          <a:p>
            <a:r>
              <a:rPr lang="en-GB" dirty="0"/>
              <a:t>Your own startup idea</a:t>
            </a:r>
          </a:p>
          <a:p>
            <a:r>
              <a:rPr lang="en-GB" dirty="0"/>
              <a:t>Your PhD topic</a:t>
            </a:r>
          </a:p>
        </p:txBody>
      </p:sp>
      <p:sp>
        <p:nvSpPr>
          <p:cNvPr id="8" name="Google Shape;105;p22">
            <a:extLst>
              <a:ext uri="{FF2B5EF4-FFF2-40B4-BE49-F238E27FC236}">
                <a16:creationId xmlns:a16="http://schemas.microsoft.com/office/drawing/2014/main" id="{20E451C1-7AF8-876A-5DC3-FD98D2CAE157}"/>
              </a:ext>
            </a:extLst>
          </p:cNvPr>
          <p:cNvSpPr txBox="1"/>
          <p:nvPr/>
        </p:nvSpPr>
        <p:spPr>
          <a:xfrm>
            <a:off x="312465" y="1428938"/>
            <a:ext cx="8526735" cy="609224"/>
          </a:xfrm>
          <a:prstGeom prst="rect">
            <a:avLst/>
          </a:prstGeom>
          <a:noFill/>
          <a:ln>
            <a:noFill/>
          </a:ln>
        </p:spPr>
        <p:txBody>
          <a:bodyPr spcFirstLastPara="1" wrap="square" lIns="91425" tIns="91425" rIns="91425" bIns="91425" anchor="t" anchorCtr="0">
            <a:noAutofit/>
          </a:bodyPr>
          <a:lstStyle/>
          <a:p>
            <a:r>
              <a:rPr lang="en-GB" b="1" dirty="0">
                <a:latin typeface="Aptos" panose="020B0004020202020204" pitchFamily="34" charset="0"/>
              </a:rPr>
              <a:t>Choose the topic of your pitch.</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1">
            <a:extLst>
              <a:ext uri="{FF2B5EF4-FFF2-40B4-BE49-F238E27FC236}">
                <a16:creationId xmlns:a16="http://schemas.microsoft.com/office/drawing/2014/main" id="{38ED2B5D-0117-230B-B0AF-874BDC8FB76E}"/>
              </a:ext>
            </a:extLst>
          </p:cNvPr>
          <p:cNvSpPr>
            <a:spLocks noGrp="1"/>
          </p:cNvSpPr>
          <p:nvPr>
            <p:ph type="body" sz="quarter" idx="13"/>
          </p:nvPr>
        </p:nvSpPr>
        <p:spPr>
          <a:xfrm>
            <a:off x="1371600" y="2448769"/>
            <a:ext cx="7308056" cy="2201465"/>
          </a:xfrm>
        </p:spPr>
        <p:txBody>
          <a:bodyPr/>
          <a:lstStyle/>
          <a:p>
            <a:r>
              <a:rPr lang="en-GB" dirty="0"/>
              <a:t>Problem &amp; target group</a:t>
            </a:r>
          </a:p>
          <a:p>
            <a:r>
              <a:rPr lang="en-GB" dirty="0"/>
              <a:t>Solution &amp; how it works</a:t>
            </a:r>
          </a:p>
          <a:p>
            <a:r>
              <a:rPr lang="en-GB" dirty="0"/>
              <a:t>Call to Action</a:t>
            </a:r>
          </a:p>
        </p:txBody>
      </p:sp>
      <p:sp>
        <p:nvSpPr>
          <p:cNvPr id="9" name="Textfeld 4">
            <a:extLst>
              <a:ext uri="{FF2B5EF4-FFF2-40B4-BE49-F238E27FC236}">
                <a16:creationId xmlns:a16="http://schemas.microsoft.com/office/drawing/2014/main" id="{7A1FF66F-7691-A257-E7C1-EDB7B6E9A589}"/>
              </a:ext>
            </a:extLst>
          </p:cNvPr>
          <p:cNvSpPr txBox="1"/>
          <p:nvPr/>
        </p:nvSpPr>
        <p:spPr>
          <a:xfrm>
            <a:off x="381549" y="1475697"/>
            <a:ext cx="730695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buClrTx/>
            </a:pPr>
            <a:r>
              <a:rPr lang="en-GB" b="1" dirty="0">
                <a:solidFill>
                  <a:srgbClr val="E30613"/>
                </a:solidFill>
                <a:latin typeface="Aptos" panose="020B0004020202020204" pitchFamily="34" charset="0"/>
              </a:rPr>
              <a:t>Step 1: </a:t>
            </a:r>
            <a:r>
              <a:rPr lang="en-GB" b="1" dirty="0">
                <a:latin typeface="Aptos" panose="020B0004020202020204" pitchFamily="34" charset="0"/>
              </a:rPr>
              <a:t>Problem-solution-fit</a:t>
            </a:r>
          </a:p>
          <a:p>
            <a:pPr hangingPunct="0">
              <a:buClrTx/>
            </a:pPr>
            <a:r>
              <a:rPr lang="de-DE" b="1" dirty="0" err="1">
                <a:solidFill>
                  <a:schemeClr val="tx1"/>
                </a:solidFill>
                <a:latin typeface="Aptos" panose="020B0004020202020204" pitchFamily="34" charset="0"/>
              </a:rPr>
              <a:t>Based</a:t>
            </a:r>
            <a:r>
              <a:rPr lang="de-DE" b="1" dirty="0">
                <a:solidFill>
                  <a:schemeClr val="tx1"/>
                </a:solidFill>
                <a:latin typeface="Aptos" panose="020B0004020202020204" pitchFamily="34" charset="0"/>
              </a:rPr>
              <a:t> on </a:t>
            </a:r>
            <a:r>
              <a:rPr lang="de-DE" b="1" dirty="0" err="1">
                <a:solidFill>
                  <a:schemeClr val="tx1"/>
                </a:solidFill>
                <a:latin typeface="Aptos" panose="020B0004020202020204" pitchFamily="34" charset="0"/>
              </a:rPr>
              <a:t>what</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we</a:t>
            </a:r>
            <a:r>
              <a:rPr lang="de-DE" b="1" dirty="0">
                <a:solidFill>
                  <a:schemeClr val="tx1"/>
                </a:solidFill>
                <a:latin typeface="Aptos" panose="020B0004020202020204" pitchFamily="34" charset="0"/>
              </a:rPr>
              <a:t> just </a:t>
            </a:r>
            <a:r>
              <a:rPr lang="de-DE" b="1" dirty="0" err="1">
                <a:solidFill>
                  <a:schemeClr val="tx1"/>
                </a:solidFill>
                <a:latin typeface="Aptos" panose="020B0004020202020204" pitchFamily="34" charset="0"/>
              </a:rPr>
              <a:t>learned</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build</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the</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foundation</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of</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your</a:t>
            </a:r>
            <a:r>
              <a:rPr lang="de-DE" b="1" dirty="0">
                <a:solidFill>
                  <a:schemeClr val="tx1"/>
                </a:solidFill>
                <a:latin typeface="Aptos" panose="020B0004020202020204" pitchFamily="34" charset="0"/>
              </a:rPr>
              <a:t> pitch.</a:t>
            </a:r>
            <a:endParaRPr lang="de-DE"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2730976270"/>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55E81C7-230A-164A-A7D3-0F77522ED8EA}"/>
              </a:ext>
            </a:extLst>
          </p:cNvPr>
          <p:cNvSpPr>
            <a:spLocks noGrp="1"/>
          </p:cNvSpPr>
          <p:nvPr>
            <p:ph type="body" idx="1"/>
          </p:nvPr>
        </p:nvSpPr>
        <p:spPr/>
        <p:txBody>
          <a:bodyPr/>
          <a:lstStyle/>
          <a:p>
            <a:r>
              <a:rPr lang="en-GB"/>
              <a:t>Build your pitch</a:t>
            </a:r>
          </a:p>
        </p:txBody>
      </p:sp>
      <p:sp>
        <p:nvSpPr>
          <p:cNvPr id="7" name="Inhaltsplatzhalter 2">
            <a:extLst>
              <a:ext uri="{FF2B5EF4-FFF2-40B4-BE49-F238E27FC236}">
                <a16:creationId xmlns:a16="http://schemas.microsoft.com/office/drawing/2014/main" id="{06800031-8973-A6C2-009B-087D77480061}"/>
              </a:ext>
            </a:extLst>
          </p:cNvPr>
          <p:cNvSpPr>
            <a:spLocks noGrp="1"/>
          </p:cNvSpPr>
          <p:nvPr>
            <p:ph type="body" sz="quarter" idx="13"/>
          </p:nvPr>
        </p:nvSpPr>
        <p:spPr>
          <a:xfrm>
            <a:off x="1371600" y="2742883"/>
            <a:ext cx="7308056" cy="1956536"/>
          </a:xfrm>
        </p:spPr>
        <p:txBody>
          <a:bodyPr lIns="0" tIns="0" rIns="0" bIns="0" anchor="t"/>
          <a:lstStyle/>
          <a:p>
            <a:pPr marL="285750" lvl="0" indent="-285750">
              <a:buFont typeface="Arial" panose="020B0604020202020204" pitchFamily="34" charset="0"/>
              <a:buChar char="•"/>
            </a:pPr>
            <a:r>
              <a:rPr lang="de-DE" dirty="0">
                <a:solidFill>
                  <a:schemeClr val="dk1"/>
                </a:solidFill>
                <a:highlight>
                  <a:srgbClr val="FFFFFF"/>
                </a:highlight>
              </a:rPr>
              <a:t>Who </a:t>
            </a:r>
            <a:r>
              <a:rPr lang="de-DE" dirty="0" err="1">
                <a:solidFill>
                  <a:schemeClr val="dk1"/>
                </a:solidFill>
                <a:highlight>
                  <a:srgbClr val="FFFFFF"/>
                </a:highlight>
              </a:rPr>
              <a:t>is</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a:t>
            </a:r>
            <a:r>
              <a:rPr lang="de-DE" dirty="0" err="1">
                <a:solidFill>
                  <a:schemeClr val="dk1"/>
                </a:solidFill>
                <a:highlight>
                  <a:srgbClr val="FFFFFF"/>
                </a:highlight>
              </a:rPr>
              <a:t>protagonist</a:t>
            </a:r>
            <a:r>
              <a:rPr lang="de-DE" dirty="0">
                <a:solidFill>
                  <a:schemeClr val="dk1"/>
                </a:solidFill>
                <a:highlight>
                  <a:srgbClr val="FFFFFF"/>
                </a:highlight>
              </a:rPr>
              <a:t>?</a:t>
            </a:r>
            <a:endParaRPr lang="de-DE" dirty="0">
              <a:solidFill>
                <a:schemeClr val="dk1"/>
              </a:solidFill>
              <a:highlight>
                <a:srgbClr val="FFFFFF"/>
              </a:highlight>
              <a:latin typeface="Noticia Text"/>
            </a:endParaRPr>
          </a:p>
          <a:p>
            <a:pPr marL="285750" lvl="0" indent="-285750">
              <a:buFont typeface="Arial" panose="020B0604020202020204" pitchFamily="34" charset="0"/>
              <a:buChar char="•"/>
            </a:pPr>
            <a:r>
              <a:rPr lang="de-DE" dirty="0" err="1">
                <a:solidFill>
                  <a:schemeClr val="dk1"/>
                </a:solidFill>
                <a:highlight>
                  <a:srgbClr val="FFFFFF"/>
                </a:highlight>
              </a:rPr>
              <a:t>What’s</a:t>
            </a:r>
            <a:r>
              <a:rPr lang="de-DE" dirty="0">
                <a:solidFill>
                  <a:schemeClr val="dk1"/>
                </a:solidFill>
                <a:highlight>
                  <a:srgbClr val="FFFFFF"/>
                </a:highlight>
              </a:rPr>
              <a:t> </a:t>
            </a:r>
            <a:r>
              <a:rPr lang="de-DE" dirty="0" err="1">
                <a:solidFill>
                  <a:schemeClr val="dk1"/>
                </a:solidFill>
                <a:highlight>
                  <a:srgbClr val="FFFFFF"/>
                </a:highlight>
              </a:rPr>
              <a:t>his</a:t>
            </a:r>
            <a:r>
              <a:rPr lang="de-DE" dirty="0">
                <a:solidFill>
                  <a:schemeClr val="dk1"/>
                </a:solidFill>
                <a:highlight>
                  <a:srgbClr val="FFFFFF"/>
                </a:highlight>
              </a:rPr>
              <a:t>/her </a:t>
            </a:r>
            <a:r>
              <a:rPr lang="de-DE" dirty="0" err="1">
                <a:solidFill>
                  <a:schemeClr val="dk1"/>
                </a:solidFill>
                <a:highlight>
                  <a:srgbClr val="FFFFFF"/>
                </a:highlight>
              </a:rPr>
              <a:t>problem</a:t>
            </a:r>
            <a:r>
              <a:rPr lang="de-DE" dirty="0">
                <a:solidFill>
                  <a:schemeClr val="dk1"/>
                </a:solidFill>
                <a:highlight>
                  <a:srgbClr val="FFFFFF"/>
                </a:highlight>
              </a:rPr>
              <a:t> in </a:t>
            </a:r>
            <a:r>
              <a:rPr lang="de-DE" dirty="0" err="1">
                <a:solidFill>
                  <a:schemeClr val="dk1"/>
                </a:solidFill>
                <a:highlight>
                  <a:srgbClr val="FFFFFF"/>
                </a:highlight>
              </a:rPr>
              <a:t>what</a:t>
            </a:r>
            <a:r>
              <a:rPr lang="de-DE" dirty="0">
                <a:solidFill>
                  <a:schemeClr val="dk1"/>
                </a:solidFill>
                <a:highlight>
                  <a:srgbClr val="FFFFFF"/>
                </a:highlight>
              </a:rPr>
              <a:t> </a:t>
            </a:r>
            <a:r>
              <a:rPr lang="de-DE" dirty="0" err="1">
                <a:solidFill>
                  <a:schemeClr val="dk1"/>
                </a:solidFill>
                <a:highlight>
                  <a:srgbClr val="FFFFFF"/>
                </a:highlight>
              </a:rPr>
              <a:t>context</a:t>
            </a:r>
            <a:r>
              <a:rPr lang="de-DE" dirty="0">
                <a:solidFill>
                  <a:schemeClr val="dk1"/>
                </a:solidFill>
                <a:highlight>
                  <a:srgbClr val="FFFFFF"/>
                </a:highlight>
              </a:rPr>
              <a:t>?</a:t>
            </a:r>
          </a:p>
          <a:p>
            <a:pPr marL="285750" lvl="0" indent="-285750">
              <a:buFont typeface="Arial" panose="020B0604020202020204" pitchFamily="34" charset="0"/>
              <a:buChar char="•"/>
            </a:pPr>
            <a:r>
              <a:rPr lang="de-DE" dirty="0" err="1">
                <a:solidFill>
                  <a:schemeClr val="dk1"/>
                </a:solidFill>
                <a:highlight>
                  <a:srgbClr val="FFFFFF"/>
                </a:highlight>
              </a:rPr>
              <a:t>How</a:t>
            </a:r>
            <a:r>
              <a:rPr lang="de-DE" dirty="0">
                <a:solidFill>
                  <a:schemeClr val="dk1"/>
                </a:solidFill>
                <a:highlight>
                  <a:srgbClr val="FFFFFF"/>
                </a:highlight>
              </a:rPr>
              <a:t> do </a:t>
            </a:r>
            <a:r>
              <a:rPr lang="de-DE" dirty="0" err="1">
                <a:solidFill>
                  <a:schemeClr val="dk1"/>
                </a:solidFill>
                <a:highlight>
                  <a:srgbClr val="FFFFFF"/>
                </a:highlight>
              </a:rPr>
              <a:t>you</a:t>
            </a:r>
            <a:r>
              <a:rPr lang="de-DE" dirty="0">
                <a:solidFill>
                  <a:schemeClr val="dk1"/>
                </a:solidFill>
                <a:highlight>
                  <a:srgbClr val="FFFFFF"/>
                </a:highlight>
              </a:rPr>
              <a:t> </a:t>
            </a:r>
            <a:r>
              <a:rPr lang="de-DE" dirty="0" err="1">
                <a:solidFill>
                  <a:schemeClr val="dk1"/>
                </a:solidFill>
                <a:highlight>
                  <a:srgbClr val="FFFFFF"/>
                </a:highlight>
              </a:rPr>
              <a:t>make</a:t>
            </a:r>
            <a:r>
              <a:rPr lang="de-DE" dirty="0">
                <a:solidFill>
                  <a:schemeClr val="dk1"/>
                </a:solidFill>
                <a:highlight>
                  <a:srgbClr val="FFFFFF"/>
                </a:highlight>
              </a:rPr>
              <a:t> </a:t>
            </a:r>
            <a:r>
              <a:rPr lang="de-DE" dirty="0" err="1">
                <a:solidFill>
                  <a:schemeClr val="dk1"/>
                </a:solidFill>
                <a:highlight>
                  <a:srgbClr val="FFFFFF"/>
                </a:highlight>
              </a:rPr>
              <a:t>his</a:t>
            </a:r>
            <a:r>
              <a:rPr lang="de-DE" dirty="0">
                <a:solidFill>
                  <a:schemeClr val="dk1"/>
                </a:solidFill>
                <a:highlight>
                  <a:srgbClr val="FFFFFF"/>
                </a:highlight>
              </a:rPr>
              <a:t>/her </a:t>
            </a:r>
            <a:r>
              <a:rPr lang="de-DE" dirty="0" err="1">
                <a:solidFill>
                  <a:schemeClr val="dk1"/>
                </a:solidFill>
                <a:highlight>
                  <a:srgbClr val="FFFFFF"/>
                </a:highlight>
              </a:rPr>
              <a:t>life</a:t>
            </a:r>
            <a:r>
              <a:rPr lang="de-DE" dirty="0">
                <a:solidFill>
                  <a:schemeClr val="dk1"/>
                </a:solidFill>
                <a:highlight>
                  <a:srgbClr val="FFFFFF"/>
                </a:highlight>
              </a:rPr>
              <a:t> </a:t>
            </a:r>
            <a:r>
              <a:rPr lang="de-DE" dirty="0" err="1">
                <a:solidFill>
                  <a:schemeClr val="dk1"/>
                </a:solidFill>
                <a:highlight>
                  <a:srgbClr val="FFFFFF"/>
                </a:highlight>
              </a:rPr>
              <a:t>better</a:t>
            </a:r>
            <a:r>
              <a:rPr lang="de-DE" dirty="0">
                <a:solidFill>
                  <a:schemeClr val="dk1"/>
                </a:solidFill>
                <a:highlight>
                  <a:srgbClr val="FFFFFF"/>
                </a:highlight>
              </a:rPr>
              <a:t>?</a:t>
            </a:r>
          </a:p>
          <a:p>
            <a:pPr marL="285750" lvl="0" indent="-285750">
              <a:buFont typeface="Arial" panose="020B0604020202020204" pitchFamily="34" charset="0"/>
              <a:buChar char="•"/>
            </a:pPr>
            <a:r>
              <a:rPr lang="de-DE" dirty="0" err="1">
                <a:solidFill>
                  <a:schemeClr val="dk1"/>
                </a:solidFill>
                <a:highlight>
                  <a:srgbClr val="FFFFFF"/>
                </a:highlight>
              </a:rPr>
              <a:t>Make</a:t>
            </a:r>
            <a:r>
              <a:rPr lang="de-DE" dirty="0">
                <a:solidFill>
                  <a:schemeClr val="dk1"/>
                </a:solidFill>
                <a:highlight>
                  <a:srgbClr val="FFFFFF"/>
                </a:highlight>
              </a:rPr>
              <a:t> </a:t>
            </a:r>
            <a:r>
              <a:rPr lang="de-DE" dirty="0" err="1">
                <a:solidFill>
                  <a:schemeClr val="dk1"/>
                </a:solidFill>
                <a:highlight>
                  <a:srgbClr val="FFFFFF"/>
                </a:highlight>
              </a:rPr>
              <a:t>it</a:t>
            </a:r>
            <a:r>
              <a:rPr lang="de-DE" dirty="0">
                <a:solidFill>
                  <a:schemeClr val="dk1"/>
                </a:solidFill>
                <a:highlight>
                  <a:srgbClr val="FFFFFF"/>
                </a:highlight>
              </a:rPr>
              <a:t> tangible and </a:t>
            </a:r>
            <a:r>
              <a:rPr lang="de-DE" dirty="0" err="1">
                <a:solidFill>
                  <a:schemeClr val="dk1"/>
                </a:solidFill>
                <a:highlight>
                  <a:srgbClr val="FFFFFF"/>
                </a:highlight>
              </a:rPr>
              <a:t>relatable</a:t>
            </a:r>
            <a:r>
              <a:rPr lang="de-DE" dirty="0">
                <a:solidFill>
                  <a:schemeClr val="dk1"/>
                </a:solidFill>
                <a:highlight>
                  <a:srgbClr val="FFFFFF"/>
                </a:highlight>
              </a:rPr>
              <a:t> </a:t>
            </a:r>
            <a:r>
              <a:rPr lang="de-DE" dirty="0" err="1">
                <a:solidFill>
                  <a:schemeClr val="dk1"/>
                </a:solidFill>
                <a:highlight>
                  <a:srgbClr val="FFFFFF"/>
                </a:highlight>
              </a:rPr>
              <a:t>for</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a:t>
            </a:r>
            <a:r>
              <a:rPr lang="de-DE" dirty="0" err="1">
                <a:solidFill>
                  <a:schemeClr val="dk1"/>
                </a:solidFill>
                <a:highlight>
                  <a:srgbClr val="FFFFFF"/>
                </a:highlight>
              </a:rPr>
              <a:t>audience</a:t>
            </a:r>
            <a:r>
              <a:rPr lang="de-DE" dirty="0">
                <a:solidFill>
                  <a:schemeClr val="dk1"/>
                </a:solidFill>
                <a:highlight>
                  <a:srgbClr val="FFFFFF"/>
                </a:highlight>
              </a:rPr>
              <a:t>!</a:t>
            </a:r>
          </a:p>
          <a:p>
            <a:pPr marL="285750" lvl="0" indent="-285750">
              <a:buFont typeface="Arial" panose="020B0604020202020204" pitchFamily="34" charset="0"/>
              <a:buChar char="•"/>
            </a:pPr>
            <a:endParaRPr lang="de-DE" dirty="0">
              <a:solidFill>
                <a:schemeClr val="dk1"/>
              </a:solidFill>
              <a:highlight>
                <a:srgbClr val="FFFFFF"/>
              </a:highlight>
            </a:endParaRPr>
          </a:p>
        </p:txBody>
      </p:sp>
      <p:sp>
        <p:nvSpPr>
          <p:cNvPr id="9" name="Textfeld 4">
            <a:extLst>
              <a:ext uri="{FF2B5EF4-FFF2-40B4-BE49-F238E27FC236}">
                <a16:creationId xmlns:a16="http://schemas.microsoft.com/office/drawing/2014/main" id="{171E5218-6D5F-2E4B-5F2B-E9DB8E311344}"/>
              </a:ext>
            </a:extLst>
          </p:cNvPr>
          <p:cNvSpPr txBox="1"/>
          <p:nvPr/>
        </p:nvSpPr>
        <p:spPr>
          <a:xfrm>
            <a:off x="377096" y="1477290"/>
            <a:ext cx="71667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buClrTx/>
            </a:pPr>
            <a:r>
              <a:rPr lang="en-GB" sz="1800" b="1" dirty="0">
                <a:solidFill>
                  <a:srgbClr val="E30613"/>
                </a:solidFill>
                <a:latin typeface="Aptos" panose="020B0004020202020204" pitchFamily="34" charset="0"/>
              </a:rPr>
              <a:t>Step 2: </a:t>
            </a:r>
            <a:r>
              <a:rPr lang="en-GB" sz="1800" b="1" dirty="0">
                <a:latin typeface="Aptos" panose="020B0004020202020204" pitchFamily="34" charset="0"/>
              </a:rPr>
              <a:t>Storyline</a:t>
            </a:r>
          </a:p>
          <a:p>
            <a:pPr lvl="0"/>
            <a:r>
              <a:rPr lang="de-DE" b="1" dirty="0" err="1">
                <a:solidFill>
                  <a:schemeClr val="tx1"/>
                </a:solidFill>
                <a:latin typeface="Aptos" panose="020B0004020202020204" pitchFamily="34" charset="0"/>
              </a:rPr>
              <a:t>Based</a:t>
            </a:r>
            <a:r>
              <a:rPr lang="de-DE" b="1" dirty="0">
                <a:solidFill>
                  <a:schemeClr val="tx1"/>
                </a:solidFill>
                <a:latin typeface="Aptos" panose="020B0004020202020204" pitchFamily="34" charset="0"/>
              </a:rPr>
              <a:t> on </a:t>
            </a:r>
            <a:r>
              <a:rPr lang="de-DE" b="1" dirty="0" err="1">
                <a:solidFill>
                  <a:schemeClr val="tx1"/>
                </a:solidFill>
                <a:latin typeface="Aptos" panose="020B0004020202020204" pitchFamily="34" charset="0"/>
              </a:rPr>
              <a:t>your</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foundation</a:t>
            </a:r>
            <a:r>
              <a:rPr lang="de-DE" b="1" dirty="0">
                <a:solidFill>
                  <a:schemeClr val="tx1"/>
                </a:solidFill>
                <a:latin typeface="Aptos" panose="020B0004020202020204" pitchFamily="34" charset="0"/>
              </a:rPr>
              <a:t> (problem-solution-fit) </a:t>
            </a:r>
            <a:r>
              <a:rPr lang="de-DE" b="1" dirty="0" err="1">
                <a:solidFill>
                  <a:schemeClr val="tx1"/>
                </a:solidFill>
                <a:latin typeface="Aptos" panose="020B0004020202020204" pitchFamily="34" charset="0"/>
              </a:rPr>
              <a:t>think</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about</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how</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to</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transport</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this</a:t>
            </a:r>
            <a:r>
              <a:rPr lang="de-DE" b="1" dirty="0">
                <a:solidFill>
                  <a:schemeClr val="tx1"/>
                </a:solidFill>
                <a:latin typeface="Aptos" panose="020B0004020202020204" pitchFamily="34" charset="0"/>
              </a:rPr>
              <a:t> in an emotional </a:t>
            </a:r>
            <a:r>
              <a:rPr lang="de-DE" b="1" dirty="0" err="1">
                <a:solidFill>
                  <a:schemeClr val="tx1"/>
                </a:solidFill>
                <a:latin typeface="Aptos" panose="020B0004020202020204" pitchFamily="34" charset="0"/>
              </a:rPr>
              <a:t>story</a:t>
            </a:r>
            <a:r>
              <a:rPr lang="de-DE" b="1" dirty="0">
                <a:solidFill>
                  <a:schemeClr val="tx1"/>
                </a:solidFill>
                <a:latin typeface="Aptos" panose="020B0004020202020204" pitchFamily="34" charset="0"/>
              </a:rPr>
              <a:t>!</a:t>
            </a:r>
            <a:endParaRPr lang="de-DE"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187825059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 name="Text Placeholder 1">
            <a:extLst>
              <a:ext uri="{FF2B5EF4-FFF2-40B4-BE49-F238E27FC236}">
                <a16:creationId xmlns:a16="http://schemas.microsoft.com/office/drawing/2014/main" id="{55FB7B02-E70A-54CD-848A-7F14FAEAE6C3}"/>
              </a:ext>
            </a:extLst>
          </p:cNvPr>
          <p:cNvSpPr>
            <a:spLocks noGrp="1"/>
          </p:cNvSpPr>
          <p:nvPr>
            <p:ph type="body" sz="quarter" idx="13"/>
          </p:nvPr>
        </p:nvSpPr>
        <p:spPr/>
        <p:txBody>
          <a:bodyPr/>
          <a:lstStyle/>
          <a:p>
            <a:r>
              <a:rPr lang="en-GB" dirty="0"/>
              <a:t>The formation or conception of ideas by the mind. </a:t>
            </a:r>
          </a:p>
          <a:p>
            <a:endParaRPr lang="en-GB" dirty="0"/>
          </a:p>
          <a:p>
            <a:r>
              <a:rPr lang="en-GB" b="0" dirty="0"/>
              <a:t>Collins Dictionary</a:t>
            </a:r>
          </a:p>
          <a:p>
            <a:endParaRPr lang="en-GB" dirty="0"/>
          </a:p>
          <a:p>
            <a:endParaRPr lang="en-DE" dirty="0"/>
          </a:p>
        </p:txBody>
      </p:sp>
      <p:sp>
        <p:nvSpPr>
          <p:cNvPr id="177" name="Google Shape;177;p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What is ideation?</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5" name="Google Shape;335;p48"/>
          <p:cNvSpPr txBox="1"/>
          <p:nvPr/>
        </p:nvSpPr>
        <p:spPr>
          <a:xfrm>
            <a:off x="1815938" y="4100951"/>
            <a:ext cx="2820793" cy="2624727"/>
          </a:xfrm>
          <a:prstGeom prst="rect">
            <a:avLst/>
          </a:prstGeom>
          <a:noFill/>
          <a:ln>
            <a:noFill/>
          </a:ln>
        </p:spPr>
        <p:txBody>
          <a:bodyPr spcFirstLastPara="1" wrap="square" lIns="0" tIns="0" rIns="0" bIns="0" anchor="t" anchorCtr="0">
            <a:noAutofit/>
          </a:bodyPr>
          <a:lstStyle/>
          <a:p>
            <a:pPr marL="0" lvl="0" indent="0" rtl="0">
              <a:lnSpc>
                <a:spcPts val="1800"/>
              </a:lnSpc>
              <a:spcBef>
                <a:spcPts val="0"/>
              </a:spcBef>
              <a:spcAft>
                <a:spcPts val="1200"/>
              </a:spcAft>
              <a:buNone/>
            </a:pPr>
            <a:endParaRPr lang="en" sz="1200" b="1">
              <a:solidFill>
                <a:schemeClr val="tx1"/>
              </a:solidFill>
              <a:latin typeface="DINOT-Bold" panose="020B0504020101020102" pitchFamily="34" charset="77"/>
            </a:endParaRPr>
          </a:p>
        </p:txBody>
      </p:sp>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2" name="Textplatzhalter 1">
            <a:extLst>
              <a:ext uri="{FF2B5EF4-FFF2-40B4-BE49-F238E27FC236}">
                <a16:creationId xmlns:a16="http://schemas.microsoft.com/office/drawing/2014/main" id="{4F3C203C-FF12-5249-97AA-4BDEA926726B}"/>
              </a:ext>
            </a:extLst>
          </p:cNvPr>
          <p:cNvSpPr>
            <a:spLocks noGrp="1"/>
          </p:cNvSpPr>
          <p:nvPr>
            <p:ph type="body" sz="quarter" idx="15"/>
          </p:nvPr>
        </p:nvSpPr>
        <p:spPr/>
        <p:txBody>
          <a:bodyPr/>
          <a:lstStyle/>
          <a:p>
            <a:r>
              <a:rPr lang="en-GB"/>
              <a:t>Build your pitch</a:t>
            </a:r>
          </a:p>
        </p:txBody>
      </p:sp>
      <p:sp>
        <p:nvSpPr>
          <p:cNvPr id="5" name="Textplatzhalter 4">
            <a:extLst>
              <a:ext uri="{FF2B5EF4-FFF2-40B4-BE49-F238E27FC236}">
                <a16:creationId xmlns:a16="http://schemas.microsoft.com/office/drawing/2014/main" id="{902C4490-F0B7-0644-A1B5-ABD80CAC3E64}"/>
              </a:ext>
            </a:extLst>
          </p:cNvPr>
          <p:cNvSpPr>
            <a:spLocks noGrp="1"/>
          </p:cNvSpPr>
          <p:nvPr>
            <p:ph type="body" sz="quarter" idx="17"/>
          </p:nvPr>
        </p:nvSpPr>
        <p:spPr/>
        <p:txBody>
          <a:bodyPr/>
          <a:lstStyle/>
          <a:p>
            <a:r>
              <a:rPr lang="en-GB"/>
              <a:t>10 min</a:t>
            </a:r>
          </a:p>
        </p:txBody>
      </p:sp>
      <p:sp>
        <p:nvSpPr>
          <p:cNvPr id="6" name="Textplatzhalter 5">
            <a:extLst>
              <a:ext uri="{FF2B5EF4-FFF2-40B4-BE49-F238E27FC236}">
                <a16:creationId xmlns:a16="http://schemas.microsoft.com/office/drawing/2014/main" id="{451D130E-7B8B-6D4D-87AD-41993F46862A}"/>
              </a:ext>
            </a:extLst>
          </p:cNvPr>
          <p:cNvSpPr>
            <a:spLocks noGrp="1"/>
          </p:cNvSpPr>
          <p:nvPr>
            <p:ph type="body" sz="quarter" idx="19"/>
          </p:nvPr>
        </p:nvSpPr>
        <p:spPr/>
        <p:txBody>
          <a:bodyPr/>
          <a:lstStyle/>
          <a:p>
            <a:r>
              <a:rPr lang="en-GB"/>
              <a:t>Stay in main room</a:t>
            </a:r>
          </a:p>
        </p:txBody>
      </p:sp>
      <p:sp>
        <p:nvSpPr>
          <p:cNvPr id="7" name="Textplatzhalter 6">
            <a:extLst>
              <a:ext uri="{FF2B5EF4-FFF2-40B4-BE49-F238E27FC236}">
                <a16:creationId xmlns:a16="http://schemas.microsoft.com/office/drawing/2014/main" id="{C4556985-D9BA-364D-BD31-6D945C2DBDC7}"/>
              </a:ext>
            </a:extLst>
          </p:cNvPr>
          <p:cNvSpPr>
            <a:spLocks noGrp="1"/>
          </p:cNvSpPr>
          <p:nvPr>
            <p:ph type="body" sz="quarter" idx="20"/>
          </p:nvPr>
        </p:nvSpPr>
        <p:spPr/>
        <p:txBody>
          <a:bodyPr/>
          <a:lstStyle/>
          <a:p>
            <a:r>
              <a:rPr lang="en-GB" dirty="0"/>
              <a:t>Prepare your 2 min pitch</a:t>
            </a:r>
          </a:p>
          <a:p>
            <a:r>
              <a:rPr lang="en-GB" b="1" dirty="0"/>
              <a:t>Problem-solution-fit</a:t>
            </a:r>
          </a:p>
          <a:p>
            <a:r>
              <a:rPr lang="en-GB" b="1" dirty="0"/>
              <a:t>Emotional storyline</a:t>
            </a:r>
          </a:p>
        </p:txBody>
      </p:sp>
      <p:sp>
        <p:nvSpPr>
          <p:cNvPr id="8" name="Textplatzhalter 7">
            <a:extLst>
              <a:ext uri="{FF2B5EF4-FFF2-40B4-BE49-F238E27FC236}">
                <a16:creationId xmlns:a16="http://schemas.microsoft.com/office/drawing/2014/main" id="{732E4A88-06AB-9145-BA2A-669084D0EFC3}"/>
              </a:ext>
            </a:extLst>
          </p:cNvPr>
          <p:cNvSpPr>
            <a:spLocks noGrp="1"/>
          </p:cNvSpPr>
          <p:nvPr>
            <p:ph type="body" sz="quarter" idx="21"/>
          </p:nvPr>
        </p:nvSpPr>
        <p:spPr/>
        <p:txBody>
          <a:bodyPr/>
          <a:lstStyle/>
          <a:p>
            <a:r>
              <a:rPr lang="en-GB"/>
              <a:t>Countdown for last minute</a:t>
            </a:r>
          </a:p>
          <a:p>
            <a:endParaRPr lang="en-GB"/>
          </a:p>
          <a:p>
            <a:endParaRPr lang="en-GB"/>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3">
            <a:extLst>
              <a:ext uri="{FF2B5EF4-FFF2-40B4-BE49-F238E27FC236}">
                <a16:creationId xmlns:a16="http://schemas.microsoft.com/office/drawing/2014/main" id="{6CEB289A-029A-25E6-0503-D890E24BBB1D}"/>
              </a:ext>
            </a:extLst>
          </p:cNvPr>
          <p:cNvSpPr>
            <a:spLocks noGrp="1"/>
          </p:cNvSpPr>
          <p:nvPr>
            <p:ph type="body" idx="1"/>
          </p:nvPr>
        </p:nvSpPr>
        <p:spPr>
          <a:xfrm>
            <a:off x="428625" y="336593"/>
            <a:ext cx="5099593" cy="443198"/>
          </a:xfrm>
        </p:spPr>
        <p:txBody>
          <a:bodyPr/>
          <a:lstStyle/>
          <a:p>
            <a:r>
              <a:rPr lang="en-GB"/>
              <a:t>Build your pitch</a:t>
            </a:r>
          </a:p>
        </p:txBody>
      </p:sp>
      <p:pic>
        <p:nvPicPr>
          <p:cNvPr id="6" name="Grafik 5">
            <a:extLst>
              <a:ext uri="{FF2B5EF4-FFF2-40B4-BE49-F238E27FC236}">
                <a16:creationId xmlns:a16="http://schemas.microsoft.com/office/drawing/2014/main" id="{E723B7BA-4E36-FBF9-EA16-681B2530854A}"/>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Tree>
    <p:extLst>
      <p:ext uri="{BB962C8B-B14F-4D97-AF65-F5344CB8AC3E}">
        <p14:creationId xmlns:p14="http://schemas.microsoft.com/office/powerpoint/2010/main" val="1223330223"/>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a:xfrm>
            <a:off x="428627" y="336593"/>
            <a:ext cx="3176422" cy="443198"/>
          </a:xfrm>
        </p:spPr>
        <p:txBody>
          <a:bodyPr/>
          <a:lstStyle/>
          <a:p>
            <a:r>
              <a:rPr lang="en-GB" dirty="0"/>
              <a:t>Test your pitch &amp; get feedback</a:t>
            </a:r>
          </a:p>
        </p:txBody>
      </p:sp>
    </p:spTree>
    <p:extLst>
      <p:ext uri="{BB962C8B-B14F-4D97-AF65-F5344CB8AC3E}">
        <p14:creationId xmlns:p14="http://schemas.microsoft.com/office/powerpoint/2010/main" val="115007489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9837F7F-D776-E547-9A90-61E55FF7A312}"/>
              </a:ext>
            </a:extLst>
          </p:cNvPr>
          <p:cNvSpPr>
            <a:spLocks noGrp="1"/>
          </p:cNvSpPr>
          <p:nvPr>
            <p:ph type="body" idx="1"/>
          </p:nvPr>
        </p:nvSpPr>
        <p:spPr>
          <a:xfrm>
            <a:off x="428626" y="290099"/>
            <a:ext cx="3334078" cy="503984"/>
          </a:xfrm>
        </p:spPr>
        <p:txBody>
          <a:bodyPr/>
          <a:lstStyle/>
          <a:p>
            <a:r>
              <a:rPr lang="en-GB" dirty="0"/>
              <a:t>How to give feedback</a:t>
            </a:r>
          </a:p>
        </p:txBody>
      </p:sp>
      <p:pic>
        <p:nvPicPr>
          <p:cNvPr id="2" name="Bildplatzhalter 4" descr="Ein Bild, das Nachspeise, Essen, Backwaren, Süße enthält.&#10;&#10;KI-generierte Inhalte können fehlerhaft sein.">
            <a:extLst>
              <a:ext uri="{FF2B5EF4-FFF2-40B4-BE49-F238E27FC236}">
                <a16:creationId xmlns:a16="http://schemas.microsoft.com/office/drawing/2014/main" id="{730124E2-9B18-AD17-BEED-CE794A1EB37B}"/>
              </a:ext>
            </a:extLst>
          </p:cNvPr>
          <p:cNvPicPr>
            <a:picLocks noChangeAspect="1"/>
          </p:cNvPicPr>
          <p:nvPr/>
        </p:nvPicPr>
        <p:blipFill>
          <a:blip r:embed="rId3"/>
          <a:srcRect l="12813" t="37148" r="16835"/>
          <a:stretch/>
        </p:blipFill>
        <p:spPr>
          <a:xfrm>
            <a:off x="4572000" y="0"/>
            <a:ext cx="4572000" cy="5143500"/>
          </a:xfrm>
          <a:prstGeom prst="rect">
            <a:avLst/>
          </a:prstGeom>
        </p:spPr>
      </p:pic>
    </p:spTree>
    <p:extLst>
      <p:ext uri="{BB962C8B-B14F-4D97-AF65-F5344CB8AC3E}">
        <p14:creationId xmlns:p14="http://schemas.microsoft.com/office/powerpoint/2010/main" val="3231994511"/>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idx="1"/>
          </p:nvPr>
        </p:nvSpPr>
        <p:spPr/>
        <p:txBody>
          <a:bodyPr/>
          <a:lstStyle/>
          <a:p>
            <a:r>
              <a:rPr lang="en-GB"/>
              <a:t>Feedback grid</a:t>
            </a:r>
          </a:p>
        </p:txBody>
      </p:sp>
      <p:sp>
        <p:nvSpPr>
          <p:cNvPr id="18" name="Google Shape;1212;p135">
            <a:extLst>
              <a:ext uri="{FF2B5EF4-FFF2-40B4-BE49-F238E27FC236}">
                <a16:creationId xmlns:a16="http://schemas.microsoft.com/office/drawing/2014/main" id="{0933FF06-F071-4A70-3386-C6EF335C36E2}"/>
              </a:ext>
            </a:extLst>
          </p:cNvPr>
          <p:cNvSpPr/>
          <p:nvPr/>
        </p:nvSpPr>
        <p:spPr>
          <a:xfrm>
            <a:off x="1012028" y="1088395"/>
            <a:ext cx="1053494"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I like …</a:t>
            </a:r>
            <a:endParaRPr lang="de-DE" sz="1600" dirty="0">
              <a:solidFill>
                <a:schemeClr val="dk1"/>
              </a:solidFill>
              <a:latin typeface="Aptos" panose="020B0004020202020204" pitchFamily="34" charset="0"/>
              <a:ea typeface="Calibri"/>
              <a:cs typeface="Calibri"/>
              <a:sym typeface="Calibri"/>
            </a:endParaRPr>
          </a:p>
        </p:txBody>
      </p:sp>
      <p:sp>
        <p:nvSpPr>
          <p:cNvPr id="19" name="Google Shape;1213;p135">
            <a:extLst>
              <a:ext uri="{FF2B5EF4-FFF2-40B4-BE49-F238E27FC236}">
                <a16:creationId xmlns:a16="http://schemas.microsoft.com/office/drawing/2014/main" id="{51F75D23-B60D-FC16-21D6-0258C32F3DE2}"/>
              </a:ext>
            </a:extLst>
          </p:cNvPr>
          <p:cNvSpPr/>
          <p:nvPr/>
        </p:nvSpPr>
        <p:spPr>
          <a:xfrm>
            <a:off x="4679374" y="1088395"/>
            <a:ext cx="1127232"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I wish …</a:t>
            </a:r>
            <a:endParaRPr lang="de-DE" sz="1600" dirty="0">
              <a:solidFill>
                <a:schemeClr val="dk1"/>
              </a:solidFill>
              <a:latin typeface="Aptos" panose="020B0004020202020204" pitchFamily="34" charset="0"/>
              <a:ea typeface="Calibri"/>
              <a:cs typeface="Calibri"/>
              <a:sym typeface="Calibri"/>
            </a:endParaRPr>
          </a:p>
        </p:txBody>
      </p:sp>
      <p:sp>
        <p:nvSpPr>
          <p:cNvPr id="20" name="Google Shape;1214;p135">
            <a:extLst>
              <a:ext uri="{FF2B5EF4-FFF2-40B4-BE49-F238E27FC236}">
                <a16:creationId xmlns:a16="http://schemas.microsoft.com/office/drawing/2014/main" id="{DDFB40AC-88D8-E423-1975-1F0B7AA94658}"/>
              </a:ext>
            </a:extLst>
          </p:cNvPr>
          <p:cNvSpPr/>
          <p:nvPr/>
        </p:nvSpPr>
        <p:spPr>
          <a:xfrm>
            <a:off x="1012028" y="3054082"/>
            <a:ext cx="1391728"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New ideas</a:t>
            </a:r>
            <a:endParaRPr lang="de-DE" sz="1600" dirty="0">
              <a:solidFill>
                <a:schemeClr val="dk1"/>
              </a:solidFill>
              <a:latin typeface="Aptos" panose="020B0004020202020204" pitchFamily="34" charset="0"/>
              <a:ea typeface="Calibri"/>
              <a:cs typeface="Calibri"/>
              <a:sym typeface="Calibri"/>
            </a:endParaRPr>
          </a:p>
        </p:txBody>
      </p:sp>
      <p:sp>
        <p:nvSpPr>
          <p:cNvPr id="21" name="Google Shape;1215;p135">
            <a:extLst>
              <a:ext uri="{FF2B5EF4-FFF2-40B4-BE49-F238E27FC236}">
                <a16:creationId xmlns:a16="http://schemas.microsoft.com/office/drawing/2014/main" id="{3338222C-9E32-8B10-E7B1-96700F047AD9}"/>
              </a:ext>
            </a:extLst>
          </p:cNvPr>
          <p:cNvSpPr/>
          <p:nvPr/>
        </p:nvSpPr>
        <p:spPr>
          <a:xfrm>
            <a:off x="4679374" y="3054082"/>
            <a:ext cx="2063385"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Open questions</a:t>
            </a:r>
            <a:endParaRPr lang="de-DE" sz="1600" dirty="0">
              <a:solidFill>
                <a:schemeClr val="dk1"/>
              </a:solidFill>
              <a:latin typeface="Aptos" panose="020B0004020202020204" pitchFamily="34" charset="0"/>
              <a:ea typeface="Calibri"/>
              <a:cs typeface="Calibri"/>
              <a:sym typeface="Calibri"/>
            </a:endParaRPr>
          </a:p>
        </p:txBody>
      </p:sp>
      <p:cxnSp>
        <p:nvCxnSpPr>
          <p:cNvPr id="22" name="Google Shape;1216;p135">
            <a:extLst>
              <a:ext uri="{FF2B5EF4-FFF2-40B4-BE49-F238E27FC236}">
                <a16:creationId xmlns:a16="http://schemas.microsoft.com/office/drawing/2014/main" id="{AAD0B404-CA8D-105B-7349-27DEB32B5B7C}"/>
              </a:ext>
            </a:extLst>
          </p:cNvPr>
          <p:cNvCxnSpPr/>
          <p:nvPr/>
        </p:nvCxnSpPr>
        <p:spPr>
          <a:xfrm>
            <a:off x="4572000" y="1124682"/>
            <a:ext cx="0" cy="3623598"/>
          </a:xfrm>
          <a:prstGeom prst="straightConnector1">
            <a:avLst/>
          </a:prstGeom>
          <a:noFill/>
          <a:ln w="9525" cap="flat" cmpd="sng">
            <a:solidFill>
              <a:srgbClr val="E30613"/>
            </a:solidFill>
            <a:prstDash val="solid"/>
            <a:miter lim="800000"/>
            <a:headEnd type="none" w="sm" len="sm"/>
            <a:tailEnd type="none" w="sm" len="sm"/>
          </a:ln>
        </p:spPr>
      </p:cxnSp>
      <p:cxnSp>
        <p:nvCxnSpPr>
          <p:cNvPr id="23" name="Google Shape;1217;p135">
            <a:extLst>
              <a:ext uri="{FF2B5EF4-FFF2-40B4-BE49-F238E27FC236}">
                <a16:creationId xmlns:a16="http://schemas.microsoft.com/office/drawing/2014/main" id="{8D8E7B47-8C86-D2B9-B5B0-A2C782DA5854}"/>
              </a:ext>
            </a:extLst>
          </p:cNvPr>
          <p:cNvCxnSpPr/>
          <p:nvPr/>
        </p:nvCxnSpPr>
        <p:spPr>
          <a:xfrm>
            <a:off x="950771" y="2936481"/>
            <a:ext cx="7242463"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2830748185"/>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7" name="Textplatzhalter 2">
            <a:extLst>
              <a:ext uri="{FF2B5EF4-FFF2-40B4-BE49-F238E27FC236}">
                <a16:creationId xmlns:a16="http://schemas.microsoft.com/office/drawing/2014/main" id="{47376717-5363-3B4D-95C7-C78B94287531}"/>
              </a:ext>
            </a:extLst>
          </p:cNvPr>
          <p:cNvSpPr>
            <a:spLocks noGrp="1"/>
          </p:cNvSpPr>
          <p:nvPr>
            <p:ph type="body" idx="1"/>
          </p:nvPr>
        </p:nvSpPr>
        <p:spPr/>
        <p:txBody>
          <a:bodyPr/>
          <a:lstStyle/>
          <a:p>
            <a:r>
              <a:rPr lang="en-GB"/>
              <a:t>How to receive feedback</a:t>
            </a:r>
          </a:p>
        </p:txBody>
      </p:sp>
      <p:sp>
        <p:nvSpPr>
          <p:cNvPr id="11" name="Inhaltsplatzhalter 1">
            <a:extLst>
              <a:ext uri="{FF2B5EF4-FFF2-40B4-BE49-F238E27FC236}">
                <a16:creationId xmlns:a16="http://schemas.microsoft.com/office/drawing/2014/main" id="{B691D80B-9EC0-9A1B-1090-A72DFC8382FC}"/>
              </a:ext>
            </a:extLst>
          </p:cNvPr>
          <p:cNvSpPr>
            <a:spLocks noGrp="1"/>
          </p:cNvSpPr>
          <p:nvPr>
            <p:ph type="body" sz="quarter" idx="13"/>
          </p:nvPr>
        </p:nvSpPr>
        <p:spPr>
          <a:xfrm>
            <a:off x="1371600" y="2003166"/>
            <a:ext cx="7308056" cy="2427150"/>
          </a:xfrm>
        </p:spPr>
        <p:txBody>
          <a:bodyPr/>
          <a:lstStyle/>
          <a:p>
            <a:pPr lvl="1">
              <a:buFont typeface="Arial" panose="020B0604020202020204" pitchFamily="34" charset="0"/>
              <a:buChar char="•"/>
            </a:pPr>
            <a:r>
              <a:rPr lang="de-DE" dirty="0" err="1">
                <a:solidFill>
                  <a:schemeClr val="dk1"/>
                </a:solidFill>
                <a:highlight>
                  <a:srgbClr val="FFFFFF"/>
                </a:highlight>
              </a:rPr>
              <a:t>Understand</a:t>
            </a:r>
            <a:r>
              <a:rPr lang="de-DE" dirty="0">
                <a:solidFill>
                  <a:schemeClr val="dk1"/>
                </a:solidFill>
                <a:highlight>
                  <a:srgbClr val="FFFFFF"/>
                </a:highlight>
              </a:rPr>
              <a:t> </a:t>
            </a:r>
            <a:r>
              <a:rPr lang="de-DE" dirty="0" err="1">
                <a:solidFill>
                  <a:schemeClr val="dk1"/>
                </a:solidFill>
                <a:highlight>
                  <a:srgbClr val="FFFFFF"/>
                </a:highlight>
              </a:rPr>
              <a:t>feedback</a:t>
            </a:r>
            <a:r>
              <a:rPr lang="de-DE" dirty="0">
                <a:solidFill>
                  <a:schemeClr val="dk1"/>
                </a:solidFill>
                <a:highlight>
                  <a:srgbClr val="FFFFFF"/>
                </a:highlight>
              </a:rPr>
              <a:t> </a:t>
            </a:r>
            <a:r>
              <a:rPr lang="de-DE" dirty="0" err="1">
                <a:solidFill>
                  <a:schemeClr val="dk1"/>
                </a:solidFill>
                <a:highlight>
                  <a:srgbClr val="FFFFFF"/>
                </a:highlight>
              </a:rPr>
              <a:t>as</a:t>
            </a:r>
            <a:r>
              <a:rPr lang="de-DE" dirty="0">
                <a:solidFill>
                  <a:schemeClr val="dk1"/>
                </a:solidFill>
                <a:highlight>
                  <a:srgbClr val="FFFFFF"/>
                </a:highlight>
              </a:rPr>
              <a:t> a </a:t>
            </a:r>
            <a:r>
              <a:rPr lang="de-DE" dirty="0" err="1">
                <a:solidFill>
                  <a:schemeClr val="dk1"/>
                </a:solidFill>
                <a:highlight>
                  <a:srgbClr val="FFFFFF"/>
                </a:highlight>
              </a:rPr>
              <a:t>learning</a:t>
            </a:r>
            <a:r>
              <a:rPr lang="de-DE" dirty="0">
                <a:solidFill>
                  <a:schemeClr val="dk1"/>
                </a:solidFill>
                <a:highlight>
                  <a:srgbClr val="FFFFFF"/>
                </a:highlight>
              </a:rPr>
              <a:t> </a:t>
            </a:r>
            <a:r>
              <a:rPr lang="de-DE" dirty="0" err="1">
                <a:solidFill>
                  <a:schemeClr val="dk1"/>
                </a:solidFill>
                <a:highlight>
                  <a:srgbClr val="FFFFFF"/>
                </a:highlight>
              </a:rPr>
              <a:t>opportunity</a:t>
            </a:r>
            <a:endParaRPr lang="de-DE" dirty="0">
              <a:solidFill>
                <a:schemeClr val="dk1"/>
              </a:solidFill>
              <a:highlight>
                <a:srgbClr val="FFFFFF"/>
              </a:highlight>
            </a:endParaRPr>
          </a:p>
          <a:p>
            <a:pPr lvl="1">
              <a:buFont typeface="Arial" panose="020B0604020202020204" pitchFamily="34" charset="0"/>
              <a:buChar char="•"/>
            </a:pPr>
            <a:r>
              <a:rPr lang="de-DE" dirty="0" err="1">
                <a:solidFill>
                  <a:schemeClr val="dk1"/>
                </a:solidFill>
                <a:highlight>
                  <a:srgbClr val="FFFFFF"/>
                </a:highlight>
              </a:rPr>
              <a:t>Don’t</a:t>
            </a:r>
            <a:r>
              <a:rPr lang="de-DE" dirty="0">
                <a:solidFill>
                  <a:schemeClr val="dk1"/>
                </a:solidFill>
                <a:highlight>
                  <a:srgbClr val="FFFFFF"/>
                </a:highlight>
              </a:rPr>
              <a:t> </a:t>
            </a:r>
            <a:r>
              <a:rPr lang="de-DE" dirty="0" err="1">
                <a:solidFill>
                  <a:schemeClr val="dk1"/>
                </a:solidFill>
                <a:highlight>
                  <a:srgbClr val="FFFFFF"/>
                </a:highlight>
              </a:rPr>
              <a:t>defend</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a:t>
            </a:r>
            <a:r>
              <a:rPr lang="de-DE" dirty="0" err="1">
                <a:solidFill>
                  <a:schemeClr val="dk1"/>
                </a:solidFill>
                <a:highlight>
                  <a:srgbClr val="FFFFFF"/>
                </a:highlight>
              </a:rPr>
              <a:t>idea</a:t>
            </a:r>
            <a:r>
              <a:rPr lang="de-DE" dirty="0">
                <a:solidFill>
                  <a:schemeClr val="dk1"/>
                </a:solidFill>
                <a:highlight>
                  <a:srgbClr val="FFFFFF"/>
                </a:highlight>
              </a:rPr>
              <a:t> </a:t>
            </a:r>
            <a:r>
              <a:rPr lang="de-DE" dirty="0" err="1">
                <a:solidFill>
                  <a:schemeClr val="dk1"/>
                </a:solidFill>
                <a:highlight>
                  <a:srgbClr val="FFFFFF"/>
                </a:highlight>
              </a:rPr>
              <a:t>or</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pitch (listen and </a:t>
            </a:r>
            <a:r>
              <a:rPr lang="de-DE" dirty="0" err="1">
                <a:solidFill>
                  <a:schemeClr val="dk1"/>
                </a:solidFill>
                <a:highlight>
                  <a:srgbClr val="FFFFFF"/>
                </a:highlight>
              </a:rPr>
              <a:t>learn</a:t>
            </a:r>
            <a:r>
              <a:rPr lang="de-DE" dirty="0">
                <a:solidFill>
                  <a:schemeClr val="dk1"/>
                </a:solidFill>
                <a:highlight>
                  <a:srgbClr val="FFFFFF"/>
                </a:highlight>
              </a:rPr>
              <a:t>!) </a:t>
            </a:r>
          </a:p>
          <a:p>
            <a:pPr lvl="1">
              <a:buFont typeface="Arial" panose="020B0604020202020204" pitchFamily="34" charset="0"/>
              <a:buChar char="•"/>
            </a:pPr>
            <a:r>
              <a:rPr lang="de-DE" dirty="0">
                <a:solidFill>
                  <a:schemeClr val="dk1"/>
                </a:solidFill>
                <a:highlight>
                  <a:srgbClr val="FFFFFF"/>
                </a:highlight>
              </a:rPr>
              <a:t>Take </a:t>
            </a:r>
            <a:r>
              <a:rPr lang="de-DE" dirty="0" err="1">
                <a:solidFill>
                  <a:schemeClr val="dk1"/>
                </a:solidFill>
                <a:highlight>
                  <a:srgbClr val="FFFFFF"/>
                </a:highlight>
              </a:rPr>
              <a:t>notes</a:t>
            </a:r>
            <a:endParaRPr lang="de-DE" dirty="0">
              <a:solidFill>
                <a:schemeClr val="dk1"/>
              </a:solidFill>
              <a:highlight>
                <a:srgbClr val="FFFFFF"/>
              </a:highlight>
            </a:endParaRPr>
          </a:p>
          <a:p>
            <a:pPr marL="0" indent="0">
              <a:buNone/>
            </a:pPr>
            <a:endParaRPr lang="en-GB" dirty="0"/>
          </a:p>
        </p:txBody>
      </p:sp>
      <p:sp>
        <p:nvSpPr>
          <p:cNvPr id="12" name="Google Shape;105;p22">
            <a:extLst>
              <a:ext uri="{FF2B5EF4-FFF2-40B4-BE49-F238E27FC236}">
                <a16:creationId xmlns:a16="http://schemas.microsoft.com/office/drawing/2014/main" id="{8E4EE1D4-0656-B8B9-8455-76330AA3282F}"/>
              </a:ext>
            </a:extLst>
          </p:cNvPr>
          <p:cNvSpPr txBox="1"/>
          <p:nvPr/>
        </p:nvSpPr>
        <p:spPr>
          <a:xfrm>
            <a:off x="329292" y="1418434"/>
            <a:ext cx="7846960" cy="6092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tx1"/>
                </a:solidFill>
                <a:highlight>
                  <a:srgbClr val="FFFFFF"/>
                </a:highlight>
                <a:latin typeface="Aptos" panose="020B0004020202020204" pitchFamily="34" charset="0"/>
              </a:rPr>
              <a:t>Embrace feedback!</a:t>
            </a:r>
            <a:endParaRPr sz="1800"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161792615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Teamwork</a:t>
            </a:r>
          </a:p>
        </p:txBody>
      </p:sp>
      <p:sp>
        <p:nvSpPr>
          <p:cNvPr id="2" name="Textplatzhalter 1">
            <a:extLst>
              <a:ext uri="{FF2B5EF4-FFF2-40B4-BE49-F238E27FC236}">
                <a16:creationId xmlns:a16="http://schemas.microsoft.com/office/drawing/2014/main" id="{76B01B3B-DDED-8C4B-A650-A89B5D314FD7}"/>
              </a:ext>
            </a:extLst>
          </p:cNvPr>
          <p:cNvSpPr>
            <a:spLocks noGrp="1"/>
          </p:cNvSpPr>
          <p:nvPr>
            <p:ph type="body" sz="quarter" idx="15"/>
          </p:nvPr>
        </p:nvSpPr>
        <p:spPr/>
        <p:txBody>
          <a:bodyPr/>
          <a:lstStyle/>
          <a:p>
            <a:r>
              <a:rPr lang="en-GB" dirty="0"/>
              <a:t>Test your pitch &amp; </a:t>
            </a:r>
            <a:br>
              <a:rPr lang="en-GB" dirty="0"/>
            </a:br>
            <a:r>
              <a:rPr lang="en-GB" dirty="0"/>
              <a:t>get feedback</a:t>
            </a:r>
          </a:p>
        </p:txBody>
      </p:sp>
      <p:sp>
        <p:nvSpPr>
          <p:cNvPr id="8" name="Textplatzhalter 7">
            <a:extLst>
              <a:ext uri="{FF2B5EF4-FFF2-40B4-BE49-F238E27FC236}">
                <a16:creationId xmlns:a16="http://schemas.microsoft.com/office/drawing/2014/main" id="{79FFBA38-70D1-9749-911F-F05ECA336D62}"/>
              </a:ext>
            </a:extLst>
          </p:cNvPr>
          <p:cNvSpPr>
            <a:spLocks noGrp="1"/>
          </p:cNvSpPr>
          <p:nvPr>
            <p:ph type="body" sz="quarter" idx="17"/>
          </p:nvPr>
        </p:nvSpPr>
        <p:spPr/>
        <p:txBody>
          <a:bodyPr/>
          <a:lstStyle/>
          <a:p>
            <a:r>
              <a:rPr lang="en-GB"/>
              <a:t>15 min</a:t>
            </a:r>
          </a:p>
        </p:txBody>
      </p:sp>
      <p:sp>
        <p:nvSpPr>
          <p:cNvPr id="9" name="Textplatzhalter 8">
            <a:extLst>
              <a:ext uri="{FF2B5EF4-FFF2-40B4-BE49-F238E27FC236}">
                <a16:creationId xmlns:a16="http://schemas.microsoft.com/office/drawing/2014/main" id="{B1EB6B74-2246-E846-8409-FFC771CCC0CA}"/>
              </a:ext>
            </a:extLst>
          </p:cNvPr>
          <p:cNvSpPr>
            <a:spLocks noGrp="1"/>
          </p:cNvSpPr>
          <p:nvPr>
            <p:ph type="body" sz="quarter" idx="19"/>
          </p:nvPr>
        </p:nvSpPr>
        <p:spPr/>
        <p:txBody>
          <a:bodyPr/>
          <a:lstStyle/>
          <a:p>
            <a:r>
              <a:rPr lang="en-GB" dirty="0"/>
              <a:t>Transfer into digital </a:t>
            </a:r>
            <a:br>
              <a:rPr lang="en-GB" dirty="0"/>
            </a:br>
            <a:r>
              <a:rPr lang="en-GB" dirty="0"/>
              <a:t>breakout rooms</a:t>
            </a:r>
          </a:p>
          <a:p>
            <a:r>
              <a:rPr lang="en-GB" dirty="0"/>
              <a:t>Automatic transfer back</a:t>
            </a:r>
          </a:p>
        </p:txBody>
      </p:sp>
      <p:sp>
        <p:nvSpPr>
          <p:cNvPr id="10" name="Textplatzhalter 9">
            <a:extLst>
              <a:ext uri="{FF2B5EF4-FFF2-40B4-BE49-F238E27FC236}">
                <a16:creationId xmlns:a16="http://schemas.microsoft.com/office/drawing/2014/main" id="{FAC2ECB2-C2F6-9F4C-A675-C9BBD28302FA}"/>
              </a:ext>
            </a:extLst>
          </p:cNvPr>
          <p:cNvSpPr>
            <a:spLocks noGrp="1"/>
          </p:cNvSpPr>
          <p:nvPr>
            <p:ph type="body" sz="quarter" idx="20"/>
          </p:nvPr>
        </p:nvSpPr>
        <p:spPr/>
        <p:txBody>
          <a:bodyPr/>
          <a:lstStyle/>
          <a:p>
            <a:r>
              <a:rPr lang="en-GB" dirty="0"/>
              <a:t>One after another:</a:t>
            </a:r>
          </a:p>
          <a:p>
            <a:r>
              <a:rPr lang="en-GB" dirty="0"/>
              <a:t>Pitch your pitch (2 min)</a:t>
            </a:r>
          </a:p>
          <a:p>
            <a:r>
              <a:rPr lang="en-GB" dirty="0"/>
              <a:t>Get feedback (2 min)</a:t>
            </a:r>
          </a:p>
        </p:txBody>
      </p:sp>
      <p:sp>
        <p:nvSpPr>
          <p:cNvPr id="11" name="Textplatzhalter 10">
            <a:extLst>
              <a:ext uri="{FF2B5EF4-FFF2-40B4-BE49-F238E27FC236}">
                <a16:creationId xmlns:a16="http://schemas.microsoft.com/office/drawing/2014/main" id="{8325E411-C323-0646-A318-2674E63A1767}"/>
              </a:ext>
            </a:extLst>
          </p:cNvPr>
          <p:cNvSpPr>
            <a:spLocks noGrp="1"/>
          </p:cNvSpPr>
          <p:nvPr>
            <p:ph type="body" sz="quarter" idx="21"/>
          </p:nvPr>
        </p:nvSpPr>
        <p:spPr/>
        <p:txBody>
          <a:bodyPr/>
          <a:lstStyle/>
          <a:p>
            <a:r>
              <a:rPr lang="en-GB" b="1" dirty="0"/>
              <a:t>2 min </a:t>
            </a:r>
            <a:r>
              <a:rPr lang="en-GB" dirty="0"/>
              <a:t>for self-introduction</a:t>
            </a:r>
          </a:p>
          <a:p>
            <a:r>
              <a:rPr lang="en-GB" b="1" dirty="0"/>
              <a:t>12 min </a:t>
            </a:r>
            <a:r>
              <a:rPr lang="en-GB" dirty="0"/>
              <a:t>for three pitches </a:t>
            </a:r>
            <a:br>
              <a:rPr lang="en-GB" dirty="0"/>
            </a:br>
            <a:r>
              <a:rPr lang="en-GB" dirty="0"/>
              <a:t>&amp; feedback</a:t>
            </a:r>
          </a:p>
          <a:p>
            <a:r>
              <a:rPr lang="en-GB" dirty="0"/>
              <a:t>Countdown for last minute</a:t>
            </a:r>
          </a:p>
        </p:txBody>
      </p:sp>
    </p:spTree>
    <p:extLst>
      <p:ext uri="{BB962C8B-B14F-4D97-AF65-F5344CB8AC3E}">
        <p14:creationId xmlns:p14="http://schemas.microsoft.com/office/powerpoint/2010/main" val="4223798564"/>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1229567425"/>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extLst>
      <p:ext uri="{BB962C8B-B14F-4D97-AF65-F5344CB8AC3E}">
        <p14:creationId xmlns:p14="http://schemas.microsoft.com/office/powerpoint/2010/main" val="7871878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After the break …</a:t>
            </a:r>
          </a:p>
        </p:txBody>
      </p:sp>
      <p:sp>
        <p:nvSpPr>
          <p:cNvPr id="7" name="Textplatzhalter 2">
            <a:extLst>
              <a:ext uri="{FF2B5EF4-FFF2-40B4-BE49-F238E27FC236}">
                <a16:creationId xmlns:a16="http://schemas.microsoft.com/office/drawing/2014/main" id="{7EABC1B4-EE3A-9DDC-EFD8-FAB20BF67A50}"/>
              </a:ext>
            </a:extLst>
          </p:cNvPr>
          <p:cNvSpPr>
            <a:spLocks noGrp="1"/>
          </p:cNvSpPr>
          <p:nvPr>
            <p:ph type="body" sz="quarter" idx="13"/>
          </p:nvPr>
        </p:nvSpPr>
        <p:spPr>
          <a:xfrm>
            <a:off x="1371600" y="1743076"/>
            <a:ext cx="7308056" cy="2687240"/>
          </a:xfrm>
        </p:spPr>
        <p:txBody>
          <a:bodyPr/>
          <a:lstStyle/>
          <a:p>
            <a:pPr marL="0" indent="0">
              <a:buNone/>
            </a:pPr>
            <a:r>
              <a:rPr lang="en-GB" sz="1600" b="1" spc="200" dirty="0">
                <a:solidFill>
                  <a:srgbClr val="E30613"/>
                </a:solidFill>
                <a:latin typeface="Aptos" panose="020B0004020202020204" pitchFamily="34" charset="0"/>
              </a:rPr>
              <a:t>PART 1</a:t>
            </a:r>
            <a:br>
              <a:rPr lang="en-GB" sz="1600" b="1" spc="300" dirty="0">
                <a:solidFill>
                  <a:srgbClr val="E30613"/>
                </a:solidFill>
                <a:latin typeface="Aptos" panose="020B0004020202020204" pitchFamily="34" charset="0"/>
              </a:rPr>
            </a:br>
            <a:r>
              <a:rPr lang="en-GB" sz="1600" dirty="0">
                <a:latin typeface="Aptos" panose="020B0004020202020204" pitchFamily="34" charset="0"/>
              </a:rPr>
              <a:t>How to pitch digitally</a:t>
            </a:r>
          </a:p>
          <a:p>
            <a:pPr marL="0" indent="0">
              <a:buNone/>
            </a:pPr>
            <a:br>
              <a:rPr lang="en-GB" sz="1600" b="1" spc="300" dirty="0">
                <a:solidFill>
                  <a:srgbClr val="E30613"/>
                </a:solidFill>
                <a:latin typeface="Aptos" panose="020B0004020202020204" pitchFamily="34" charset="0"/>
              </a:rPr>
            </a:br>
            <a:r>
              <a:rPr lang="en-GB" sz="1600" b="1" spc="200" dirty="0">
                <a:solidFill>
                  <a:srgbClr val="E30613"/>
                </a:solidFill>
                <a:latin typeface="Aptos" panose="020B0004020202020204" pitchFamily="34" charset="0"/>
              </a:rPr>
              <a:t>PART 2</a:t>
            </a:r>
            <a:br>
              <a:rPr lang="en-GB" sz="1600" b="1" spc="300" dirty="0">
                <a:solidFill>
                  <a:srgbClr val="E30613"/>
                </a:solidFill>
                <a:latin typeface="Aptos" panose="020B0004020202020204" pitchFamily="34" charset="0"/>
              </a:rPr>
            </a:br>
            <a:r>
              <a:rPr lang="en-GB" sz="1600" dirty="0">
                <a:latin typeface="Aptos" panose="020B0004020202020204" pitchFamily="34" charset="0"/>
              </a:rPr>
              <a:t>Pitches and expert feedback</a:t>
            </a:r>
          </a:p>
        </p:txBody>
      </p:sp>
    </p:spTree>
    <p:extLst>
      <p:ext uri="{BB962C8B-B14F-4D97-AF65-F5344CB8AC3E}">
        <p14:creationId xmlns:p14="http://schemas.microsoft.com/office/powerpoint/2010/main" val="2820638890"/>
      </p:ext>
    </p:extLst>
  </p:cSld>
  <p:clrMapOvr>
    <a:masterClrMapping/>
  </p:clrMapOvr>
  <p:transition spd="med"/>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1F2E0C97-1FC1-BC4F-9DD7-FF1ADF1FC7D4}"/>
    </a:ext>
  </a:extLst>
</a:theme>
</file>

<file path=ppt/theme/theme4.xml><?xml version="1.0" encoding="utf-8"?>
<a:theme xmlns:a="http://schemas.openxmlformats.org/drawingml/2006/main" name="1_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6A05DA86-F085-9A45-85F6-CA9C062320E6}"/>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6" ma:contentTypeDescription="Ein neues Dokument erstellen." ma:contentTypeScope="" ma:versionID="1ca7b59e7da0a8578d1db561b5211d11">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0eb2139f12265944d17b79b4fe950b62"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028413-0CF8-4449-AA8F-AC58FF04D4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ee95-51b8-4ec7-a9f8-f4a223d0b6cb"/>
    <ds:schemaRef ds:uri="718eccf6-9302-4b3b-a990-755a28e5b6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50646F-180B-464B-815D-4546B590A2AA}">
  <ds:schemaRefs>
    <ds:schemaRef ds:uri="http://purl.org/dc/elements/1.1/"/>
    <ds:schemaRef ds:uri="9437ee95-51b8-4ec7-a9f8-f4a223d0b6cb"/>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terms/"/>
    <ds:schemaRef ds:uri="http://schemas.openxmlformats.org/package/2006/metadata/core-properties"/>
    <ds:schemaRef ds:uri="718eccf6-9302-4b3b-a990-755a28e5b6e4"/>
    <ds:schemaRef ds:uri="http://purl.org/dc/dcmitype/"/>
  </ds:schemaRefs>
</ds:datastoreItem>
</file>

<file path=customXml/itemProps3.xml><?xml version="1.0" encoding="utf-8"?>
<ds:datastoreItem xmlns:ds="http://schemas.openxmlformats.org/officeDocument/2006/customXml" ds:itemID="{ACDA27A1-35F0-4113-9D75-A07F5300B9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10025</Words>
  <Application>Microsoft Macintosh PowerPoint</Application>
  <PresentationFormat>Bildschirmpräsentation (16:9)</PresentationFormat>
  <Paragraphs>973</Paragraphs>
  <Slides>122</Slides>
  <Notes>121</Notes>
  <HiddenSlides>2</HiddenSlides>
  <MMClips>1</MMClips>
  <ScaleCrop>false</ScaleCrop>
  <HeadingPairs>
    <vt:vector size="6" baseType="variant">
      <vt:variant>
        <vt:lpstr>Verwendete Schriftarten</vt:lpstr>
      </vt:variant>
      <vt:variant>
        <vt:i4>9</vt:i4>
      </vt:variant>
      <vt:variant>
        <vt:lpstr>Design</vt:lpstr>
      </vt:variant>
      <vt:variant>
        <vt:i4>4</vt:i4>
      </vt:variant>
      <vt:variant>
        <vt:lpstr>Folientitel</vt:lpstr>
      </vt:variant>
      <vt:variant>
        <vt:i4>122</vt:i4>
      </vt:variant>
    </vt:vector>
  </HeadingPairs>
  <TitlesOfParts>
    <vt:vector size="135" baseType="lpstr">
      <vt:lpstr>-webkit-standard</vt:lpstr>
      <vt:lpstr>Aptos</vt:lpstr>
      <vt:lpstr>Arial</vt:lpstr>
      <vt:lpstr>Calibri</vt:lpstr>
      <vt:lpstr>Courier New</vt:lpstr>
      <vt:lpstr>DINOT-Bold</vt:lpstr>
      <vt:lpstr>Helvetica Neue</vt:lpstr>
      <vt:lpstr>Noticia Text</vt:lpstr>
      <vt:lpstr>System Font Regular</vt:lpstr>
      <vt:lpstr>Aptos White</vt:lpstr>
      <vt:lpstr>Aptos Red</vt:lpstr>
      <vt:lpstr>1_Aptos White</vt:lpstr>
      <vt:lpstr>1_Aptos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Svenja Prigge</dc:creator>
  <cp:lastModifiedBy>Bianca Cramer</cp:lastModifiedBy>
  <cp:revision>98</cp:revision>
  <dcterms:created xsi:type="dcterms:W3CDTF">2021-01-18T09:25:09Z</dcterms:created>
  <dcterms:modified xsi:type="dcterms:W3CDTF">2025-06-17T15:53:31Z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