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F0A_F75550DD.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EA4_1B52A1E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6" r:id="rId4"/>
    <p:sldMasterId id="2147483725" r:id="rId5"/>
  </p:sldMasterIdLst>
  <p:notesMasterIdLst>
    <p:notesMasterId r:id="rId69"/>
  </p:notesMasterIdLst>
  <p:handoutMasterIdLst>
    <p:handoutMasterId r:id="rId70"/>
  </p:handoutMasterIdLst>
  <p:sldIdLst>
    <p:sldId id="373" r:id="rId6"/>
    <p:sldId id="3742" r:id="rId7"/>
    <p:sldId id="3744" r:id="rId8"/>
    <p:sldId id="3850" r:id="rId9"/>
    <p:sldId id="3851" r:id="rId10"/>
    <p:sldId id="3852" r:id="rId11"/>
    <p:sldId id="3735" r:id="rId12"/>
    <p:sldId id="3841" r:id="rId13"/>
    <p:sldId id="3829" r:id="rId14"/>
    <p:sldId id="3855" r:id="rId15"/>
    <p:sldId id="3843" r:id="rId16"/>
    <p:sldId id="3747" r:id="rId17"/>
    <p:sldId id="3748" r:id="rId18"/>
    <p:sldId id="3822" r:id="rId19"/>
    <p:sldId id="3749" r:id="rId20"/>
    <p:sldId id="3522" r:id="rId21"/>
    <p:sldId id="3823" r:id="rId22"/>
    <p:sldId id="3862" r:id="rId23"/>
    <p:sldId id="3757" r:id="rId24"/>
    <p:sldId id="3831" r:id="rId25"/>
    <p:sldId id="3856" r:id="rId26"/>
    <p:sldId id="330" r:id="rId27"/>
    <p:sldId id="3844" r:id="rId28"/>
    <p:sldId id="3765" r:id="rId29"/>
    <p:sldId id="3803" r:id="rId30"/>
    <p:sldId id="3804" r:id="rId31"/>
    <p:sldId id="3826" r:id="rId32"/>
    <p:sldId id="3832" r:id="rId33"/>
    <p:sldId id="3853" r:id="rId34"/>
    <p:sldId id="3824" r:id="rId35"/>
    <p:sldId id="3825" r:id="rId36"/>
    <p:sldId id="3774" r:id="rId37"/>
    <p:sldId id="3805" r:id="rId38"/>
    <p:sldId id="3779" r:id="rId39"/>
    <p:sldId id="3780" r:id="rId40"/>
    <p:sldId id="3857" r:id="rId41"/>
    <p:sldId id="3782" r:id="rId42"/>
    <p:sldId id="3869" r:id="rId43"/>
    <p:sldId id="3846" r:id="rId44"/>
    <p:sldId id="3863" r:id="rId45"/>
    <p:sldId id="3807" r:id="rId46"/>
    <p:sldId id="3810" r:id="rId47"/>
    <p:sldId id="3811" r:id="rId48"/>
    <p:sldId id="3812" r:id="rId49"/>
    <p:sldId id="3861" r:id="rId50"/>
    <p:sldId id="3864" r:id="rId51"/>
    <p:sldId id="352" r:id="rId52"/>
    <p:sldId id="3858" r:id="rId53"/>
    <p:sldId id="3784" r:id="rId54"/>
    <p:sldId id="3865" r:id="rId55"/>
    <p:sldId id="3837" r:id="rId56"/>
    <p:sldId id="3859" r:id="rId57"/>
    <p:sldId id="3791" r:id="rId58"/>
    <p:sldId id="3848" r:id="rId59"/>
    <p:sldId id="3838" r:id="rId60"/>
    <p:sldId id="3793" r:id="rId61"/>
    <p:sldId id="370" r:id="rId62"/>
    <p:sldId id="3868" r:id="rId63"/>
    <p:sldId id="3849" r:id="rId64"/>
    <p:sldId id="356" r:id="rId65"/>
    <p:sldId id="358" r:id="rId66"/>
    <p:sldId id="3798" r:id="rId67"/>
    <p:sldId id="3799" r:id="rId68"/>
  </p:sldIdLst>
  <p:sldSz cx="9144000" cy="5143500" type="screen16x9"/>
  <p:notesSz cx="6858000" cy="9144000"/>
  <p:embeddedFontLst>
    <p:embeddedFont>
      <p:font typeface="Noticia Text" panose="02000503060000020004" pitchFamily="2" charset="77"/>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7" roundtripDataSignature="AMtx7miYegPfBP2Pn5Fabor0v2eeRHjbp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F6251F-3812-B597-2A6A-E31FD22E9D1A}" name="Katharina Rosin" initials="" userId="S::katharina.rosin@falling-walls.com::c61c3d5a-03c4-44db-b0eb-fc065e61562a" providerId="AD"/>
  <p188:author id="{6EE6249F-6B89-7BF2-1589-354ACB216AC2}" name="Bianca Cramer" initials="BC" userId="S::bianca.cramer@falling-walls.com::debe6bd4-c469-41be-bc0e-af9d1a28e1c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50818"/>
    <a:srgbClr val="E0BDC3"/>
    <a:srgbClr val="FFED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908D0C-D23B-1D44-8C84-8DCD0D6C03C2}" v="11" dt="2025-02-25T15:04:27.043"/>
    <p1510:client id="{B85C042A-6658-6544-800F-9CDC7F4208AB}" v="17" dt="2025-02-26T11:20:17.9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20"/>
    <p:restoredTop sz="95994"/>
  </p:normalViewPr>
  <p:slideViewPr>
    <p:cSldViewPr snapToGrid="0">
      <p:cViewPr varScale="1">
        <p:scale>
          <a:sx n="128" d="100"/>
          <a:sy n="128" d="100"/>
        </p:scale>
        <p:origin x="176" y="624"/>
      </p:cViewPr>
      <p:guideLst/>
    </p:cSldViewPr>
  </p:slideViewPr>
  <p:notesTextViewPr>
    <p:cViewPr>
      <p:scale>
        <a:sx n="114" d="100"/>
        <a:sy n="114" d="100"/>
      </p:scale>
      <p:origin x="0" y="0"/>
    </p:cViewPr>
  </p:notesTextViewPr>
  <p:sorterViewPr>
    <p:cViewPr>
      <p:scale>
        <a:sx n="1" d="1"/>
        <a:sy n="1" d="1"/>
      </p:scale>
      <p:origin x="0" y="0"/>
    </p:cViewPr>
  </p:sorterViewPr>
  <p:notesViewPr>
    <p:cSldViewPr snapToGrid="0" showGuides="1">
      <p:cViewPr varScale="1">
        <p:scale>
          <a:sx n="138" d="100"/>
          <a:sy n="138" d="100"/>
        </p:scale>
        <p:origin x="3184"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4.fntdata"/><Relationship Id="rId5" Type="http://schemas.openxmlformats.org/officeDocument/2006/relationships/slideMaster" Target="slideMasters/slideMaster2.xml"/><Relationship Id="rId61" Type="http://schemas.openxmlformats.org/officeDocument/2006/relationships/slide" Target="slides/slide56.xml"/><Relationship Id="rId90"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2.fntdata"/><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3.fntdata"/><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font" Target="fonts/font1.fntdata"/><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anca Cramer" userId="debe6bd4-c469-41be-bc0e-af9d1a28e1c3" providerId="ADAL" clId="{3E908D0C-D23B-1D44-8C84-8DCD0D6C03C2}"/>
    <pc:docChg chg="undo custSel addSld delSld modSld">
      <pc:chgData name="Bianca Cramer" userId="debe6bd4-c469-41be-bc0e-af9d1a28e1c3" providerId="ADAL" clId="{3E908D0C-D23B-1D44-8C84-8DCD0D6C03C2}" dt="2025-02-25T15:04:27.043" v="179" actId="14826"/>
      <pc:docMkLst>
        <pc:docMk/>
      </pc:docMkLst>
      <pc:sldChg chg="addSp delSp modSp mod">
        <pc:chgData name="Bianca Cramer" userId="debe6bd4-c469-41be-bc0e-af9d1a28e1c3" providerId="ADAL" clId="{3E908D0C-D23B-1D44-8C84-8DCD0D6C03C2}" dt="2025-02-25T14:59:11.867" v="112" actId="478"/>
        <pc:sldMkLst>
          <pc:docMk/>
          <pc:sldMk cId="2679019281" sldId="330"/>
        </pc:sldMkLst>
        <pc:spChg chg="mod">
          <ac:chgData name="Bianca Cramer" userId="debe6bd4-c469-41be-bc0e-af9d1a28e1c3" providerId="ADAL" clId="{3E908D0C-D23B-1D44-8C84-8DCD0D6C03C2}" dt="2025-02-25T14:58:03.247" v="60" actId="20577"/>
          <ac:spMkLst>
            <pc:docMk/>
            <pc:sldMk cId="2679019281" sldId="330"/>
            <ac:spMk id="8" creationId="{8F0CB8E3-BAF6-4CEF-B8FC-286B666E3762}"/>
          </ac:spMkLst>
        </pc:spChg>
        <pc:picChg chg="add del mod">
          <ac:chgData name="Bianca Cramer" userId="debe6bd4-c469-41be-bc0e-af9d1a28e1c3" providerId="ADAL" clId="{3E908D0C-D23B-1D44-8C84-8DCD0D6C03C2}" dt="2025-02-25T14:59:11.867" v="112" actId="478"/>
          <ac:picMkLst>
            <pc:docMk/>
            <pc:sldMk cId="2679019281" sldId="330"/>
            <ac:picMk id="2" creationId="{490CAED4-BB7A-A980-D696-80A598DFAB3B}"/>
          </ac:picMkLst>
        </pc:picChg>
        <pc:picChg chg="mod">
          <ac:chgData name="Bianca Cramer" userId="debe6bd4-c469-41be-bc0e-af9d1a28e1c3" providerId="ADAL" clId="{3E908D0C-D23B-1D44-8C84-8DCD0D6C03C2}" dt="2025-02-25T14:59:10.771" v="111" actId="1076"/>
          <ac:picMkLst>
            <pc:docMk/>
            <pc:sldMk cId="2679019281" sldId="330"/>
            <ac:picMk id="5" creationId="{03EC8552-2926-5AC6-C9B1-D7C8A45CD47C}"/>
          </ac:picMkLst>
        </pc:picChg>
      </pc:sldChg>
      <pc:sldChg chg="addSp delSp modSp mod">
        <pc:chgData name="Bianca Cramer" userId="debe6bd4-c469-41be-bc0e-af9d1a28e1c3" providerId="ADAL" clId="{3E908D0C-D23B-1D44-8C84-8DCD0D6C03C2}" dt="2025-02-25T14:58:59.304" v="109" actId="1076"/>
        <pc:sldMkLst>
          <pc:docMk/>
          <pc:sldMk cId="3449606738" sldId="3782"/>
        </pc:sldMkLst>
        <pc:spChg chg="mod">
          <ac:chgData name="Bianca Cramer" userId="debe6bd4-c469-41be-bc0e-af9d1a28e1c3" providerId="ADAL" clId="{3E908D0C-D23B-1D44-8C84-8DCD0D6C03C2}" dt="2025-02-25T14:58:30.452" v="107" actId="14100"/>
          <ac:spMkLst>
            <pc:docMk/>
            <pc:sldMk cId="3449606738" sldId="3782"/>
            <ac:spMk id="2" creationId="{67890A69-1E10-C946-A06E-8F7305F24FA5}"/>
          </ac:spMkLst>
        </pc:spChg>
        <pc:picChg chg="add mod">
          <ac:chgData name="Bianca Cramer" userId="debe6bd4-c469-41be-bc0e-af9d1a28e1c3" providerId="ADAL" clId="{3E908D0C-D23B-1D44-8C84-8DCD0D6C03C2}" dt="2025-02-25T14:57:33.260" v="12"/>
          <ac:picMkLst>
            <pc:docMk/>
            <pc:sldMk cId="3449606738" sldId="3782"/>
            <ac:picMk id="3" creationId="{ED9DBEE9-A128-D915-21E1-4C224DFB067E}"/>
          </ac:picMkLst>
        </pc:picChg>
        <pc:picChg chg="add mod">
          <ac:chgData name="Bianca Cramer" userId="debe6bd4-c469-41be-bc0e-af9d1a28e1c3" providerId="ADAL" clId="{3E908D0C-D23B-1D44-8C84-8DCD0D6C03C2}" dt="2025-02-25T14:58:59.304" v="109" actId="1076"/>
          <ac:picMkLst>
            <pc:docMk/>
            <pc:sldMk cId="3449606738" sldId="3782"/>
            <ac:picMk id="4" creationId="{558E788D-6E5C-59C2-4B78-D6274E6824EB}"/>
          </ac:picMkLst>
        </pc:picChg>
        <pc:picChg chg="add del">
          <ac:chgData name="Bianca Cramer" userId="debe6bd4-c469-41be-bc0e-af9d1a28e1c3" providerId="ADAL" clId="{3E908D0C-D23B-1D44-8C84-8DCD0D6C03C2}" dt="2025-02-25T14:58:18.494" v="61" actId="478"/>
          <ac:picMkLst>
            <pc:docMk/>
            <pc:sldMk cId="3449606738" sldId="3782"/>
            <ac:picMk id="5" creationId="{65BA82DE-C26F-634D-BBF1-2212C1DF6DB9}"/>
          </ac:picMkLst>
        </pc:picChg>
      </pc:sldChg>
      <pc:sldChg chg="addSp delSp modSp mod">
        <pc:chgData name="Bianca Cramer" userId="debe6bd4-c469-41be-bc0e-af9d1a28e1c3" providerId="ADAL" clId="{3E908D0C-D23B-1D44-8C84-8DCD0D6C03C2}" dt="2025-02-12T16:42:23.063" v="4"/>
        <pc:sldMkLst>
          <pc:docMk/>
          <pc:sldMk cId="3199830905" sldId="3784"/>
        </pc:sldMkLst>
        <pc:spChg chg="mod">
          <ac:chgData name="Bianca Cramer" userId="debe6bd4-c469-41be-bc0e-af9d1a28e1c3" providerId="ADAL" clId="{3E908D0C-D23B-1D44-8C84-8DCD0D6C03C2}" dt="2025-02-12T16:42:16.865" v="2"/>
          <ac:spMkLst>
            <pc:docMk/>
            <pc:sldMk cId="3199830905" sldId="3784"/>
            <ac:spMk id="2" creationId="{93C9B179-D5F4-EF4B-A084-CB617F467886}"/>
          </ac:spMkLst>
        </pc:spChg>
        <pc:picChg chg="add mod">
          <ac:chgData name="Bianca Cramer" userId="debe6bd4-c469-41be-bc0e-af9d1a28e1c3" providerId="ADAL" clId="{3E908D0C-D23B-1D44-8C84-8DCD0D6C03C2}" dt="2025-02-12T16:42:23.063" v="4"/>
          <ac:picMkLst>
            <pc:docMk/>
            <pc:sldMk cId="3199830905" sldId="3784"/>
            <ac:picMk id="5" creationId="{DFF8E930-819A-DDC1-1A26-691D5BBCCF1C}"/>
          </ac:picMkLst>
        </pc:picChg>
      </pc:sldChg>
      <pc:sldChg chg="addSp delSp modSp mod">
        <pc:chgData name="Bianca Cramer" userId="debe6bd4-c469-41be-bc0e-af9d1a28e1c3" providerId="ADAL" clId="{3E908D0C-D23B-1D44-8C84-8DCD0D6C03C2}" dt="2025-02-25T15:04:27.043" v="179" actId="14826"/>
        <pc:sldMkLst>
          <pc:docMk/>
          <pc:sldMk cId="3707792547" sldId="3791"/>
        </pc:sldMkLst>
        <pc:spChg chg="mod">
          <ac:chgData name="Bianca Cramer" userId="debe6bd4-c469-41be-bc0e-af9d1a28e1c3" providerId="ADAL" clId="{3E908D0C-D23B-1D44-8C84-8DCD0D6C03C2}" dt="2025-02-25T15:04:20.700" v="178" actId="20577"/>
          <ac:spMkLst>
            <pc:docMk/>
            <pc:sldMk cId="3707792547" sldId="3791"/>
            <ac:spMk id="2" creationId="{67890A69-1E10-C946-A06E-8F7305F24FA5}"/>
          </ac:spMkLst>
        </pc:spChg>
        <pc:picChg chg="add mod">
          <ac:chgData name="Bianca Cramer" userId="debe6bd4-c469-41be-bc0e-af9d1a28e1c3" providerId="ADAL" clId="{3E908D0C-D23B-1D44-8C84-8DCD0D6C03C2}" dt="2025-02-25T15:04:27.043" v="179" actId="14826"/>
          <ac:picMkLst>
            <pc:docMk/>
            <pc:sldMk cId="3707792547" sldId="3791"/>
            <ac:picMk id="3" creationId="{D0671C8C-00B1-906C-8BC3-6F48E9E17C09}"/>
          </ac:picMkLst>
        </pc:picChg>
        <pc:picChg chg="del">
          <ac:chgData name="Bianca Cramer" userId="debe6bd4-c469-41be-bc0e-af9d1a28e1c3" providerId="ADAL" clId="{3E908D0C-D23B-1D44-8C84-8DCD0D6C03C2}" dt="2025-02-25T15:04:15.498" v="159" actId="478"/>
          <ac:picMkLst>
            <pc:docMk/>
            <pc:sldMk cId="3707792547" sldId="3791"/>
            <ac:picMk id="5" creationId="{CA8C1A20-E174-511E-EA95-B0715833D032}"/>
          </ac:picMkLst>
        </pc:picChg>
      </pc:sldChg>
      <pc:sldChg chg="del">
        <pc:chgData name="Bianca Cramer" userId="debe6bd4-c469-41be-bc0e-af9d1a28e1c3" providerId="ADAL" clId="{3E908D0C-D23B-1D44-8C84-8DCD0D6C03C2}" dt="2025-02-25T15:01:01.617" v="155" actId="2696"/>
        <pc:sldMkLst>
          <pc:docMk/>
          <pc:sldMk cId="2490827203" sldId="3845"/>
        </pc:sldMkLst>
      </pc:sldChg>
      <pc:sldChg chg="modSp mod">
        <pc:chgData name="Bianca Cramer" userId="debe6bd4-c469-41be-bc0e-af9d1a28e1c3" providerId="ADAL" clId="{3E908D0C-D23B-1D44-8C84-8DCD0D6C03C2}" dt="2025-02-25T15:02:04.522" v="157"/>
        <pc:sldMkLst>
          <pc:docMk/>
          <pc:sldMk cId="3016836112" sldId="3858"/>
        </pc:sldMkLst>
        <pc:spChg chg="mod">
          <ac:chgData name="Bianca Cramer" userId="debe6bd4-c469-41be-bc0e-af9d1a28e1c3" providerId="ADAL" clId="{3E908D0C-D23B-1D44-8C84-8DCD0D6C03C2}" dt="2025-02-25T15:02:04.522" v="157"/>
          <ac:spMkLst>
            <pc:docMk/>
            <pc:sldMk cId="3016836112" sldId="3858"/>
            <ac:spMk id="17" creationId="{F985F2AC-8893-82AE-E8A6-763ED74F8185}"/>
          </ac:spMkLst>
        </pc:spChg>
      </pc:sldChg>
      <pc:sldChg chg="modSp mod">
        <pc:chgData name="Bianca Cramer" userId="debe6bd4-c469-41be-bc0e-af9d1a28e1c3" providerId="ADAL" clId="{3E908D0C-D23B-1D44-8C84-8DCD0D6C03C2}" dt="2025-02-25T15:02:26.846" v="158" actId="20577"/>
        <pc:sldMkLst>
          <pc:docMk/>
          <pc:sldMk cId="2990480206" sldId="3859"/>
        </pc:sldMkLst>
        <pc:spChg chg="mod">
          <ac:chgData name="Bianca Cramer" userId="debe6bd4-c469-41be-bc0e-af9d1a28e1c3" providerId="ADAL" clId="{3E908D0C-D23B-1D44-8C84-8DCD0D6C03C2}" dt="2025-02-25T15:02:26.846" v="158" actId="20577"/>
          <ac:spMkLst>
            <pc:docMk/>
            <pc:sldMk cId="2990480206" sldId="3859"/>
            <ac:spMk id="4" creationId="{677C31F6-B12B-E0D3-AFDB-2D1DCC5D0C5D}"/>
          </ac:spMkLst>
        </pc:spChg>
      </pc:sldChg>
      <pc:sldChg chg="modSp mod">
        <pc:chgData name="Bianca Cramer" userId="debe6bd4-c469-41be-bc0e-af9d1a28e1c3" providerId="ADAL" clId="{3E908D0C-D23B-1D44-8C84-8DCD0D6C03C2}" dt="2025-02-25T14:55:22.511" v="7" actId="14100"/>
        <pc:sldMkLst>
          <pc:docMk/>
          <pc:sldMk cId="2601267685" sldId="3862"/>
        </pc:sldMkLst>
        <pc:spChg chg="mod">
          <ac:chgData name="Bianca Cramer" userId="debe6bd4-c469-41be-bc0e-af9d1a28e1c3" providerId="ADAL" clId="{3E908D0C-D23B-1D44-8C84-8DCD0D6C03C2}" dt="2025-02-25T14:55:22.511" v="7" actId="14100"/>
          <ac:spMkLst>
            <pc:docMk/>
            <pc:sldMk cId="2601267685" sldId="3862"/>
            <ac:spMk id="8" creationId="{B6AF253E-0A4C-D61F-9E4E-3F1F475FEDDD}"/>
          </ac:spMkLst>
        </pc:spChg>
        <pc:picChg chg="mod">
          <ac:chgData name="Bianca Cramer" userId="debe6bd4-c469-41be-bc0e-af9d1a28e1c3" providerId="ADAL" clId="{3E908D0C-D23B-1D44-8C84-8DCD0D6C03C2}" dt="2025-02-25T14:55:18.712" v="6" actId="1076"/>
          <ac:picMkLst>
            <pc:docMk/>
            <pc:sldMk cId="2601267685" sldId="3862"/>
            <ac:picMk id="7" creationId="{72BB4545-9076-9CDE-6142-5F149ADA1C03}"/>
          </ac:picMkLst>
        </pc:picChg>
      </pc:sldChg>
      <pc:sldChg chg="addSp modSp add mod modNotesTx">
        <pc:chgData name="Bianca Cramer" userId="debe6bd4-c469-41be-bc0e-af9d1a28e1c3" providerId="ADAL" clId="{3E908D0C-D23B-1D44-8C84-8DCD0D6C03C2}" dt="2025-02-25T15:00:53.251" v="154" actId="113"/>
        <pc:sldMkLst>
          <pc:docMk/>
          <pc:sldMk cId="439793521" sldId="3869"/>
        </pc:sldMkLst>
        <pc:spChg chg="mod">
          <ac:chgData name="Bianca Cramer" userId="debe6bd4-c469-41be-bc0e-af9d1a28e1c3" providerId="ADAL" clId="{3E908D0C-D23B-1D44-8C84-8DCD0D6C03C2}" dt="2025-02-25T14:59:25.324" v="120" actId="20577"/>
          <ac:spMkLst>
            <pc:docMk/>
            <pc:sldMk cId="439793521" sldId="3869"/>
            <ac:spMk id="2" creationId="{2457C298-EC8A-0382-918D-AEBCCF26E1DA}"/>
          </ac:spMkLst>
        </pc:spChg>
        <pc:spChg chg="add mod">
          <ac:chgData name="Bianca Cramer" userId="debe6bd4-c469-41be-bc0e-af9d1a28e1c3" providerId="ADAL" clId="{3E908D0C-D23B-1D44-8C84-8DCD0D6C03C2}" dt="2025-02-25T15:00:53.251" v="154" actId="113"/>
          <ac:spMkLst>
            <pc:docMk/>
            <pc:sldMk cId="439793521" sldId="3869"/>
            <ac:spMk id="5" creationId="{F00EB1AA-C7EB-2FBB-37EC-0764231D9322}"/>
          </ac:spMkLst>
        </pc:spChg>
        <pc:spChg chg="add mod">
          <ac:chgData name="Bianca Cramer" userId="debe6bd4-c469-41be-bc0e-af9d1a28e1c3" providerId="ADAL" clId="{3E908D0C-D23B-1D44-8C84-8DCD0D6C03C2}" dt="2025-02-25T15:00:45.975" v="152" actId="255"/>
          <ac:spMkLst>
            <pc:docMk/>
            <pc:sldMk cId="439793521" sldId="3869"/>
            <ac:spMk id="6" creationId="{2B6E2FE7-790C-2D82-74D5-8B0BE366101A}"/>
          </ac:spMkLst>
        </pc:spChg>
        <pc:spChg chg="add mod">
          <ac:chgData name="Bianca Cramer" userId="debe6bd4-c469-41be-bc0e-af9d1a28e1c3" providerId="ADAL" clId="{3E908D0C-D23B-1D44-8C84-8DCD0D6C03C2}" dt="2025-02-25T15:00:42.168" v="150" actId="14100"/>
          <ac:spMkLst>
            <pc:docMk/>
            <pc:sldMk cId="439793521" sldId="3869"/>
            <ac:spMk id="7" creationId="{8059E8D9-C86B-256F-EF78-50A2394FF924}"/>
          </ac:spMkLst>
        </pc:spChg>
        <pc:spChg chg="add mod">
          <ac:chgData name="Bianca Cramer" userId="debe6bd4-c469-41be-bc0e-af9d1a28e1c3" providerId="ADAL" clId="{3E908D0C-D23B-1D44-8C84-8DCD0D6C03C2}" dt="2025-02-25T15:00:25.863" v="144" actId="255"/>
          <ac:spMkLst>
            <pc:docMk/>
            <pc:sldMk cId="439793521" sldId="3869"/>
            <ac:spMk id="8" creationId="{3213E1B5-0C89-D30B-9B5C-8BCB4EA0517A}"/>
          </ac:spMkLst>
        </pc:spChg>
        <pc:spChg chg="add mod">
          <ac:chgData name="Bianca Cramer" userId="debe6bd4-c469-41be-bc0e-af9d1a28e1c3" providerId="ADAL" clId="{3E908D0C-D23B-1D44-8C84-8DCD0D6C03C2}" dt="2025-02-25T15:00:21.388" v="142" actId="255"/>
          <ac:spMkLst>
            <pc:docMk/>
            <pc:sldMk cId="439793521" sldId="3869"/>
            <ac:spMk id="9" creationId="{A1F65F88-D449-3F2F-84A5-BB0CF617E908}"/>
          </ac:spMkLst>
        </pc:spChg>
        <pc:spChg chg="add mod">
          <ac:chgData name="Bianca Cramer" userId="debe6bd4-c469-41be-bc0e-af9d1a28e1c3" providerId="ADAL" clId="{3E908D0C-D23B-1D44-8C84-8DCD0D6C03C2}" dt="2025-02-25T15:00:29.331" v="146" actId="255"/>
          <ac:spMkLst>
            <pc:docMk/>
            <pc:sldMk cId="439793521" sldId="3869"/>
            <ac:spMk id="10" creationId="{18E3CF59-411D-3533-3D8C-CD2F5A26CCAF}"/>
          </ac:spMkLst>
        </pc:spChg>
        <pc:picChg chg="add mod">
          <ac:chgData name="Bianca Cramer" userId="debe6bd4-c469-41be-bc0e-af9d1a28e1c3" providerId="ADAL" clId="{3E908D0C-D23B-1D44-8C84-8DCD0D6C03C2}" dt="2025-02-25T14:59:44.769" v="132" actId="1035"/>
          <ac:picMkLst>
            <pc:docMk/>
            <pc:sldMk cId="439793521" sldId="3869"/>
            <ac:picMk id="3" creationId="{E63E0DFD-EB9E-BF3D-D3C5-150C5B841291}"/>
          </ac:picMkLst>
        </pc:picChg>
      </pc:sldChg>
    </pc:docChg>
  </pc:docChgLst>
  <pc:docChgLst>
    <pc:chgData name="Katharina Rosin" userId="c61c3d5a-03c4-44db-b0eb-fc065e61562a" providerId="ADAL" clId="{878A56D9-D575-AE4F-A4F4-588076CB1CAD}"/>
    <pc:docChg chg="custSel modSld">
      <pc:chgData name="Katharina Rosin" userId="c61c3d5a-03c4-44db-b0eb-fc065e61562a" providerId="ADAL" clId="{878A56D9-D575-AE4F-A4F4-588076CB1CAD}" dt="2024-11-11T09:15:35.048" v="1098" actId="20577"/>
      <pc:docMkLst>
        <pc:docMk/>
      </pc:docMkLst>
      <pc:sldChg chg="modNotesTx">
        <pc:chgData name="Katharina Rosin" userId="c61c3d5a-03c4-44db-b0eb-fc065e61562a" providerId="ADAL" clId="{878A56D9-D575-AE4F-A4F4-588076CB1CAD}" dt="2024-11-01T07:55:58.256" v="5" actId="20577"/>
        <pc:sldMkLst>
          <pc:docMk/>
          <pc:sldMk cId="3608370047" sldId="3822"/>
        </pc:sldMkLst>
      </pc:sldChg>
      <pc:sldChg chg="modNotesTx">
        <pc:chgData name="Katharina Rosin" userId="c61c3d5a-03c4-44db-b0eb-fc065e61562a" providerId="ADAL" clId="{878A56D9-D575-AE4F-A4F4-588076CB1CAD}" dt="2024-11-11T09:15:35.048" v="1098" actId="20577"/>
        <pc:sldMkLst>
          <pc:docMk/>
          <pc:sldMk cId="3349640847" sldId="3826"/>
        </pc:sldMkLst>
      </pc:sldChg>
      <pc:sldChg chg="modSp mod">
        <pc:chgData name="Katharina Rosin" userId="c61c3d5a-03c4-44db-b0eb-fc065e61562a" providerId="ADAL" clId="{878A56D9-D575-AE4F-A4F4-588076CB1CAD}" dt="2024-11-11T08:47:51.772" v="78" actId="20577"/>
        <pc:sldMkLst>
          <pc:docMk/>
          <pc:sldMk cId="194408349" sldId="3857"/>
        </pc:sldMkLst>
      </pc:sldChg>
    </pc:docChg>
  </pc:docChgLst>
  <pc:docChgLst>
    <pc:chgData name="Sarah Strohm" userId="b3508da2-cc46-4950-b5ba-87515428daea" providerId="ADAL" clId="{B85C042A-6658-6544-800F-9CDC7F4208AB}"/>
    <pc:docChg chg="modSld">
      <pc:chgData name="Sarah Strohm" userId="b3508da2-cc46-4950-b5ba-87515428daea" providerId="ADAL" clId="{B85C042A-6658-6544-800F-9CDC7F4208AB}" dt="2025-02-26T11:20:17.939" v="16"/>
      <pc:docMkLst>
        <pc:docMk/>
      </pc:docMkLst>
      <pc:sldChg chg="modAnim">
        <pc:chgData name="Sarah Strohm" userId="b3508da2-cc46-4950-b5ba-87515428daea" providerId="ADAL" clId="{B85C042A-6658-6544-800F-9CDC7F4208AB}" dt="2025-02-26T11:19:41.563" v="5"/>
        <pc:sldMkLst>
          <pc:docMk/>
          <pc:sldMk cId="2316717782" sldId="3824"/>
        </pc:sldMkLst>
      </pc:sldChg>
      <pc:sldChg chg="modAnim">
        <pc:chgData name="Sarah Strohm" userId="b3508da2-cc46-4950-b5ba-87515428daea" providerId="ADAL" clId="{B85C042A-6658-6544-800F-9CDC7F4208AB}" dt="2025-02-26T11:20:17.939" v="16"/>
        <pc:sldMkLst>
          <pc:docMk/>
          <pc:sldMk cId="3012993684" sldId="3825"/>
        </pc:sldMkLst>
      </pc:sldChg>
    </pc:docChg>
  </pc:docChgLst>
</pc:chgInfo>
</file>

<file path=ppt/comments/modernComment_EA4_1B52A1E0.xml><?xml version="1.0" encoding="utf-8"?>
<p188:cmLst xmlns:a="http://schemas.openxmlformats.org/drawingml/2006/main" xmlns:r="http://schemas.openxmlformats.org/officeDocument/2006/relationships" xmlns:p188="http://schemas.microsoft.com/office/powerpoint/2018/8/main">
  <p188:cm id="{DE729B0D-6EE3-4C49-8A63-083D9E4A7066}" authorId="{6EE6249F-6B89-7BF2-1589-354ACB216AC2}" status="resolved" created="2024-02-20T12:30:28.358">
    <pc:sldMkLst xmlns:pc="http://schemas.microsoft.com/office/powerpoint/2013/main/command">
      <pc:docMk/>
      <pc:sldMk cId="458400224" sldId="3748"/>
    </pc:sldMkLst>
    <p188:txBody>
      <a:bodyPr/>
      <a:lstStyle/>
      <a:p>
        <a:r>
          <a:rPr lang="de-DE"/>
          <a:t>Kathy: Statt History: Stories as a primal form of human communication.</a:t>
        </a:r>
      </a:p>
    </p188:txBody>
  </p188:cm>
</p188:cmLst>
</file>

<file path=ppt/comments/modernComment_F0A_F75550DD.xml><?xml version="1.0" encoding="utf-8"?>
<p188:cmLst xmlns:a="http://schemas.openxmlformats.org/drawingml/2006/main" xmlns:r="http://schemas.openxmlformats.org/officeDocument/2006/relationships" xmlns:p188="http://schemas.microsoft.com/office/powerpoint/2018/8/main">
  <p188:cm id="{BF7F6A77-C6F7-834C-AFC2-08F119A64A8C}" authorId="{6EE6249F-6B89-7BF2-1589-354ACB216AC2}" status="resolved" created="2024-02-20T11:46:57.057">
    <pc:sldMkLst xmlns:pc="http://schemas.microsoft.com/office/powerpoint/2013/main/command">
      <pc:docMk/>
      <pc:sldMk cId="2479755483" sldId="3744"/>
    </pc:sldMkLst>
    <p188:replyLst>
      <p188:reply id="{7D02EAA3-1080-9546-81F6-ECA9E765BCE0}" authorId="{6EE6249F-6B89-7BF2-1589-354ACB216AC2}" created="2024-02-20T11:47:01.086">
        <p188:txBody>
          <a:bodyPr/>
          <a:lstStyle/>
          <a:p>
            <a:r>
              <a:rPr lang="de-DE"/>
              <a:t>Der Kreis muss durchgehend funktionieren (zB. auch bei Rocky); Storyboard deswegen lieber rund machen (runde Bilder) + die einzelnen Stationen auch einfügen
+ Icon für die einzelnen Schritte (damit man das bei Rocky wieder nutzen kann)</a:t>
            </a:r>
          </a:p>
        </p188:txBody>
      </p188:reply>
    </p188:replyLst>
    <p188:txBody>
      <a:bodyPr/>
      <a:lstStyle/>
      <a:p>
        <a:r>
          <a:rPr lang="de-DE"/>
          <a:t>Mein Vorschlag wäre, hier einfach Illusionen von Toni in jeder Phase zu zeigen und bei jedem Bild eine Referenz zur jeweiligen Phase der Heldinnenreise zu geben. Zusätzlich könnten wir die Punkte, die Lernziele verkörpern explizit nennen, also noch zusätzlich schreiben.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B80D79-4AC6-C106-7402-320C13FE9A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a:extLst>
              <a:ext uri="{FF2B5EF4-FFF2-40B4-BE49-F238E27FC236}">
                <a16:creationId xmlns:a16="http://schemas.microsoft.com/office/drawing/2014/main" id="{5CEA84BC-9F29-09DC-41CD-FE319528ED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9BC6D4-3108-814F-BA77-C987F42F1421}" type="datetimeFigureOut">
              <a:t>26.02.25</a:t>
            </a:fld>
            <a:endParaRPr lang="en-DE"/>
          </a:p>
        </p:txBody>
      </p:sp>
      <p:sp>
        <p:nvSpPr>
          <p:cNvPr id="4" name="Footer Placeholder 3">
            <a:extLst>
              <a:ext uri="{FF2B5EF4-FFF2-40B4-BE49-F238E27FC236}">
                <a16:creationId xmlns:a16="http://schemas.microsoft.com/office/drawing/2014/main" id="{BFBD1DF0-7DB1-E192-13EC-7E6E3B8881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5" name="Slide Number Placeholder 4">
            <a:extLst>
              <a:ext uri="{FF2B5EF4-FFF2-40B4-BE49-F238E27FC236}">
                <a16:creationId xmlns:a16="http://schemas.microsoft.com/office/drawing/2014/main" id="{5E4CDCEE-4790-B249-86CA-DDBEEAF5B02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12EC3F-41D0-F245-A4BB-81CDB6037E8F}" type="slidenum">
              <a:t>‹Nr.›</a:t>
            </a:fld>
            <a:endParaRPr lang="en-DE"/>
          </a:p>
        </p:txBody>
      </p:sp>
    </p:spTree>
    <p:extLst>
      <p:ext uri="{BB962C8B-B14F-4D97-AF65-F5344CB8AC3E}">
        <p14:creationId xmlns:p14="http://schemas.microsoft.com/office/powerpoint/2010/main" val="4073255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DINOT-Bold" panose="020B0504020101020102" pitchFamily="34" charset="77"/>
        <a:ea typeface="DINOT-Bold" panose="020B0504020101020102" pitchFamily="34"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ieatemraeuber.de/die-geschichte-der-geschicht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9X0weDMh9C4"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focus.de/finanzen/experts/pyczak/erfolgreicher-pitch-geschichten-schlagen-fakten_id_7410388.html" TargetMode="External"/><Relationship Id="rId4" Type="http://schemas.openxmlformats.org/officeDocument/2006/relationships/hyperlink" Target="https://www.youtube.com/watch?v=CdO9a41WUs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ytimes.com/2012/03/18/opinion/sunday/the-neuroscience-of-your-brain-on-fiction.html?pagewanted=all&amp;_r=1)"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corporate-senses.com/sensorische-reize/" TargetMode="External"/><Relationship Id="rId4" Type="http://schemas.openxmlformats.org/officeDocument/2006/relationships/hyperlink" Target="https://books.google.de/books?id=I9ysBAAAQBAJ&amp;pg=PA144&amp;lpg=PA144&amp;dq=emotionale+trigger+storytelling&amp;source=bl&amp;ots=AkAmf8-sWC&amp;sig=qCvS9-dwh0CTzoGoqzPa4IaAr3Y&amp;hl=de&amp;sa=X&amp;ved=0CC0Q6AEwAmoVChMIwbG21vDrxgIVC75yCh0i8gfx#v=onepage&amp;q=emotionale%20trigger%20storytelling&amp;f=false"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ieatemraeuber.de/geschichten-veraendern-die-wel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blog.reedsy.com/guide/story-structure/heros-journey/"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tvtropes.org/pmwiki/pmwiki.php/Main/TheHerosJourney?from=Main.Monomyth" TargetMode="External"/><Relationship Id="rId5" Type="http://schemas.openxmlformats.org/officeDocument/2006/relationships/hyperlink" Target="https://blog.reedsy.com/rising-action/" TargetMode="External"/><Relationship Id="rId4" Type="http://schemas.openxmlformats.org/officeDocument/2006/relationships/hyperlink" Target="https://www.youtube.com/watch?v=zPUe7O3ODHQ"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ureimpact.com/post/impact-story"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icia Text"/>
              <a:buNone/>
            </a:pPr>
            <a:endParaRPr b="1" dirty="0">
              <a:latin typeface="Aptos" panose="020B0004020202020204" pitchFamily="34" charset="0"/>
            </a:endParaRPr>
          </a:p>
          <a:p>
            <a:pPr marL="0" marR="0" lvl="0" indent="0" algn="l" rtl="0">
              <a:lnSpc>
                <a:spcPct val="100000"/>
              </a:lnSpc>
              <a:spcBef>
                <a:spcPts val="0"/>
              </a:spcBef>
              <a:spcAft>
                <a:spcPts val="0"/>
              </a:spcAft>
              <a:buClr>
                <a:schemeClr val="dk1"/>
              </a:buClr>
              <a:buSzPts val="1200"/>
              <a:buFont typeface="Noticia Text"/>
              <a:buNone/>
            </a:pPr>
            <a:endParaRPr b="1" dirty="0">
              <a:latin typeface="Aptos" panose="020B0004020202020204" pitchFamily="34" charset="0"/>
            </a:endParaRPr>
          </a:p>
          <a:p>
            <a:pPr marL="0" marR="0" lvl="0" indent="0" algn="l" rtl="0">
              <a:lnSpc>
                <a:spcPct val="100000"/>
              </a:lnSpc>
              <a:spcBef>
                <a:spcPts val="0"/>
              </a:spcBef>
              <a:spcAft>
                <a:spcPts val="0"/>
              </a:spcAft>
              <a:buClr>
                <a:schemeClr val="dk1"/>
              </a:buClr>
              <a:buSzPts val="1200"/>
              <a:buFont typeface="Noticia Text"/>
              <a:buNone/>
            </a:pPr>
            <a:endParaRPr b="1" dirty="0">
              <a:latin typeface="Aptos" panose="020B0004020202020204" pitchFamily="34" charset="0"/>
            </a:endParaRPr>
          </a:p>
          <a:p>
            <a:pPr marL="0" marR="0" lvl="0" indent="0" algn="l" rtl="0">
              <a:lnSpc>
                <a:spcPct val="100000"/>
              </a:lnSpc>
              <a:spcBef>
                <a:spcPts val="0"/>
              </a:spcBef>
              <a:spcAft>
                <a:spcPts val="0"/>
              </a:spcAft>
              <a:buClr>
                <a:schemeClr val="dk1"/>
              </a:buClr>
              <a:buSzPts val="1200"/>
              <a:buFont typeface="Noticia Text"/>
              <a:buNone/>
            </a:pPr>
            <a:endParaRPr b="1" dirty="0">
              <a:latin typeface="Aptos" panose="020B0004020202020204" pitchFamily="34" charset="0"/>
            </a:endParaRPr>
          </a:p>
          <a:p>
            <a:pPr marL="0" lvl="0" indent="0" algn="l" rtl="0">
              <a:spcBef>
                <a:spcPts val="0"/>
              </a:spcBef>
              <a:spcAft>
                <a:spcPts val="0"/>
              </a:spcAft>
              <a:buNone/>
            </a:pPr>
            <a:endParaRPr b="1" dirty="0">
              <a:latin typeface="Aptos" panose="020B0004020202020204" pitchFamily="34" charset="0"/>
            </a:endParaRPr>
          </a:p>
        </p:txBody>
      </p:sp>
      <p:sp>
        <p:nvSpPr>
          <p:cNvPr id="243" name="Google Shape;24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b="1">
                <a:latin typeface="Aptos" panose="020B0004020202020204" pitchFamily="34" charset="0"/>
              </a:rPr>
              <a:t>1</a:t>
            </a:fld>
            <a:endParaRPr b="1" dirty="0">
              <a:latin typeface="Aptos" panose="020B0004020202020204" pitchFamily="34" charset="0"/>
            </a:endParaRPr>
          </a:p>
        </p:txBody>
      </p:sp>
    </p:spTree>
    <p:extLst>
      <p:ext uri="{BB962C8B-B14F-4D97-AF65-F5344CB8AC3E}">
        <p14:creationId xmlns:p14="http://schemas.microsoft.com/office/powerpoint/2010/main" val="1729953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b="0" dirty="0" err="1">
                <a:latin typeface="Aptos" panose="020B0004020202020204" pitchFamily="34" charset="0"/>
              </a:rPr>
              <a:t>Now</a:t>
            </a:r>
            <a:r>
              <a:rPr lang="de-DE" b="0" dirty="0">
                <a:latin typeface="Aptos" panose="020B0004020202020204" pitchFamily="34" charset="0"/>
              </a:rPr>
              <a:t>… As </a:t>
            </a:r>
            <a:r>
              <a:rPr lang="de-DE" b="0" dirty="0" err="1">
                <a:latin typeface="Aptos" panose="020B0004020202020204" pitchFamily="34" charset="0"/>
              </a:rPr>
              <a:t>you</a:t>
            </a:r>
            <a:r>
              <a:rPr lang="de-DE" b="0" dirty="0">
                <a:latin typeface="Aptos" panose="020B0004020202020204" pitchFamily="34" charset="0"/>
              </a:rPr>
              <a:t> </a:t>
            </a:r>
            <a:r>
              <a:rPr lang="de-DE" b="0" dirty="0" err="1">
                <a:latin typeface="Aptos" panose="020B0004020202020204" pitchFamily="34" charset="0"/>
              </a:rPr>
              <a:t>have</a:t>
            </a:r>
            <a:r>
              <a:rPr lang="de-DE" b="0" dirty="0">
                <a:latin typeface="Aptos" panose="020B0004020202020204" pitchFamily="34" charset="0"/>
              </a:rPr>
              <a:t> </a:t>
            </a:r>
            <a:r>
              <a:rPr lang="de-DE" b="0" dirty="0" err="1">
                <a:latin typeface="Aptos" panose="020B0004020202020204" pitchFamily="34" charset="0"/>
              </a:rPr>
              <a:t>already</a:t>
            </a:r>
            <a:r>
              <a:rPr lang="de-DE" b="0" dirty="0">
                <a:latin typeface="Aptos" panose="020B0004020202020204" pitchFamily="34" charset="0"/>
              </a:rPr>
              <a:t> </a:t>
            </a:r>
            <a:r>
              <a:rPr lang="de-DE" b="0" dirty="0" err="1">
                <a:latin typeface="Aptos" panose="020B0004020202020204" pitchFamily="34" charset="0"/>
              </a:rPr>
              <a:t>told</a:t>
            </a:r>
            <a:r>
              <a:rPr lang="de-DE" b="0" dirty="0">
                <a:latin typeface="Aptos" panose="020B0004020202020204" pitchFamily="34" charset="0"/>
              </a:rPr>
              <a:t> </a:t>
            </a:r>
            <a:r>
              <a:rPr lang="de-DE" b="0" dirty="0" err="1">
                <a:latin typeface="Aptos" panose="020B0004020202020204" pitchFamily="34" charset="0"/>
              </a:rPr>
              <a:t>little</a:t>
            </a:r>
            <a:r>
              <a:rPr lang="de-DE" b="0" dirty="0">
                <a:latin typeface="Aptos" panose="020B0004020202020204" pitchFamily="34" charset="0"/>
              </a:rPr>
              <a:t> </a:t>
            </a:r>
            <a:r>
              <a:rPr lang="de-DE" b="0" dirty="0" err="1">
                <a:latin typeface="Aptos" panose="020B0004020202020204" pitchFamily="34" charset="0"/>
              </a:rPr>
              <a:t>stories</a:t>
            </a:r>
            <a:r>
              <a:rPr lang="de-DE" b="0" dirty="0">
                <a:latin typeface="Aptos" panose="020B0004020202020204" pitchFamily="34" charset="0"/>
              </a:rPr>
              <a:t> </a:t>
            </a:r>
            <a:r>
              <a:rPr lang="de-DE" b="0" dirty="0" err="1">
                <a:latin typeface="Aptos" panose="020B0004020202020204" pitchFamily="34" charset="0"/>
              </a:rPr>
              <a:t>about</a:t>
            </a:r>
            <a:r>
              <a:rPr lang="de-DE" b="0" dirty="0">
                <a:latin typeface="Aptos" panose="020B0004020202020204" pitchFamily="34" charset="0"/>
              </a:rPr>
              <a:t> </a:t>
            </a:r>
            <a:r>
              <a:rPr lang="de-DE" b="0" dirty="0" err="1">
                <a:latin typeface="Aptos" panose="020B0004020202020204" pitchFamily="34" charset="0"/>
              </a:rPr>
              <a:t>yourself</a:t>
            </a:r>
            <a:r>
              <a:rPr lang="de-DE" b="0" dirty="0">
                <a:latin typeface="Aptos" panose="020B0004020202020204" pitchFamily="34" charset="0"/>
              </a:rPr>
              <a:t>, </a:t>
            </a:r>
            <a:r>
              <a:rPr lang="de-DE" b="0" dirty="0" err="1">
                <a:latin typeface="Aptos" panose="020B0004020202020204" pitchFamily="34" charset="0"/>
              </a:rPr>
              <a:t>let</a:t>
            </a:r>
            <a:r>
              <a:rPr lang="de-DE" b="0" dirty="0">
                <a:latin typeface="Aptos" panose="020B0004020202020204" pitchFamily="34" charset="0"/>
              </a:rPr>
              <a:t> </a:t>
            </a:r>
            <a:r>
              <a:rPr lang="de-DE" b="0" dirty="0" err="1">
                <a:latin typeface="Aptos" panose="020B0004020202020204" pitchFamily="34" charset="0"/>
              </a:rPr>
              <a:t>me</a:t>
            </a:r>
            <a:r>
              <a:rPr lang="de-DE" b="0" dirty="0">
                <a:latin typeface="Aptos" panose="020B0004020202020204" pitchFamily="34" charset="0"/>
              </a:rPr>
              <a:t> </a:t>
            </a:r>
            <a:r>
              <a:rPr lang="de-DE" b="0" dirty="0" err="1">
                <a:latin typeface="Aptos" panose="020B0004020202020204" pitchFamily="34" charset="0"/>
              </a:rPr>
              <a:t>tell</a:t>
            </a:r>
            <a:r>
              <a:rPr lang="de-DE" b="0" dirty="0">
                <a:latin typeface="Aptos" panose="020B0004020202020204" pitchFamily="34" charset="0"/>
              </a:rPr>
              <a:t> </a:t>
            </a:r>
            <a:r>
              <a:rPr lang="de-DE" b="0" dirty="0" err="1">
                <a:latin typeface="Aptos" panose="020B0004020202020204" pitchFamily="34" charset="0"/>
              </a:rPr>
              <a:t>you</a:t>
            </a:r>
            <a:r>
              <a:rPr lang="de-DE" b="0" dirty="0">
                <a:latin typeface="Aptos" panose="020B0004020202020204" pitchFamily="34" charset="0"/>
              </a:rPr>
              <a:t> a </a:t>
            </a:r>
            <a:r>
              <a:rPr lang="de-DE" b="0" dirty="0" err="1">
                <a:latin typeface="Aptos" panose="020B0004020202020204" pitchFamily="34" charset="0"/>
              </a:rPr>
              <a:t>little</a:t>
            </a:r>
            <a:r>
              <a:rPr lang="de-DE" b="0" dirty="0">
                <a:latin typeface="Aptos" panose="020B0004020202020204" pitchFamily="34" charset="0"/>
              </a:rPr>
              <a:t> </a:t>
            </a:r>
            <a:r>
              <a:rPr lang="de-DE" b="0" dirty="0" err="1">
                <a:latin typeface="Aptos" panose="020B0004020202020204" pitchFamily="34" charset="0"/>
              </a:rPr>
              <a:t>bit</a:t>
            </a:r>
            <a:r>
              <a:rPr lang="de-DE" b="0" dirty="0">
                <a:latin typeface="Aptos" panose="020B0004020202020204" pitchFamily="34" charset="0"/>
              </a:rPr>
              <a:t> </a:t>
            </a:r>
            <a:r>
              <a:rPr lang="de-DE" b="0" dirty="0" err="1">
                <a:latin typeface="Aptos" panose="020B0004020202020204" pitchFamily="34" charset="0"/>
              </a:rPr>
              <a:t>about</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power </a:t>
            </a:r>
            <a:r>
              <a:rPr lang="de-DE" b="0" dirty="0" err="1">
                <a:latin typeface="Aptos" panose="020B0004020202020204" pitchFamily="34" charset="0"/>
              </a:rPr>
              <a:t>of</a:t>
            </a:r>
            <a:r>
              <a:rPr lang="de-DE" b="0" dirty="0">
                <a:latin typeface="Aptos" panose="020B0004020202020204" pitchFamily="34" charset="0"/>
              </a:rPr>
              <a:t> </a:t>
            </a:r>
            <a:r>
              <a:rPr lang="de-DE" b="0" dirty="0" err="1">
                <a:latin typeface="Aptos" panose="020B0004020202020204" pitchFamily="34" charset="0"/>
              </a:rPr>
              <a:t>stories</a:t>
            </a:r>
            <a:r>
              <a:rPr lang="de-DE" b="0" dirty="0">
                <a:latin typeface="Aptos" panose="020B0004020202020204" pitchFamily="34" charset="0"/>
              </a:rPr>
              <a:t>:</a:t>
            </a:r>
          </a:p>
          <a:p>
            <a:pPr marL="0" lvl="0" indent="0" algn="l" rtl="0">
              <a:spcBef>
                <a:spcPts val="0"/>
              </a:spcBef>
              <a:spcAft>
                <a:spcPts val="0"/>
              </a:spcAft>
              <a:buNone/>
            </a:pPr>
            <a:endParaRPr lang="de-DE" b="0" dirty="0">
              <a:latin typeface="Aptos" panose="020B0004020202020204" pitchFamily="34" charset="0"/>
            </a:endParaRPr>
          </a:p>
          <a:p>
            <a:pPr marL="0" lvl="0" indent="0" algn="l" rtl="0">
              <a:spcBef>
                <a:spcPts val="0"/>
              </a:spcBef>
              <a:spcAft>
                <a:spcPts val="0"/>
              </a:spcAft>
              <a:buNone/>
            </a:pPr>
            <a:r>
              <a:rPr lang="de-DE" b="0" dirty="0">
                <a:latin typeface="Aptos" panose="020B0004020202020204" pitchFamily="34" charset="0"/>
              </a:rPr>
              <a:t>Stories </a:t>
            </a:r>
            <a:r>
              <a:rPr lang="de-DE" b="0" dirty="0" err="1">
                <a:latin typeface="Aptos" panose="020B0004020202020204" pitchFamily="34" charset="0"/>
              </a:rPr>
              <a:t>are</a:t>
            </a:r>
            <a:r>
              <a:rPr lang="de-DE" b="0" dirty="0">
                <a:latin typeface="Aptos" panose="020B0004020202020204" pitchFamily="34" charset="0"/>
              </a:rPr>
              <a:t> a </a:t>
            </a:r>
            <a:r>
              <a:rPr lang="de-DE" b="0" dirty="0" err="1">
                <a:latin typeface="Aptos" panose="020B0004020202020204" pitchFamily="34" charset="0"/>
              </a:rPr>
              <a:t>very</a:t>
            </a:r>
            <a:r>
              <a:rPr lang="de-DE" b="0" dirty="0">
                <a:latin typeface="Aptos" panose="020B0004020202020204" pitchFamily="34" charset="0"/>
              </a:rPr>
              <a:t> powerful </a:t>
            </a:r>
            <a:r>
              <a:rPr lang="de-DE" b="0" dirty="0" err="1">
                <a:latin typeface="Aptos" panose="020B0004020202020204" pitchFamily="34" charset="0"/>
              </a:rPr>
              <a:t>vehicle</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convey</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ideas</a:t>
            </a:r>
            <a:r>
              <a:rPr lang="de-DE" b="0" dirty="0">
                <a:latin typeface="Aptos" panose="020B0004020202020204" pitchFamily="34" charset="0"/>
              </a:rPr>
              <a:t>. </a:t>
            </a:r>
          </a:p>
          <a:p>
            <a:pPr marL="0" lvl="0" indent="0" algn="l" rtl="0">
              <a:spcBef>
                <a:spcPts val="0"/>
              </a:spcBef>
              <a:spcAft>
                <a:spcPts val="0"/>
              </a:spcAft>
              <a:buNone/>
            </a:pPr>
            <a:endParaRPr lang="de-DE" b="0" dirty="0">
              <a:latin typeface="Aptos" panose="020B0004020202020204" pitchFamily="34" charset="0"/>
            </a:endParaRPr>
          </a:p>
          <a:p>
            <a:pPr marL="0" lvl="0" indent="0" algn="l" rtl="0">
              <a:spcBef>
                <a:spcPts val="0"/>
              </a:spcBef>
              <a:spcAft>
                <a:spcPts val="0"/>
              </a:spcAft>
              <a:buNone/>
            </a:pPr>
            <a:r>
              <a:rPr lang="de-DE" b="0" dirty="0">
                <a:latin typeface="Aptos" panose="020B0004020202020204" pitchFamily="34" charset="0"/>
              </a:rPr>
              <a:t>Today </a:t>
            </a:r>
            <a:r>
              <a:rPr lang="de-DE" b="0" dirty="0" err="1">
                <a:latin typeface="Aptos" panose="020B0004020202020204" pitchFamily="34" charset="0"/>
              </a:rPr>
              <a:t>we</a:t>
            </a:r>
            <a:r>
              <a:rPr lang="de-DE" b="0" dirty="0">
                <a:latin typeface="Aptos" panose="020B0004020202020204" pitchFamily="34" charset="0"/>
              </a:rPr>
              <a:t> </a:t>
            </a:r>
            <a:r>
              <a:rPr lang="de-DE" b="0" dirty="0" err="1">
                <a:latin typeface="Aptos" panose="020B0004020202020204" pitchFamily="34" charset="0"/>
              </a:rPr>
              <a:t>want</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specifically</a:t>
            </a:r>
            <a:r>
              <a:rPr lang="de-DE" b="0" dirty="0">
                <a:latin typeface="Aptos" panose="020B0004020202020204" pitchFamily="34" charset="0"/>
              </a:rPr>
              <a:t> </a:t>
            </a:r>
            <a:r>
              <a:rPr lang="de-DE" b="0" dirty="0" err="1">
                <a:latin typeface="Aptos" panose="020B0004020202020204" pitchFamily="34" charset="0"/>
              </a:rPr>
              <a:t>look</a:t>
            </a:r>
            <a:r>
              <a:rPr lang="de-DE" b="0" dirty="0">
                <a:latin typeface="Aptos" panose="020B0004020202020204" pitchFamily="34" charset="0"/>
              </a:rPr>
              <a:t> at </a:t>
            </a:r>
            <a:r>
              <a:rPr lang="de-DE" b="0" dirty="0" err="1">
                <a:latin typeface="Aptos" panose="020B0004020202020204" pitchFamily="34" charset="0"/>
              </a:rPr>
              <a:t>how</a:t>
            </a:r>
            <a:r>
              <a:rPr lang="de-DE" b="0" dirty="0">
                <a:latin typeface="Aptos" panose="020B0004020202020204" pitchFamily="34" charset="0"/>
              </a:rPr>
              <a:t> </a:t>
            </a:r>
            <a:r>
              <a:rPr lang="de-DE" b="0" dirty="0" err="1">
                <a:latin typeface="Aptos" panose="020B0004020202020204" pitchFamily="34" charset="0"/>
              </a:rPr>
              <a:t>you</a:t>
            </a:r>
            <a:r>
              <a:rPr lang="de-DE" b="0" dirty="0">
                <a:latin typeface="Aptos" panose="020B0004020202020204" pitchFamily="34" charset="0"/>
              </a:rPr>
              <a:t> </a:t>
            </a:r>
            <a:r>
              <a:rPr lang="de-DE" b="0" dirty="0" err="1">
                <a:latin typeface="Aptos" panose="020B0004020202020204" pitchFamily="34" charset="0"/>
              </a:rPr>
              <a:t>can</a:t>
            </a:r>
            <a:r>
              <a:rPr lang="de-DE" b="0" dirty="0">
                <a:latin typeface="Aptos" panose="020B0004020202020204" pitchFamily="34" charset="0"/>
              </a:rPr>
              <a:t> </a:t>
            </a:r>
            <a:r>
              <a:rPr lang="de-DE" b="0" dirty="0" err="1">
                <a:latin typeface="Aptos" panose="020B0004020202020204" pitchFamily="34" charset="0"/>
              </a:rPr>
              <a:t>make</a:t>
            </a:r>
            <a:r>
              <a:rPr lang="de-DE" b="0" dirty="0">
                <a:latin typeface="Aptos" panose="020B0004020202020204" pitchFamily="34" charset="0"/>
              </a:rPr>
              <a:t> </a:t>
            </a:r>
            <a:r>
              <a:rPr lang="de-DE" b="0" dirty="0" err="1">
                <a:latin typeface="Aptos" panose="020B0004020202020204" pitchFamily="34" charset="0"/>
              </a:rPr>
              <a:t>use</a:t>
            </a:r>
            <a:r>
              <a:rPr lang="de-DE" b="0" dirty="0">
                <a:latin typeface="Aptos" panose="020B0004020202020204" pitchFamily="34" charset="0"/>
              </a:rPr>
              <a:t> </a:t>
            </a:r>
            <a:r>
              <a:rPr lang="de-DE" b="0" dirty="0" err="1">
                <a:latin typeface="Aptos" panose="020B0004020202020204" pitchFamily="34" charset="0"/>
              </a:rPr>
              <a:t>of</a:t>
            </a:r>
            <a:r>
              <a:rPr lang="de-DE" b="0" dirty="0">
                <a:latin typeface="Aptos" panose="020B0004020202020204" pitchFamily="34" charset="0"/>
              </a:rPr>
              <a:t> </a:t>
            </a:r>
            <a:r>
              <a:rPr lang="de-DE" b="0" dirty="0" err="1">
                <a:latin typeface="Aptos" panose="020B0004020202020204" pitchFamily="34" charset="0"/>
              </a:rPr>
              <a:t>them</a:t>
            </a:r>
            <a:r>
              <a:rPr lang="de-DE" b="0" dirty="0">
                <a:latin typeface="Aptos" panose="020B0004020202020204" pitchFamily="34" charset="0"/>
              </a:rPr>
              <a:t> in </a:t>
            </a:r>
            <a:r>
              <a:rPr lang="de-DE" b="0" dirty="0" err="1">
                <a:latin typeface="Aptos" panose="020B0004020202020204" pitchFamily="34" charset="0"/>
              </a:rPr>
              <a:t>order</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create</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impact</a:t>
            </a:r>
            <a:r>
              <a:rPr lang="de-DE" b="0" dirty="0">
                <a:latin typeface="Aptos" panose="020B0004020202020204" pitchFamily="34" charset="0"/>
              </a:rPr>
              <a:t> </a:t>
            </a:r>
            <a:r>
              <a:rPr lang="de-DE" b="0" dirty="0" err="1">
                <a:latin typeface="Aptos" panose="020B0004020202020204" pitchFamily="34" charset="0"/>
              </a:rPr>
              <a:t>you</a:t>
            </a:r>
            <a:r>
              <a:rPr lang="de-DE" b="0" dirty="0">
                <a:latin typeface="Aptos" panose="020B0004020202020204" pitchFamily="34" charset="0"/>
              </a:rPr>
              <a:t> </a:t>
            </a:r>
            <a:r>
              <a:rPr lang="de-DE" b="0" dirty="0" err="1">
                <a:latin typeface="Aptos" panose="020B0004020202020204" pitchFamily="34" charset="0"/>
              </a:rPr>
              <a:t>want</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create</a:t>
            </a:r>
            <a:r>
              <a:rPr lang="de-DE" b="0" dirty="0">
                <a:latin typeface="Aptos" panose="020B0004020202020204" pitchFamily="34" charset="0"/>
              </a:rPr>
              <a:t>. </a:t>
            </a:r>
          </a:p>
          <a:p>
            <a:pPr marL="0" lvl="0" indent="0" algn="l" rtl="0">
              <a:spcBef>
                <a:spcPts val="0"/>
              </a:spcBef>
              <a:spcAft>
                <a:spcPts val="0"/>
              </a:spcAft>
              <a:buNone/>
            </a:pPr>
            <a:endParaRPr lang="de-DE" b="0" dirty="0">
              <a:latin typeface="Aptos" panose="020B0004020202020204" pitchFamily="34" charset="0"/>
            </a:endParaRPr>
          </a:p>
          <a:p>
            <a:pPr marL="0" lvl="0" indent="0" algn="l" rtl="0">
              <a:spcBef>
                <a:spcPts val="0"/>
              </a:spcBef>
              <a:spcAft>
                <a:spcPts val="0"/>
              </a:spcAft>
              <a:buNone/>
            </a:pPr>
            <a:r>
              <a:rPr lang="de-DE" b="0" dirty="0">
                <a:latin typeface="Aptos" panose="020B0004020202020204" pitchFamily="34" charset="0"/>
              </a:rPr>
              <a:t>So </a:t>
            </a:r>
            <a:r>
              <a:rPr lang="de-DE" b="0" dirty="0" err="1">
                <a:latin typeface="Aptos" panose="020B0004020202020204" pitchFamily="34" charset="0"/>
              </a:rPr>
              <a:t>let´s</a:t>
            </a:r>
            <a:r>
              <a:rPr lang="de-DE" b="0" dirty="0">
                <a:latin typeface="Aptos" panose="020B0004020202020204" pitchFamily="34" charset="0"/>
              </a:rPr>
              <a:t> </a:t>
            </a:r>
            <a:r>
              <a:rPr lang="de-DE" b="0" dirty="0" err="1">
                <a:latin typeface="Aptos" panose="020B0004020202020204" pitchFamily="34" charset="0"/>
              </a:rPr>
              <a:t>start</a:t>
            </a:r>
            <a:r>
              <a:rPr lang="de-DE" b="0" dirty="0">
                <a:latin typeface="Aptos" panose="020B0004020202020204" pitchFamily="34" charset="0"/>
              </a:rPr>
              <a:t> </a:t>
            </a:r>
            <a:r>
              <a:rPr lang="de-DE" b="0" dirty="0" err="1">
                <a:latin typeface="Aptos" panose="020B0004020202020204" pitchFamily="34" charset="0"/>
              </a:rPr>
              <a:t>with</a:t>
            </a:r>
            <a:r>
              <a:rPr lang="de-DE" b="0" dirty="0">
                <a:latin typeface="Aptos" panose="020B0004020202020204" pitchFamily="34" charset="0"/>
              </a:rPr>
              <a:t> a quick </a:t>
            </a:r>
            <a:r>
              <a:rPr lang="de-DE" b="0" dirty="0" err="1">
                <a:latin typeface="Aptos" panose="020B0004020202020204" pitchFamily="34" charset="0"/>
              </a:rPr>
              <a:t>look</a:t>
            </a:r>
            <a:r>
              <a:rPr lang="de-DE" b="0" dirty="0">
                <a:latin typeface="Aptos" panose="020B0004020202020204" pitchFamily="34" charset="0"/>
              </a:rPr>
              <a:t> a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very</a:t>
            </a:r>
            <a:r>
              <a:rPr lang="de-DE" b="0" dirty="0">
                <a:latin typeface="Aptos" panose="020B0004020202020204" pitchFamily="34" charset="0"/>
              </a:rPr>
              <a:t> </a:t>
            </a:r>
            <a:r>
              <a:rPr lang="de-DE" b="0" dirty="0" err="1">
                <a:latin typeface="Aptos" panose="020B0004020202020204" pitchFamily="34" charset="0"/>
              </a:rPr>
              <a:t>beginning</a:t>
            </a:r>
            <a:r>
              <a:rPr lang="de-DE" b="0" dirty="0">
                <a:latin typeface="Aptos" panose="020B0004020202020204" pitchFamily="34" charset="0"/>
              </a:rPr>
              <a:t>:</a:t>
            </a:r>
          </a:p>
          <a:p>
            <a:pPr marL="0" lvl="0" indent="0" algn="l" rtl="0">
              <a:spcBef>
                <a:spcPts val="0"/>
              </a:spcBef>
              <a:spcAft>
                <a:spcPts val="0"/>
              </a:spcAft>
              <a:buNone/>
            </a:pPr>
            <a:endParaRPr lang="de-DE" b="0" dirty="0">
              <a:latin typeface="Aptos" panose="020B0004020202020204" pitchFamily="34" charset="0"/>
            </a:endParaRPr>
          </a:p>
          <a:p>
            <a:pPr marL="0" lvl="0" indent="0" algn="l" rtl="0">
              <a:spcBef>
                <a:spcPts val="0"/>
              </a:spcBef>
              <a:spcAft>
                <a:spcPts val="0"/>
              </a:spcAft>
              <a:buNone/>
            </a:pPr>
            <a:r>
              <a:rPr lang="de-DE" b="0" dirty="0" err="1">
                <a:latin typeface="Aptos" panose="020B0004020202020204" pitchFamily="34" charset="0"/>
              </a:rPr>
              <a:t>What</a:t>
            </a:r>
            <a:r>
              <a:rPr lang="de-DE" b="0" dirty="0">
                <a:latin typeface="Aptos" panose="020B0004020202020204" pitchFamily="34" charset="0"/>
              </a:rPr>
              <a:t> </a:t>
            </a:r>
            <a:r>
              <a:rPr lang="de-DE" b="0" dirty="0" err="1">
                <a:latin typeface="Aptos" panose="020B0004020202020204" pitchFamily="34" charset="0"/>
              </a:rPr>
              <a:t>are</a:t>
            </a:r>
            <a:r>
              <a:rPr lang="de-DE" b="0" dirty="0">
                <a:latin typeface="Aptos" panose="020B0004020202020204" pitchFamily="34" charset="0"/>
              </a:rPr>
              <a:t> </a:t>
            </a:r>
            <a:r>
              <a:rPr lang="de-DE" b="0" dirty="0" err="1">
                <a:latin typeface="Aptos" panose="020B0004020202020204" pitchFamily="34" charset="0"/>
              </a:rPr>
              <a:t>stories</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humans</a:t>
            </a:r>
            <a:r>
              <a:rPr lang="de-DE" b="0" dirty="0">
                <a:latin typeface="Aptos" panose="020B0004020202020204" pitchFamily="34" charset="0"/>
              </a:rPr>
              <a:t> and </a:t>
            </a:r>
            <a:r>
              <a:rPr lang="de-DE" b="0" dirty="0" err="1">
                <a:latin typeface="Aptos" panose="020B0004020202020204" pitchFamily="34" charset="0"/>
              </a:rPr>
              <a:t>why</a:t>
            </a:r>
            <a:r>
              <a:rPr lang="de-DE" b="0" dirty="0">
                <a:latin typeface="Aptos" panose="020B0004020202020204" pitchFamily="34" charset="0"/>
              </a:rPr>
              <a:t> </a:t>
            </a:r>
            <a:r>
              <a:rPr lang="de-DE" b="0" dirty="0" err="1">
                <a:latin typeface="Aptos" panose="020B0004020202020204" pitchFamily="34" charset="0"/>
              </a:rPr>
              <a:t>are</a:t>
            </a:r>
            <a:r>
              <a:rPr lang="de-DE" b="0" dirty="0">
                <a:latin typeface="Aptos" panose="020B0004020202020204" pitchFamily="34" charset="0"/>
              </a:rPr>
              <a:t> </a:t>
            </a:r>
            <a:r>
              <a:rPr lang="de-DE" b="0" dirty="0" err="1">
                <a:latin typeface="Aptos" panose="020B0004020202020204" pitchFamily="34" charset="0"/>
              </a:rPr>
              <a:t>we</a:t>
            </a:r>
            <a:r>
              <a:rPr lang="de-DE" b="0" dirty="0">
                <a:latin typeface="Aptos" panose="020B0004020202020204" pitchFamily="34" charset="0"/>
              </a:rPr>
              <a:t> </a:t>
            </a:r>
            <a:r>
              <a:rPr lang="de-DE" b="0" dirty="0" err="1">
                <a:latin typeface="Aptos" panose="020B0004020202020204" pitchFamily="34" charset="0"/>
              </a:rPr>
              <a:t>as</a:t>
            </a:r>
            <a:r>
              <a:rPr lang="de-DE" b="0" dirty="0">
                <a:latin typeface="Aptos" panose="020B0004020202020204" pitchFamily="34" charset="0"/>
              </a:rPr>
              <a:t> a </a:t>
            </a:r>
            <a:r>
              <a:rPr lang="de-DE" b="0" dirty="0" err="1">
                <a:latin typeface="Aptos" panose="020B0004020202020204" pitchFamily="34" charset="0"/>
              </a:rPr>
              <a:t>species</a:t>
            </a:r>
            <a:r>
              <a:rPr lang="de-DE" b="0" dirty="0">
                <a:latin typeface="Aptos" panose="020B0004020202020204" pitchFamily="34" charset="0"/>
              </a:rPr>
              <a:t> so responsive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them</a:t>
            </a:r>
            <a:r>
              <a:rPr lang="de-DE" b="0" dirty="0">
                <a:latin typeface="Aptos" panose="020B0004020202020204" pitchFamily="34" charset="0"/>
              </a:rPr>
              <a:t>?</a:t>
            </a:r>
          </a:p>
          <a:p>
            <a:pPr marL="0" lvl="0" indent="0" algn="l" rtl="0">
              <a:spcBef>
                <a:spcPts val="0"/>
              </a:spcBef>
              <a:spcAft>
                <a:spcPts val="0"/>
              </a:spcAft>
              <a:buNone/>
            </a:pPr>
            <a:endParaRPr lang="de-DE" b="0" dirty="0">
              <a:latin typeface="Aptos" panose="020B0004020202020204" pitchFamily="34" charset="0"/>
            </a:endParaRPr>
          </a:p>
        </p:txBody>
      </p:sp>
    </p:spTree>
    <p:extLst>
      <p:ext uri="{BB962C8B-B14F-4D97-AF65-F5344CB8AC3E}">
        <p14:creationId xmlns:p14="http://schemas.microsoft.com/office/powerpoint/2010/main" val="720653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de-DE" sz="1100" dirty="0" err="1">
                <a:solidFill>
                  <a:srgbClr val="333333"/>
                </a:solidFill>
                <a:highlight>
                  <a:srgbClr val="FFFFFF"/>
                </a:highlight>
                <a:latin typeface="Aptos" panose="020B0004020202020204" pitchFamily="34" charset="0"/>
              </a:rPr>
              <a:t>Exciting</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storytelling</a:t>
            </a:r>
            <a:r>
              <a:rPr lang="de-DE" sz="1100" dirty="0">
                <a:solidFill>
                  <a:srgbClr val="333333"/>
                </a:solidFill>
                <a:highlight>
                  <a:srgbClr val="FFFFFF"/>
                </a:highlight>
                <a:latin typeface="Aptos" panose="020B0004020202020204" pitchFamily="34" charset="0"/>
              </a:rPr>
              <a:t> - </a:t>
            </a:r>
            <a:r>
              <a:rPr lang="de-DE" sz="1100" dirty="0" err="1">
                <a:solidFill>
                  <a:srgbClr val="333333"/>
                </a:solidFill>
                <a:highlight>
                  <a:srgbClr val="FFFFFF"/>
                </a:highlight>
                <a:latin typeface="Aptos" panose="020B0004020202020204" pitchFamily="34" charset="0"/>
              </a:rPr>
              <a:t>following</a:t>
            </a:r>
            <a:r>
              <a:rPr lang="de-DE" sz="1100" dirty="0">
                <a:solidFill>
                  <a:srgbClr val="333333"/>
                </a:solidFill>
                <a:highlight>
                  <a:srgbClr val="FFFFFF"/>
                </a:highlight>
                <a:latin typeface="Aptos" panose="020B0004020202020204" pitchFamily="34" charset="0"/>
              </a:rPr>
              <a:t> a traditional recipe </a:t>
            </a:r>
            <a:r>
              <a:rPr lang="de-DE" sz="1100" dirty="0" err="1">
                <a:solidFill>
                  <a:srgbClr val="333333"/>
                </a:solidFill>
                <a:highlight>
                  <a:srgbClr val="FFFFFF"/>
                </a:highlight>
                <a:latin typeface="Aptos" panose="020B0004020202020204" pitchFamily="34" charset="0"/>
              </a:rPr>
              <a:t>for</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thousands</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of</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years</a:t>
            </a:r>
            <a:endParaRPr lang="de-DE" sz="1100" dirty="0">
              <a:solidFill>
                <a:srgbClr val="333333"/>
              </a:solidFill>
              <a:highlight>
                <a:srgbClr val="FFFFFF"/>
              </a:highlight>
              <a:latin typeface="Aptos" panose="020B0004020202020204" pitchFamily="34" charset="0"/>
            </a:endParaRPr>
          </a:p>
          <a:p>
            <a:pPr marL="0" indent="0">
              <a:buNone/>
            </a:pPr>
            <a:endParaRPr lang="de-DE" sz="1100" dirty="0">
              <a:solidFill>
                <a:srgbClr val="333333"/>
              </a:solidFill>
              <a:highlight>
                <a:srgbClr val="FFFFFF"/>
              </a:highlight>
              <a:latin typeface="Aptos" panose="020B0004020202020204" pitchFamily="34" charset="0"/>
            </a:endParaRPr>
          </a:p>
          <a:p>
            <a:pPr marL="171450" indent="-171450">
              <a:buFont typeface="Arial" panose="020B0604020202020204" pitchFamily="34" charset="0"/>
              <a:buChar char="•"/>
            </a:pPr>
            <a:r>
              <a:rPr lang="de-DE" sz="1100" dirty="0" err="1">
                <a:solidFill>
                  <a:srgbClr val="333333"/>
                </a:solidFill>
                <a:highlight>
                  <a:srgbClr val="FFFFFF"/>
                </a:highlight>
                <a:latin typeface="Aptos" panose="020B0004020202020204" pitchFamily="34" charset="0"/>
              </a:rPr>
              <a:t>Once</a:t>
            </a:r>
            <a:r>
              <a:rPr lang="de-DE" sz="1100" dirty="0">
                <a:solidFill>
                  <a:srgbClr val="333333"/>
                </a:solidFill>
                <a:highlight>
                  <a:srgbClr val="FFFFFF"/>
                </a:highlight>
                <a:latin typeface="Aptos" panose="020B0004020202020204" pitchFamily="34" charset="0"/>
              </a:rPr>
              <a:t> upon a time ... </a:t>
            </a:r>
            <a:r>
              <a:rPr lang="de-DE" sz="1100" dirty="0" err="1">
                <a:solidFill>
                  <a:srgbClr val="333333"/>
                </a:solidFill>
                <a:highlight>
                  <a:srgbClr val="FFFFFF"/>
                </a:highlight>
                <a:latin typeface="Aptos" panose="020B0004020202020204" pitchFamily="34" charset="0"/>
              </a:rPr>
              <a:t>about</a:t>
            </a:r>
            <a:r>
              <a:rPr lang="de-DE" sz="1100" dirty="0">
                <a:solidFill>
                  <a:srgbClr val="333333"/>
                </a:solidFill>
                <a:highlight>
                  <a:srgbClr val="FFFFFF"/>
                </a:highlight>
                <a:latin typeface="Aptos" panose="020B0004020202020204" pitchFamily="34" charset="0"/>
              </a:rPr>
              <a:t> 500,000 </a:t>
            </a:r>
            <a:r>
              <a:rPr lang="de-DE" sz="1100" dirty="0" err="1">
                <a:solidFill>
                  <a:srgbClr val="333333"/>
                </a:solidFill>
                <a:highlight>
                  <a:srgbClr val="FFFFFF"/>
                </a:highlight>
                <a:latin typeface="Aptos" panose="020B0004020202020204" pitchFamily="34" charset="0"/>
              </a:rPr>
              <a:t>years</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ago</a:t>
            </a:r>
            <a:r>
              <a:rPr lang="de-DE" sz="1100" dirty="0">
                <a:solidFill>
                  <a:srgbClr val="333333"/>
                </a:solidFill>
                <a:highlight>
                  <a:srgbClr val="FFFFFF"/>
                </a:highlight>
                <a:latin typeface="Aptos" panose="020B0004020202020204" pitchFamily="34" charset="0"/>
              </a:rPr>
              <a:t>. The </a:t>
            </a:r>
            <a:r>
              <a:rPr lang="de-DE" sz="1100" dirty="0" err="1">
                <a:solidFill>
                  <a:srgbClr val="333333"/>
                </a:solidFill>
                <a:highlight>
                  <a:srgbClr val="FFFFFF"/>
                </a:highlight>
                <a:latin typeface="Aptos" panose="020B0004020202020204" pitchFamily="34" charset="0"/>
              </a:rPr>
              <a:t>first</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humans</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made</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sounds</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that</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formed</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into</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words</a:t>
            </a:r>
            <a:r>
              <a:rPr lang="de-DE" sz="1100" dirty="0">
                <a:solidFill>
                  <a:srgbClr val="333333"/>
                </a:solidFill>
                <a:highlight>
                  <a:srgbClr val="FFFFFF"/>
                </a:highlight>
                <a:latin typeface="Aptos" panose="020B0004020202020204" pitchFamily="34" charset="0"/>
              </a:rPr>
              <a:t>. Language was </a:t>
            </a:r>
            <a:r>
              <a:rPr lang="de-DE" sz="1100" dirty="0" err="1">
                <a:solidFill>
                  <a:srgbClr val="333333"/>
                </a:solidFill>
                <a:highlight>
                  <a:srgbClr val="FFFFFF"/>
                </a:highlight>
                <a:latin typeface="Aptos" panose="020B0004020202020204" pitchFamily="34" charset="0"/>
              </a:rPr>
              <a:t>born</a:t>
            </a:r>
            <a:r>
              <a:rPr lang="de-DE" sz="1100" dirty="0">
                <a:solidFill>
                  <a:srgbClr val="333333"/>
                </a:solidFill>
                <a:highlight>
                  <a:srgbClr val="FFFFFF"/>
                </a:highlight>
                <a:latin typeface="Aptos" panose="020B0004020202020204" pitchFamily="34" charset="0"/>
              </a:rPr>
              <a:t>. </a:t>
            </a:r>
          </a:p>
          <a:p>
            <a:pPr marL="171450" indent="-171450">
              <a:buFont typeface="Arial" panose="020B0604020202020204" pitchFamily="34" charset="0"/>
              <a:buChar char="•"/>
            </a:pPr>
            <a:r>
              <a:rPr lang="de-DE" sz="1100" dirty="0" err="1">
                <a:solidFill>
                  <a:srgbClr val="333333"/>
                </a:solidFill>
                <a:highlight>
                  <a:srgbClr val="FFFFFF"/>
                </a:highlight>
                <a:latin typeface="Aptos" panose="020B0004020202020204" pitchFamily="34" charset="0"/>
              </a:rPr>
              <a:t>Within</a:t>
            </a:r>
            <a:r>
              <a:rPr lang="de-DE" sz="1100" dirty="0">
                <a:solidFill>
                  <a:srgbClr val="333333"/>
                </a:solidFill>
                <a:highlight>
                  <a:srgbClr val="FFFFFF"/>
                </a:highlight>
                <a:latin typeface="Aptos" panose="020B0004020202020204" pitchFamily="34" charset="0"/>
              </a:rPr>
              <a:t> a </a:t>
            </a:r>
            <a:r>
              <a:rPr lang="de-DE" sz="1100" dirty="0" err="1">
                <a:solidFill>
                  <a:srgbClr val="333333"/>
                </a:solidFill>
                <a:highlight>
                  <a:srgbClr val="FFFFFF"/>
                </a:highlight>
                <a:latin typeface="Aptos" panose="020B0004020202020204" pitchFamily="34" charset="0"/>
              </a:rPr>
              <a:t>few</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hundred</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thousand</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years</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people</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began</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to</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tell</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stories</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Of</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hunts</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ancestors</a:t>
            </a:r>
            <a:r>
              <a:rPr lang="de-DE" sz="1100" dirty="0">
                <a:solidFill>
                  <a:srgbClr val="333333"/>
                </a:solidFill>
                <a:highlight>
                  <a:srgbClr val="FFFFFF"/>
                </a:highlight>
                <a:latin typeface="Aptos" panose="020B0004020202020204" pitchFamily="34" charset="0"/>
              </a:rPr>
              <a:t> and </a:t>
            </a:r>
            <a:r>
              <a:rPr lang="de-DE" sz="1100" dirty="0" err="1">
                <a:solidFill>
                  <a:srgbClr val="333333"/>
                </a:solidFill>
                <a:highlight>
                  <a:srgbClr val="FFFFFF"/>
                </a:highlight>
                <a:latin typeface="Aptos" panose="020B0004020202020204" pitchFamily="34" charset="0"/>
              </a:rPr>
              <a:t>the</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creation</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of</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the</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world</a:t>
            </a:r>
            <a:r>
              <a:rPr lang="de-DE" sz="1100" dirty="0">
                <a:solidFill>
                  <a:srgbClr val="333333"/>
                </a:solidFill>
                <a:highlight>
                  <a:srgbClr val="FFFFFF"/>
                </a:highlight>
                <a:latin typeface="Aptos" panose="020B0004020202020204" pitchFamily="34" charset="0"/>
              </a:rPr>
              <a:t>. </a:t>
            </a:r>
          </a:p>
          <a:p>
            <a:pPr marL="171450" indent="-171450">
              <a:buFont typeface="Arial" panose="020B0604020202020204" pitchFamily="34" charset="0"/>
              <a:buChar char="•"/>
            </a:pPr>
            <a:r>
              <a:rPr lang="de-DE" sz="1100" dirty="0">
                <a:solidFill>
                  <a:srgbClr val="333333"/>
                </a:solidFill>
                <a:highlight>
                  <a:srgbClr val="FFFFFF"/>
                </a:highlight>
                <a:latin typeface="Aptos" panose="020B0004020202020204" pitchFamily="34" charset="0"/>
              </a:rPr>
              <a:t>Storytelling </a:t>
            </a:r>
            <a:r>
              <a:rPr lang="de-DE" sz="1100" dirty="0" err="1">
                <a:solidFill>
                  <a:srgbClr val="333333"/>
                </a:solidFill>
                <a:highlight>
                  <a:srgbClr val="FFFFFF"/>
                </a:highlight>
                <a:latin typeface="Aptos" panose="020B0004020202020204" pitchFamily="34" charset="0"/>
              </a:rPr>
              <a:t>arose</a:t>
            </a:r>
            <a:r>
              <a:rPr lang="de-DE" sz="1100" dirty="0">
                <a:solidFill>
                  <a:srgbClr val="333333"/>
                </a:solidFill>
                <a:highlight>
                  <a:srgbClr val="FFFFFF"/>
                </a:highlight>
                <a:latin typeface="Aptos" panose="020B0004020202020204" pitchFamily="34" charset="0"/>
              </a:rPr>
              <a:t>.</a:t>
            </a:r>
            <a:endParaRPr lang="de-DE" dirty="0">
              <a:latin typeface="Aptos" panose="020B0004020202020204" pitchFamily="34" charset="0"/>
            </a:endParaRPr>
          </a:p>
          <a:p>
            <a:pPr marL="171450" indent="-171450">
              <a:buFont typeface="Arial" panose="020B0604020202020204" pitchFamily="34" charset="0"/>
              <a:buChar char="•"/>
            </a:pPr>
            <a:endParaRPr lang="de-DE" sz="1100" dirty="0">
              <a:solidFill>
                <a:srgbClr val="333333"/>
              </a:solidFill>
              <a:highlight>
                <a:srgbClr val="FFFFFF"/>
              </a:highlight>
              <a:latin typeface="Aptos" panose="020B0004020202020204" pitchFamily="34" charset="0"/>
            </a:endParaRPr>
          </a:p>
          <a:p>
            <a:pPr marL="171450" indent="-171450">
              <a:buFont typeface="Arial" panose="020B0604020202020204" pitchFamily="34" charset="0"/>
              <a:buChar char="•"/>
            </a:pPr>
            <a:r>
              <a:rPr lang="de-DE" sz="1100" dirty="0" err="1">
                <a:solidFill>
                  <a:srgbClr val="333333"/>
                </a:solidFill>
                <a:highlight>
                  <a:srgbClr val="FFFFFF"/>
                </a:highlight>
                <a:latin typeface="Aptos" panose="020B0004020202020204" pitchFamily="34" charset="0"/>
              </a:rPr>
              <a:t>Around</a:t>
            </a:r>
            <a:r>
              <a:rPr lang="de-DE" sz="1100" dirty="0">
                <a:solidFill>
                  <a:srgbClr val="333333"/>
                </a:solidFill>
                <a:highlight>
                  <a:srgbClr val="FFFFFF"/>
                </a:highlight>
                <a:latin typeface="Aptos" panose="020B0004020202020204" pitchFamily="34" charset="0"/>
              </a:rPr>
              <a:t> 40,000 </a:t>
            </a:r>
            <a:r>
              <a:rPr lang="de-DE" sz="1100" dirty="0" err="1">
                <a:solidFill>
                  <a:srgbClr val="333333"/>
                </a:solidFill>
                <a:highlight>
                  <a:srgbClr val="FFFFFF"/>
                </a:highlight>
                <a:latin typeface="Aptos" panose="020B0004020202020204" pitchFamily="34" charset="0"/>
              </a:rPr>
              <a:t>years</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ago</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people</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began</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to</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paint</a:t>
            </a:r>
            <a:r>
              <a:rPr lang="de-DE" sz="1100" dirty="0">
                <a:solidFill>
                  <a:srgbClr val="333333"/>
                </a:solidFill>
                <a:highlight>
                  <a:srgbClr val="FFFFFF"/>
                </a:highlight>
                <a:latin typeface="Aptos" panose="020B0004020202020204" pitchFamily="34" charset="0"/>
              </a:rPr>
              <a:t> on </a:t>
            </a:r>
            <a:r>
              <a:rPr lang="de-DE" sz="1100" dirty="0" err="1">
                <a:solidFill>
                  <a:srgbClr val="333333"/>
                </a:solidFill>
                <a:highlight>
                  <a:srgbClr val="FFFFFF"/>
                </a:highlight>
                <a:latin typeface="Aptos" panose="020B0004020202020204" pitchFamily="34" charset="0"/>
              </a:rPr>
              <a:t>the</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walls</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of</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caves</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recording</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the</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lives</a:t>
            </a:r>
            <a:r>
              <a:rPr lang="de-DE" sz="1100" dirty="0">
                <a:solidFill>
                  <a:srgbClr val="333333"/>
                </a:solidFill>
                <a:highlight>
                  <a:srgbClr val="FFFFFF"/>
                </a:highlight>
                <a:latin typeface="Aptos" panose="020B0004020202020204" pitchFamily="34" charset="0"/>
              </a:rPr>
              <a:t> and </a:t>
            </a:r>
            <a:r>
              <a:rPr lang="de-DE" sz="1100" dirty="0" err="1">
                <a:solidFill>
                  <a:srgbClr val="333333"/>
                </a:solidFill>
                <a:highlight>
                  <a:srgbClr val="FFFFFF"/>
                </a:highlight>
                <a:latin typeface="Aptos" panose="020B0004020202020204" pitchFamily="34" charset="0"/>
              </a:rPr>
              <a:t>myths</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of</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their</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tribe</a:t>
            </a:r>
            <a:r>
              <a:rPr lang="de-DE" sz="1100" dirty="0">
                <a:solidFill>
                  <a:srgbClr val="333333"/>
                </a:solidFill>
                <a:highlight>
                  <a:srgbClr val="FFFFFF"/>
                </a:highlight>
                <a:latin typeface="Aptos" panose="020B0004020202020204" pitchFamily="34" charset="0"/>
              </a:rPr>
              <a:t> in </a:t>
            </a:r>
            <a:r>
              <a:rPr lang="de-DE" sz="1100" dirty="0" err="1">
                <a:solidFill>
                  <a:srgbClr val="333333"/>
                </a:solidFill>
                <a:highlight>
                  <a:srgbClr val="FFFFFF"/>
                </a:highlight>
                <a:latin typeface="Aptos" panose="020B0004020202020204" pitchFamily="34" charset="0"/>
              </a:rPr>
              <a:t>pictures</a:t>
            </a:r>
            <a:r>
              <a:rPr lang="de-DE" sz="1100" dirty="0">
                <a:solidFill>
                  <a:srgbClr val="333333"/>
                </a:solidFill>
                <a:highlight>
                  <a:srgbClr val="FFFFFF"/>
                </a:highlight>
                <a:latin typeface="Aptos" panose="020B0004020202020204" pitchFamily="34" charset="0"/>
              </a:rPr>
              <a:t>. </a:t>
            </a:r>
          </a:p>
          <a:p>
            <a:pPr marL="171450" indent="-171450">
              <a:buFont typeface="Arial" panose="020B0604020202020204" pitchFamily="34" charset="0"/>
              <a:buChar char="•"/>
            </a:pPr>
            <a:endParaRPr lang="de-DE" sz="1100" dirty="0">
              <a:solidFill>
                <a:srgbClr val="000000"/>
              </a:solidFill>
              <a:highlight>
                <a:srgbClr val="FFFFFF"/>
              </a:highlight>
              <a:latin typeface="Aptos" panose="020B0004020202020204" pitchFamily="34" charset="0"/>
            </a:endParaRPr>
          </a:p>
          <a:p>
            <a:pPr marL="171450" indent="-171450">
              <a:buFont typeface="Arial" panose="020B0604020202020204" pitchFamily="34" charset="0"/>
              <a:buChar char="•"/>
            </a:pPr>
            <a:r>
              <a:rPr lang="de-DE" sz="1100" dirty="0" err="1">
                <a:solidFill>
                  <a:srgbClr val="333333"/>
                </a:solidFill>
                <a:highlight>
                  <a:srgbClr val="FFFFFF"/>
                </a:highlight>
                <a:latin typeface="Aptos" panose="020B0004020202020204" pitchFamily="34" charset="0"/>
              </a:rPr>
              <a:t>Around</a:t>
            </a:r>
            <a:r>
              <a:rPr lang="de-DE" sz="1100" dirty="0">
                <a:solidFill>
                  <a:srgbClr val="333333"/>
                </a:solidFill>
                <a:highlight>
                  <a:srgbClr val="FFFFFF"/>
                </a:highlight>
                <a:latin typeface="Aptos" panose="020B0004020202020204" pitchFamily="34" charset="0"/>
              </a:rPr>
              <a:t> 35,000 </a:t>
            </a:r>
            <a:r>
              <a:rPr lang="de-DE" sz="1100" dirty="0" err="1">
                <a:solidFill>
                  <a:srgbClr val="333333"/>
                </a:solidFill>
                <a:highlight>
                  <a:srgbClr val="FFFFFF"/>
                </a:highlight>
                <a:latin typeface="Aptos" panose="020B0004020202020204" pitchFamily="34" charset="0"/>
              </a:rPr>
              <a:t>years</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later</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the</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first</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writing</a:t>
            </a:r>
            <a:r>
              <a:rPr lang="de-DE" sz="1100" dirty="0">
                <a:solidFill>
                  <a:srgbClr val="333333"/>
                </a:solidFill>
                <a:highlight>
                  <a:srgbClr val="FFFFFF"/>
                </a:highlight>
                <a:latin typeface="Aptos" panose="020B0004020202020204" pitchFamily="34" charset="0"/>
              </a:rPr>
              <a:t> was </a:t>
            </a:r>
            <a:r>
              <a:rPr lang="de-DE" sz="1100" dirty="0" err="1">
                <a:solidFill>
                  <a:srgbClr val="333333"/>
                </a:solidFill>
                <a:highlight>
                  <a:srgbClr val="FFFFFF"/>
                </a:highlight>
                <a:latin typeface="Aptos" panose="020B0004020202020204" pitchFamily="34" charset="0"/>
              </a:rPr>
              <a:t>developed</a:t>
            </a:r>
            <a:r>
              <a:rPr lang="de-DE" sz="1100" dirty="0">
                <a:solidFill>
                  <a:srgbClr val="333333"/>
                </a:solidFill>
                <a:highlight>
                  <a:srgbClr val="FFFFFF"/>
                </a:highlight>
                <a:latin typeface="Aptos" panose="020B0004020202020204" pitchFamily="34" charset="0"/>
              </a:rPr>
              <a:t>. The </a:t>
            </a:r>
            <a:r>
              <a:rPr lang="de-DE" sz="1100" dirty="0" err="1">
                <a:solidFill>
                  <a:srgbClr val="333333"/>
                </a:solidFill>
                <a:highlight>
                  <a:srgbClr val="FFFFFF"/>
                </a:highlight>
                <a:latin typeface="Aptos" panose="020B0004020202020204" pitchFamily="34" charset="0"/>
              </a:rPr>
              <a:t>first</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stories</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were</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recorded</a:t>
            </a:r>
            <a:r>
              <a:rPr lang="de-DE" sz="1100" dirty="0">
                <a:solidFill>
                  <a:srgbClr val="333333"/>
                </a:solidFill>
                <a:highlight>
                  <a:srgbClr val="FFFFFF"/>
                </a:highlight>
                <a:latin typeface="Aptos" panose="020B0004020202020204" pitchFamily="34" charset="0"/>
              </a:rPr>
              <a:t> on </a:t>
            </a:r>
            <a:r>
              <a:rPr lang="de-DE" sz="1100" dirty="0" err="1">
                <a:solidFill>
                  <a:srgbClr val="333333"/>
                </a:solidFill>
                <a:highlight>
                  <a:srgbClr val="FFFFFF"/>
                </a:highlight>
                <a:latin typeface="Aptos" panose="020B0004020202020204" pitchFamily="34" charset="0"/>
              </a:rPr>
              <a:t>clay</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tablets</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later</a:t>
            </a:r>
            <a:r>
              <a:rPr lang="de-DE" sz="1100" dirty="0">
                <a:solidFill>
                  <a:srgbClr val="333333"/>
                </a:solidFill>
                <a:highlight>
                  <a:srgbClr val="FFFFFF"/>
                </a:highlight>
                <a:latin typeface="Aptos" panose="020B0004020202020204" pitchFamily="34" charset="0"/>
              </a:rPr>
              <a:t> on </a:t>
            </a:r>
            <a:r>
              <a:rPr lang="de-DE" sz="1100" dirty="0" err="1">
                <a:solidFill>
                  <a:srgbClr val="333333"/>
                </a:solidFill>
                <a:highlight>
                  <a:srgbClr val="FFFFFF"/>
                </a:highlight>
                <a:latin typeface="Aptos" panose="020B0004020202020204" pitchFamily="34" charset="0"/>
              </a:rPr>
              <a:t>papyrus</a:t>
            </a:r>
            <a:r>
              <a:rPr lang="de-DE" sz="1100" dirty="0">
                <a:solidFill>
                  <a:srgbClr val="333333"/>
                </a:solidFill>
                <a:highlight>
                  <a:srgbClr val="FFFFFF"/>
                </a:highlight>
                <a:latin typeface="Aptos" panose="020B0004020202020204" pitchFamily="34" charset="0"/>
              </a:rPr>
              <a:t>. </a:t>
            </a:r>
          </a:p>
          <a:p>
            <a:pPr marL="171450" indent="-171450">
              <a:buFont typeface="Arial" panose="020B0604020202020204" pitchFamily="34" charset="0"/>
              <a:buChar char="•"/>
            </a:pPr>
            <a:endParaRPr lang="de-DE" sz="1100" dirty="0">
              <a:solidFill>
                <a:srgbClr val="333333"/>
              </a:solidFill>
              <a:highlight>
                <a:srgbClr val="FFFFFF"/>
              </a:highlight>
              <a:latin typeface="Aptos" panose="020B0004020202020204" pitchFamily="34" charset="0"/>
            </a:endParaRPr>
          </a:p>
          <a:p>
            <a:pPr marL="171450" indent="-171450">
              <a:buFont typeface="Arial" panose="020B0604020202020204" pitchFamily="34" charset="0"/>
              <a:buChar char="•"/>
            </a:pPr>
            <a:r>
              <a:rPr lang="de-DE" sz="1100" dirty="0" err="1">
                <a:solidFill>
                  <a:srgbClr val="333333"/>
                </a:solidFill>
                <a:highlight>
                  <a:srgbClr val="FFFFFF"/>
                </a:highlight>
                <a:latin typeface="Aptos" panose="020B0004020202020204" pitchFamily="34" charset="0"/>
              </a:rPr>
              <a:t>Since</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then</a:t>
            </a:r>
            <a:r>
              <a:rPr lang="de-DE" sz="1100" dirty="0">
                <a:solidFill>
                  <a:srgbClr val="333333"/>
                </a:solidFill>
                <a:highlight>
                  <a:srgbClr val="FFFFFF"/>
                </a:highlight>
                <a:latin typeface="Aptos" panose="020B0004020202020204" pitchFamily="34" charset="0"/>
              </a:rPr>
              <a:t> Storytelling </a:t>
            </a:r>
            <a:r>
              <a:rPr lang="de-DE" sz="1100" dirty="0" err="1">
                <a:solidFill>
                  <a:srgbClr val="333333"/>
                </a:solidFill>
                <a:highlight>
                  <a:srgbClr val="FFFFFF"/>
                </a:highlight>
                <a:latin typeface="Aptos" panose="020B0004020202020204" pitchFamily="34" charset="0"/>
              </a:rPr>
              <a:t>has</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been</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used</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worldwide</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for</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thousands</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of</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years</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as</a:t>
            </a:r>
            <a:r>
              <a:rPr lang="de-DE" sz="1100" dirty="0">
                <a:solidFill>
                  <a:srgbClr val="333333"/>
                </a:solidFill>
                <a:highlight>
                  <a:srgbClr val="FFFFFF"/>
                </a:highlight>
                <a:latin typeface="Aptos" panose="020B0004020202020204" pitchFamily="34" charset="0"/>
              </a:rPr>
              <a:t> a </a:t>
            </a:r>
            <a:r>
              <a:rPr lang="de-DE" sz="1100" dirty="0" err="1">
                <a:solidFill>
                  <a:srgbClr val="333333"/>
                </a:solidFill>
                <a:highlight>
                  <a:srgbClr val="FFFFFF"/>
                </a:highlight>
                <a:latin typeface="Aptos" panose="020B0004020202020204" pitchFamily="34" charset="0"/>
              </a:rPr>
              <a:t>method</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of</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imparting</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knowledge</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entertainment</a:t>
            </a:r>
            <a:r>
              <a:rPr lang="de-DE" sz="1100" dirty="0">
                <a:solidFill>
                  <a:srgbClr val="333333"/>
                </a:solidFill>
                <a:highlight>
                  <a:srgbClr val="FFFFFF"/>
                </a:highlight>
                <a:latin typeface="Aptos" panose="020B0004020202020204" pitchFamily="34" charset="0"/>
              </a:rPr>
              <a:t> and </a:t>
            </a:r>
            <a:r>
              <a:rPr lang="de-DE" sz="1100" dirty="0" err="1">
                <a:solidFill>
                  <a:srgbClr val="333333"/>
                </a:solidFill>
                <a:highlight>
                  <a:srgbClr val="FFFFFF"/>
                </a:highlight>
                <a:latin typeface="Aptos" panose="020B0004020202020204" pitchFamily="34" charset="0"/>
              </a:rPr>
              <a:t>preserving</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historical</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events</a:t>
            </a:r>
            <a:r>
              <a:rPr lang="de-DE" sz="1100" dirty="0">
                <a:solidFill>
                  <a:srgbClr val="333333"/>
                </a:solidFill>
                <a:highlight>
                  <a:srgbClr val="FFFFFF"/>
                </a:highlight>
                <a:latin typeface="Aptos" panose="020B0004020202020204" pitchFamily="34" charset="0"/>
              </a:rPr>
              <a:t>. </a:t>
            </a:r>
          </a:p>
          <a:p>
            <a:pPr marL="171450" indent="-171450"/>
            <a:endParaRPr lang="de-DE" sz="1100" dirty="0">
              <a:solidFill>
                <a:srgbClr val="333333"/>
              </a:solidFill>
              <a:highlight>
                <a:srgbClr val="FFFFFF"/>
              </a:highlight>
              <a:latin typeface="Aptos" panose="020B0004020202020204" pitchFamily="34" charset="0"/>
            </a:endParaRPr>
          </a:p>
          <a:p>
            <a:pPr marL="0" indent="0">
              <a:buNone/>
            </a:pPr>
            <a:r>
              <a:rPr lang="de-DE" sz="1100" dirty="0">
                <a:solidFill>
                  <a:srgbClr val="333333"/>
                </a:solidFill>
                <a:highlight>
                  <a:srgbClr val="FFFFFF"/>
                </a:highlight>
                <a:latin typeface="Aptos" panose="020B0004020202020204" pitchFamily="34" charset="0"/>
              </a:rPr>
              <a:t>---</a:t>
            </a:r>
          </a:p>
          <a:p>
            <a:pPr marL="0" indent="0">
              <a:buNone/>
            </a:pPr>
            <a:r>
              <a:rPr lang="de-DE" sz="1100" dirty="0">
                <a:solidFill>
                  <a:srgbClr val="333333"/>
                </a:solidFill>
                <a:highlight>
                  <a:srgbClr val="FFFFFF"/>
                </a:highlight>
                <a:latin typeface="Aptos" panose="020B0004020202020204" pitchFamily="34" charset="0"/>
              </a:rPr>
              <a:t>Background </a:t>
            </a:r>
            <a:r>
              <a:rPr lang="de-DE" sz="1100" dirty="0" err="1">
                <a:solidFill>
                  <a:srgbClr val="333333"/>
                </a:solidFill>
                <a:highlight>
                  <a:srgbClr val="FFFFFF"/>
                </a:highlight>
                <a:latin typeface="Aptos" panose="020B0004020202020204" pitchFamily="34" charset="0"/>
              </a:rPr>
              <a:t>info</a:t>
            </a:r>
            <a:r>
              <a:rPr lang="de-DE" sz="1100" dirty="0">
                <a:solidFill>
                  <a:srgbClr val="333333"/>
                </a:solidFill>
                <a:highlight>
                  <a:srgbClr val="FFFFFF"/>
                </a:highlight>
                <a:latin typeface="Aptos" panose="020B0004020202020204" pitchFamily="34" charset="0"/>
              </a:rPr>
              <a:t> on Dieter:</a:t>
            </a:r>
          </a:p>
          <a:p>
            <a:pPr marL="0" indent="0">
              <a:buNone/>
            </a:pPr>
            <a:r>
              <a:rPr lang="de-DE" sz="1100" dirty="0">
                <a:solidFill>
                  <a:srgbClr val="333333"/>
                </a:solidFill>
                <a:highlight>
                  <a:srgbClr val="FFFFFF"/>
                </a:highlight>
                <a:latin typeface="Aptos" panose="020B0004020202020204" pitchFamily="34" charset="0"/>
              </a:rPr>
              <a:t>Dieter Georg Herbst, </a:t>
            </a:r>
            <a:r>
              <a:rPr lang="de-DE" sz="1100" dirty="0" err="1">
                <a:solidFill>
                  <a:srgbClr val="333333"/>
                </a:solidFill>
                <a:highlight>
                  <a:srgbClr val="FFFFFF"/>
                </a:highlight>
                <a:latin typeface="Aptos" panose="020B0004020202020204" pitchFamily="34" charset="0"/>
              </a:rPr>
              <a:t>lecturer</a:t>
            </a:r>
            <a:r>
              <a:rPr lang="de-DE" sz="1100" dirty="0">
                <a:solidFill>
                  <a:srgbClr val="333333"/>
                </a:solidFill>
                <a:highlight>
                  <a:srgbClr val="FFFFFF"/>
                </a:highlight>
                <a:latin typeface="Aptos" panose="020B0004020202020204" pitchFamily="34" charset="0"/>
              </a:rPr>
              <a:t> at </a:t>
            </a:r>
            <a:r>
              <a:rPr lang="de-DE" sz="1100" dirty="0" err="1">
                <a:solidFill>
                  <a:srgbClr val="333333"/>
                </a:solidFill>
                <a:highlight>
                  <a:srgbClr val="FFFFFF"/>
                </a:highlight>
                <a:latin typeface="Aptos" panose="020B0004020202020204" pitchFamily="34" charset="0"/>
              </a:rPr>
              <a:t>the</a:t>
            </a:r>
            <a:r>
              <a:rPr lang="de-DE" sz="1100" dirty="0">
                <a:solidFill>
                  <a:srgbClr val="333333"/>
                </a:solidFill>
                <a:highlight>
                  <a:srgbClr val="FFFFFF"/>
                </a:highlight>
                <a:latin typeface="Aptos" panose="020B0004020202020204" pitchFamily="34" charset="0"/>
              </a:rPr>
              <a:t> Leipzig School </a:t>
            </a:r>
            <a:r>
              <a:rPr lang="de-DE" sz="1100" dirty="0" err="1">
                <a:solidFill>
                  <a:srgbClr val="333333"/>
                </a:solidFill>
                <a:highlight>
                  <a:srgbClr val="FFFFFF"/>
                </a:highlight>
                <a:latin typeface="Aptos" panose="020B0004020202020204" pitchFamily="34" charset="0"/>
              </a:rPr>
              <a:t>of</a:t>
            </a:r>
            <a:r>
              <a:rPr lang="de-DE" sz="1100" dirty="0">
                <a:solidFill>
                  <a:srgbClr val="333333"/>
                </a:solidFill>
                <a:highlight>
                  <a:srgbClr val="FFFFFF"/>
                </a:highlight>
                <a:latin typeface="Aptos" panose="020B0004020202020204" pitchFamily="34" charset="0"/>
              </a:rPr>
              <a:t> Media (</a:t>
            </a:r>
            <a:r>
              <a:rPr lang="de-DE" sz="1100" dirty="0" err="1">
                <a:solidFill>
                  <a:srgbClr val="333333"/>
                </a:solidFill>
                <a:highlight>
                  <a:srgbClr val="FFFFFF"/>
                </a:highlight>
                <a:latin typeface="Aptos" panose="020B0004020202020204" pitchFamily="34" charset="0"/>
              </a:rPr>
              <a:t>LSoM</a:t>
            </a:r>
            <a:r>
              <a:rPr lang="de-DE" sz="1100" dirty="0">
                <a:solidFill>
                  <a:srgbClr val="333333"/>
                </a:solidFill>
                <a:highlight>
                  <a:srgbClr val="FFFFFF"/>
                </a:highlight>
                <a:latin typeface="Aptos" panose="020B0004020202020204" pitchFamily="34" charset="0"/>
              </a:rPr>
              <a:t>) and </a:t>
            </a:r>
            <a:r>
              <a:rPr lang="de-DE" sz="1100" dirty="0" err="1">
                <a:solidFill>
                  <a:srgbClr val="333333"/>
                </a:solidFill>
                <a:highlight>
                  <a:srgbClr val="FFFFFF"/>
                </a:highlight>
                <a:latin typeface="Aptos" panose="020B0004020202020204" pitchFamily="34" charset="0"/>
              </a:rPr>
              <a:t>one</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of</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the</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leading</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communication</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scientists</a:t>
            </a:r>
            <a:r>
              <a:rPr lang="de-DE" sz="1100" dirty="0">
                <a:solidFill>
                  <a:srgbClr val="333333"/>
                </a:solidFill>
                <a:highlight>
                  <a:srgbClr val="FFFFFF"/>
                </a:highlight>
                <a:latin typeface="Aptos" panose="020B0004020202020204" pitchFamily="34" charset="0"/>
              </a:rPr>
              <a:t> in </a:t>
            </a:r>
            <a:r>
              <a:rPr lang="de-DE" sz="1100" dirty="0" err="1">
                <a:solidFill>
                  <a:srgbClr val="333333"/>
                </a:solidFill>
                <a:highlight>
                  <a:srgbClr val="FFFFFF"/>
                </a:highlight>
                <a:latin typeface="Aptos" panose="020B0004020202020204" pitchFamily="34" charset="0"/>
              </a:rPr>
              <a:t>the</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field</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rightly</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sees</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history</a:t>
            </a:r>
            <a:r>
              <a:rPr lang="de-DE" sz="1100" dirty="0">
                <a:solidFill>
                  <a:srgbClr val="333333"/>
                </a:solidFill>
                <a:highlight>
                  <a:srgbClr val="FFFFFF"/>
                </a:highlight>
                <a:latin typeface="Aptos" panose="020B0004020202020204" pitchFamily="34" charset="0"/>
              </a:rPr>
              <a:t> </a:t>
            </a:r>
            <a:r>
              <a:rPr lang="de-DE" sz="1100" dirty="0" err="1">
                <a:solidFill>
                  <a:srgbClr val="333333"/>
                </a:solidFill>
                <a:highlight>
                  <a:srgbClr val="FFFFFF"/>
                </a:highlight>
                <a:latin typeface="Aptos" panose="020B0004020202020204" pitchFamily="34" charset="0"/>
              </a:rPr>
              <a:t>as</a:t>
            </a:r>
            <a:r>
              <a:rPr lang="de-DE" sz="1100" dirty="0">
                <a:solidFill>
                  <a:srgbClr val="333333"/>
                </a:solidFill>
                <a:highlight>
                  <a:srgbClr val="FFFFFF"/>
                </a:highlight>
                <a:latin typeface="Aptos" panose="020B0004020202020204" pitchFamily="34" charset="0"/>
              </a:rPr>
              <a:t> "a </a:t>
            </a:r>
            <a:r>
              <a:rPr lang="de-DE" sz="1100" dirty="0" err="1">
                <a:solidFill>
                  <a:srgbClr val="333333"/>
                </a:solidFill>
                <a:highlight>
                  <a:srgbClr val="FFFFFF"/>
                </a:highlight>
                <a:latin typeface="Aptos" panose="020B0004020202020204" pitchFamily="34" charset="0"/>
              </a:rPr>
              <a:t>primal</a:t>
            </a:r>
            <a:r>
              <a:rPr lang="de-DE" sz="1100" dirty="0">
                <a:solidFill>
                  <a:srgbClr val="333333"/>
                </a:solidFill>
                <a:highlight>
                  <a:srgbClr val="FFFFFF"/>
                </a:highlight>
                <a:latin typeface="Aptos" panose="020B0004020202020204" pitchFamily="34" charset="0"/>
              </a:rPr>
              <a:t> form </a:t>
            </a:r>
            <a:r>
              <a:rPr lang="de-DE" sz="1100" dirty="0" err="1">
                <a:solidFill>
                  <a:srgbClr val="333333"/>
                </a:solidFill>
                <a:highlight>
                  <a:srgbClr val="FFFFFF"/>
                </a:highlight>
                <a:latin typeface="Aptos" panose="020B0004020202020204" pitchFamily="34" charset="0"/>
              </a:rPr>
              <a:t>of</a:t>
            </a:r>
            <a:r>
              <a:rPr lang="de-DE" sz="1100" dirty="0">
                <a:solidFill>
                  <a:srgbClr val="333333"/>
                </a:solidFill>
                <a:highlight>
                  <a:srgbClr val="FFFFFF"/>
                </a:highlight>
                <a:latin typeface="Aptos" panose="020B0004020202020204" pitchFamily="34" charset="0"/>
              </a:rPr>
              <a:t> human </a:t>
            </a:r>
            <a:r>
              <a:rPr lang="de-DE" sz="1100" dirty="0" err="1">
                <a:solidFill>
                  <a:srgbClr val="333333"/>
                </a:solidFill>
                <a:highlight>
                  <a:srgbClr val="FFFFFF"/>
                </a:highlight>
                <a:latin typeface="Aptos" panose="020B0004020202020204" pitchFamily="34" charset="0"/>
              </a:rPr>
              <a:t>communication</a:t>
            </a:r>
            <a:r>
              <a:rPr lang="de-DE" sz="1100" dirty="0">
                <a:solidFill>
                  <a:srgbClr val="333333"/>
                </a:solidFill>
                <a:highlight>
                  <a:srgbClr val="FFFFFF"/>
                </a:highlight>
                <a:latin typeface="Aptos" panose="020B0004020202020204" pitchFamily="34" charset="0"/>
              </a:rPr>
              <a:t>".</a:t>
            </a:r>
            <a:endParaRPr lang="de-DE" dirty="0">
              <a:latin typeface="Aptos" panose="020B0004020202020204" pitchFamily="34" charset="0"/>
            </a:endParaRPr>
          </a:p>
        </p:txBody>
      </p:sp>
    </p:spTree>
    <p:extLst>
      <p:ext uri="{BB962C8B-B14F-4D97-AF65-F5344CB8AC3E}">
        <p14:creationId xmlns:p14="http://schemas.microsoft.com/office/powerpoint/2010/main" val="75204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latin typeface="Aptos" panose="020B0004020202020204" pitchFamily="34" charset="0"/>
              </a:rPr>
              <a:t> </a:t>
            </a:r>
            <a:r>
              <a:rPr lang="de-DE" dirty="0" err="1">
                <a:latin typeface="Aptos" panose="020B0004020202020204" pitchFamily="34" charset="0"/>
              </a:rPr>
              <a:t>Why</a:t>
            </a:r>
            <a:r>
              <a:rPr lang="de-DE" dirty="0">
                <a:latin typeface="Aptos" panose="020B0004020202020204" pitchFamily="34" charset="0"/>
              </a:rPr>
              <a:t> do </a:t>
            </a:r>
            <a:r>
              <a:rPr lang="de-DE" dirty="0" err="1">
                <a:latin typeface="Aptos" panose="020B0004020202020204" pitchFamily="34" charset="0"/>
              </a:rPr>
              <a:t>we</a:t>
            </a:r>
            <a:r>
              <a:rPr lang="de-DE" dirty="0">
                <a:latin typeface="Aptos" panose="020B0004020202020204" pitchFamily="34" charset="0"/>
              </a:rPr>
              <a:t> </a:t>
            </a:r>
            <a:r>
              <a:rPr lang="de-DE" dirty="0" err="1">
                <a:latin typeface="Aptos" panose="020B0004020202020204" pitchFamily="34" charset="0"/>
              </a:rPr>
              <a:t>tell</a:t>
            </a:r>
            <a:r>
              <a:rPr lang="de-DE" dirty="0">
                <a:latin typeface="Aptos" panose="020B0004020202020204" pitchFamily="34" charset="0"/>
              </a:rPr>
              <a:t> </a:t>
            </a:r>
            <a:r>
              <a:rPr lang="de-DE" dirty="0" err="1">
                <a:latin typeface="Aptos" panose="020B0004020202020204" pitchFamily="34" charset="0"/>
              </a:rPr>
              <a:t>stories</a:t>
            </a:r>
            <a:r>
              <a:rPr lang="de-DE" dirty="0">
                <a:latin typeface="Aptos" panose="020B0004020202020204" pitchFamily="34" charset="0"/>
              </a:rPr>
              <a:t>, </a:t>
            </a:r>
            <a:r>
              <a:rPr lang="de-DE" dirty="0" err="1">
                <a:latin typeface="Aptos" panose="020B0004020202020204" pitchFamily="34" charset="0"/>
              </a:rPr>
              <a:t>create</a:t>
            </a:r>
            <a:r>
              <a:rPr lang="de-DE" dirty="0">
                <a:latin typeface="Aptos" panose="020B0004020202020204" pitchFamily="34" charset="0"/>
              </a:rPr>
              <a:t> </a:t>
            </a:r>
            <a:r>
              <a:rPr lang="de-DE" dirty="0" err="1">
                <a:latin typeface="Aptos" panose="020B0004020202020204" pitchFamily="34" charset="0"/>
              </a:rPr>
              <a:t>myths</a:t>
            </a:r>
            <a:r>
              <a:rPr lang="de-DE" dirty="0">
                <a:latin typeface="Aptos" panose="020B0004020202020204" pitchFamily="34" charset="0"/>
              </a:rPr>
              <a:t> and narratives? </a:t>
            </a:r>
          </a:p>
          <a:p>
            <a:pPr marL="0" lvl="0" indent="0" algn="l" rtl="0">
              <a:spcBef>
                <a:spcPts val="0"/>
              </a:spcBef>
              <a:spcAft>
                <a:spcPts val="0"/>
              </a:spcAft>
              <a:buNone/>
            </a:pPr>
            <a:endParaRPr lang="de-DE"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latin typeface="Aptos" panose="020B0004020202020204" pitchFamily="34" charset="0"/>
              </a:rPr>
              <a:t>In </a:t>
            </a:r>
            <a:r>
              <a:rPr lang="de-DE" dirty="0" err="1">
                <a:latin typeface="Aptos" panose="020B0004020202020204" pitchFamily="34" charset="0"/>
              </a:rPr>
              <a:t>his</a:t>
            </a:r>
            <a:r>
              <a:rPr lang="de-DE" dirty="0">
                <a:latin typeface="Aptos" panose="020B0004020202020204" pitchFamily="34" charset="0"/>
              </a:rPr>
              <a:t> best-</a:t>
            </a:r>
            <a:r>
              <a:rPr lang="de-DE" dirty="0" err="1">
                <a:latin typeface="Aptos" panose="020B0004020202020204" pitchFamily="34" charset="0"/>
              </a:rPr>
              <a:t>selling</a:t>
            </a:r>
            <a:r>
              <a:rPr lang="de-DE" dirty="0">
                <a:latin typeface="Aptos" panose="020B0004020202020204" pitchFamily="34" charset="0"/>
              </a:rPr>
              <a:t> </a:t>
            </a:r>
            <a:r>
              <a:rPr lang="de-DE" dirty="0" err="1">
                <a:latin typeface="Aptos" panose="020B0004020202020204" pitchFamily="34" charset="0"/>
              </a:rPr>
              <a:t>book</a:t>
            </a:r>
            <a:r>
              <a:rPr lang="de-DE" dirty="0">
                <a:latin typeface="Aptos" panose="020B0004020202020204" pitchFamily="34" charset="0"/>
              </a:rPr>
              <a:t> Sapiens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historian</a:t>
            </a:r>
            <a:r>
              <a:rPr lang="de-DE" dirty="0">
                <a:latin typeface="Aptos" panose="020B0004020202020204" pitchFamily="34" charset="0"/>
              </a:rPr>
              <a:t> Yuval Noah Harari </a:t>
            </a:r>
            <a:r>
              <a:rPr lang="de-DE" dirty="0" err="1">
                <a:latin typeface="Aptos" panose="020B0004020202020204" pitchFamily="34" charset="0"/>
              </a:rPr>
              <a:t>shares</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hypothesis</a:t>
            </a:r>
            <a:r>
              <a:rPr lang="de-DE" dirty="0">
                <a:latin typeface="Aptos" panose="020B0004020202020204" pitchFamily="34" charset="0"/>
              </a:rPr>
              <a:t>: </a:t>
            </a:r>
          </a:p>
          <a:p>
            <a:pPr marL="171450" lvl="0" indent="-171450" algn="l" rtl="0">
              <a:spcBef>
                <a:spcPts val="0"/>
              </a:spcBef>
              <a:spcAft>
                <a:spcPts val="0"/>
              </a:spcAft>
            </a:pPr>
            <a:endParaRPr lang="de-DE" dirty="0">
              <a:latin typeface="Aptos" panose="020B0004020202020204" pitchFamily="34" charset="0"/>
            </a:endParaRPr>
          </a:p>
          <a:p>
            <a:pPr marL="171450" lvl="0" indent="-171450" algn="l" rtl="0">
              <a:spcBef>
                <a:spcPts val="0"/>
              </a:spcBef>
              <a:spcAft>
                <a:spcPts val="0"/>
              </a:spcAft>
              <a:buFont typeface="Arial" panose="020B0604020202020204" pitchFamily="34" charset="0"/>
              <a:buChar char="•"/>
            </a:pPr>
            <a:r>
              <a:rPr lang="de-DE" dirty="0" err="1">
                <a:latin typeface="Aptos" panose="020B0004020202020204" pitchFamily="34" charset="0"/>
              </a:rPr>
              <a:t>Unlike</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neanderthal</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sapiens </a:t>
            </a:r>
            <a:r>
              <a:rPr lang="de-DE" dirty="0" err="1">
                <a:latin typeface="Aptos" panose="020B0004020202020204" pitchFamily="34" charset="0"/>
              </a:rPr>
              <a:t>had</a:t>
            </a:r>
            <a:r>
              <a:rPr lang="de-DE" dirty="0">
                <a:latin typeface="Aptos" panose="020B0004020202020204" pitchFamily="34" charset="0"/>
              </a:rPr>
              <a:t> </a:t>
            </a:r>
            <a:r>
              <a:rPr lang="de-DE" dirty="0" err="1">
                <a:latin typeface="Aptos" panose="020B0004020202020204" pitchFamily="34" charset="0"/>
              </a:rPr>
              <a:t>quickly</a:t>
            </a:r>
            <a:r>
              <a:rPr lang="de-DE" dirty="0">
                <a:latin typeface="Aptos" panose="020B0004020202020204" pitchFamily="34" charset="0"/>
              </a:rPr>
              <a:t> </a:t>
            </a:r>
            <a:r>
              <a:rPr lang="de-DE" dirty="0" err="1">
                <a:latin typeface="Aptos" panose="020B0004020202020204" pitchFamily="34" charset="0"/>
              </a:rPr>
              <a:t>developed</a:t>
            </a:r>
            <a:r>
              <a:rPr lang="de-DE" dirty="0">
                <a:latin typeface="Aptos" panose="020B0004020202020204" pitchFamily="34" charset="0"/>
              </a:rPr>
              <a:t> </a:t>
            </a:r>
            <a:r>
              <a:rPr lang="de-DE" dirty="0" err="1">
                <a:latin typeface="Aptos" panose="020B0004020202020204" pitchFamily="34" charset="0"/>
              </a:rPr>
              <a:t>complex</a:t>
            </a:r>
            <a:r>
              <a:rPr lang="de-DE" dirty="0">
                <a:latin typeface="Aptos" panose="020B0004020202020204" pitchFamily="34" charset="0"/>
              </a:rPr>
              <a:t> </a:t>
            </a:r>
            <a:r>
              <a:rPr lang="de-DE" dirty="0" err="1">
                <a:latin typeface="Aptos" panose="020B0004020202020204" pitchFamily="34" charset="0"/>
              </a:rPr>
              <a:t>language</a:t>
            </a:r>
            <a:r>
              <a:rPr lang="de-DE" dirty="0">
                <a:latin typeface="Aptos" panose="020B0004020202020204" pitchFamily="34" charset="0"/>
              </a:rPr>
              <a:t> and was </a:t>
            </a:r>
            <a:r>
              <a:rPr lang="de-DE" dirty="0" err="1">
                <a:latin typeface="Aptos" panose="020B0004020202020204" pitchFamily="34" charset="0"/>
              </a:rPr>
              <a:t>able</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convey</a:t>
            </a:r>
            <a:r>
              <a:rPr lang="de-DE" dirty="0">
                <a:latin typeface="Aptos" panose="020B0004020202020204" pitchFamily="34" charset="0"/>
              </a:rPr>
              <a:t> </a:t>
            </a:r>
            <a:r>
              <a:rPr lang="de-DE" dirty="0" err="1">
                <a:latin typeface="Aptos" panose="020B0004020202020204" pitchFamily="34" charset="0"/>
              </a:rPr>
              <a:t>abstract</a:t>
            </a:r>
            <a:r>
              <a:rPr lang="de-DE" dirty="0">
                <a:latin typeface="Aptos" panose="020B0004020202020204" pitchFamily="34" charset="0"/>
              </a:rPr>
              <a:t> </a:t>
            </a:r>
            <a:r>
              <a:rPr lang="de-DE" dirty="0" err="1">
                <a:latin typeface="Aptos" panose="020B0004020202020204" pitchFamily="34" charset="0"/>
              </a:rPr>
              <a:t>concepts</a:t>
            </a:r>
            <a:r>
              <a:rPr lang="de-DE" dirty="0">
                <a:latin typeface="Aptos" panose="020B0004020202020204" pitchFamily="34" charset="0"/>
              </a:rPr>
              <a:t>, beliefs and </a:t>
            </a:r>
            <a:r>
              <a:rPr lang="de-DE" dirty="0" err="1">
                <a:latin typeface="Aptos" panose="020B0004020202020204" pitchFamily="34" charset="0"/>
              </a:rPr>
              <a:t>myths</a:t>
            </a:r>
            <a:r>
              <a:rPr lang="de-DE" dirty="0">
                <a:latin typeface="Aptos" panose="020B0004020202020204" pitchFamily="34" charset="0"/>
              </a:rPr>
              <a:t>. </a:t>
            </a:r>
          </a:p>
          <a:p>
            <a:pPr marL="171450" lvl="0" indent="-171450" algn="l" rtl="0">
              <a:spcBef>
                <a:spcPts val="0"/>
              </a:spcBef>
              <a:spcAft>
                <a:spcPts val="0"/>
              </a:spcAft>
              <a:buFont typeface="Arial" panose="020B0604020202020204" pitchFamily="34" charset="0"/>
              <a:buChar char="•"/>
            </a:pPr>
            <a:r>
              <a:rPr lang="de-DE" dirty="0">
                <a:latin typeface="Aptos" panose="020B0004020202020204" pitchFamily="34" charset="0"/>
              </a:rPr>
              <a:t>These </a:t>
            </a:r>
            <a:r>
              <a:rPr lang="de-DE" dirty="0" err="1">
                <a:latin typeface="Aptos" panose="020B0004020202020204" pitchFamily="34" charset="0"/>
              </a:rPr>
              <a:t>stories</a:t>
            </a:r>
            <a:r>
              <a:rPr lang="de-DE" dirty="0">
                <a:latin typeface="Aptos" panose="020B0004020202020204" pitchFamily="34" charset="0"/>
              </a:rPr>
              <a:t> </a:t>
            </a:r>
            <a:r>
              <a:rPr lang="de-DE" dirty="0" err="1">
                <a:latin typeface="Aptos" panose="020B0004020202020204" pitchFamily="34" charset="0"/>
              </a:rPr>
              <a:t>helped</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sapiens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collaborate</a:t>
            </a:r>
            <a:r>
              <a:rPr lang="de-DE" dirty="0">
                <a:latin typeface="Aptos" panose="020B0004020202020204" pitchFamily="34" charset="0"/>
              </a:rPr>
              <a:t> in large </a:t>
            </a:r>
            <a:r>
              <a:rPr lang="de-DE" dirty="0" err="1">
                <a:latin typeface="Aptos" panose="020B0004020202020204" pitchFamily="34" charset="0"/>
              </a:rPr>
              <a:t>groups</a:t>
            </a:r>
            <a:r>
              <a:rPr lang="de-DE" dirty="0">
                <a:latin typeface="Aptos" panose="020B0004020202020204" pitchFamily="34" charset="0"/>
              </a:rPr>
              <a:t>, </a:t>
            </a:r>
            <a:r>
              <a:rPr lang="de-DE" dirty="0" err="1">
                <a:latin typeface="Aptos" panose="020B0004020202020204" pitchFamily="34" charset="0"/>
              </a:rPr>
              <a:t>coordinate</a:t>
            </a:r>
            <a:r>
              <a:rPr lang="de-DE" dirty="0">
                <a:latin typeface="Aptos" panose="020B0004020202020204" pitchFamily="34" charset="0"/>
              </a:rPr>
              <a:t> </a:t>
            </a:r>
            <a:r>
              <a:rPr lang="de-DE" dirty="0" err="1">
                <a:latin typeface="Aptos" panose="020B0004020202020204" pitchFamily="34" charset="0"/>
              </a:rPr>
              <a:t>activities</a:t>
            </a:r>
            <a:r>
              <a:rPr lang="de-DE" dirty="0">
                <a:latin typeface="Aptos" panose="020B0004020202020204" pitchFamily="34" charset="0"/>
              </a:rPr>
              <a:t> and </a:t>
            </a:r>
            <a:r>
              <a:rPr lang="de-DE" dirty="0" err="1">
                <a:latin typeface="Aptos" panose="020B0004020202020204" pitchFamily="34" charset="0"/>
              </a:rPr>
              <a:t>share</a:t>
            </a:r>
            <a:r>
              <a:rPr lang="de-DE" dirty="0">
                <a:latin typeface="Aptos" panose="020B0004020202020204" pitchFamily="34" charset="0"/>
              </a:rPr>
              <a:t> </a:t>
            </a:r>
            <a:r>
              <a:rPr lang="de-DE" dirty="0" err="1">
                <a:latin typeface="Aptos" panose="020B0004020202020204" pitchFamily="34" charset="0"/>
              </a:rPr>
              <a:t>common</a:t>
            </a:r>
            <a:r>
              <a:rPr lang="de-DE" dirty="0">
                <a:latin typeface="Aptos" panose="020B0004020202020204" pitchFamily="34" charset="0"/>
              </a:rPr>
              <a:t> </a:t>
            </a:r>
            <a:r>
              <a:rPr lang="de-DE" dirty="0" err="1">
                <a:latin typeface="Aptos" panose="020B0004020202020204" pitchFamily="34" charset="0"/>
              </a:rPr>
              <a:t>goals</a:t>
            </a:r>
            <a:r>
              <a:rPr lang="de-DE" dirty="0">
                <a:latin typeface="Aptos" panose="020B0004020202020204" pitchFamily="34" charset="0"/>
              </a:rPr>
              <a:t> an </a:t>
            </a:r>
            <a:r>
              <a:rPr lang="de-DE" dirty="0" err="1">
                <a:latin typeface="Aptos" panose="020B0004020202020204" pitchFamily="34" charset="0"/>
              </a:rPr>
              <a:t>befiefs</a:t>
            </a:r>
            <a:r>
              <a:rPr lang="de-DE" dirty="0">
                <a:latin typeface="Aptos" panose="020B0004020202020204" pitchFamily="34" charset="0"/>
              </a:rPr>
              <a:t>. </a:t>
            </a:r>
          </a:p>
          <a:p>
            <a:pPr marL="171450" lvl="0" indent="-171450" algn="l" rtl="0">
              <a:spcBef>
                <a:spcPts val="0"/>
              </a:spcBef>
              <a:spcAft>
                <a:spcPts val="0"/>
              </a:spcAft>
              <a:buFont typeface="Arial" panose="020B0604020202020204" pitchFamily="34" charset="0"/>
              <a:buChar char="•"/>
            </a:pPr>
            <a:r>
              <a:rPr lang="de-DE" dirty="0">
                <a:latin typeface="Aptos" panose="020B0004020202020204" pitchFamily="34" charset="0"/>
              </a:rPr>
              <a:t>By </a:t>
            </a:r>
            <a:r>
              <a:rPr lang="de-DE" dirty="0" err="1">
                <a:latin typeface="Aptos" panose="020B0004020202020204" pitchFamily="34" charset="0"/>
              </a:rPr>
              <a:t>creating</a:t>
            </a:r>
            <a:r>
              <a:rPr lang="de-DE" dirty="0">
                <a:latin typeface="Aptos" panose="020B0004020202020204" pitchFamily="34" charset="0"/>
              </a:rPr>
              <a:t> </a:t>
            </a:r>
            <a:r>
              <a:rPr lang="de-DE" dirty="0" err="1">
                <a:latin typeface="Aptos" panose="020B0004020202020204" pitchFamily="34" charset="0"/>
              </a:rPr>
              <a:t>imagined</a:t>
            </a:r>
            <a:r>
              <a:rPr lang="de-DE" dirty="0">
                <a:latin typeface="Aptos" panose="020B0004020202020204" pitchFamily="34" charset="0"/>
              </a:rPr>
              <a:t> </a:t>
            </a:r>
            <a:r>
              <a:rPr lang="de-DE" dirty="0" err="1">
                <a:latin typeface="Aptos" panose="020B0004020202020204" pitchFamily="34" charset="0"/>
              </a:rPr>
              <a:t>realities</a:t>
            </a:r>
            <a:r>
              <a:rPr lang="de-DE" dirty="0">
                <a:latin typeface="Aptos" panose="020B0004020202020204" pitchFamily="34" charset="0"/>
              </a:rPr>
              <a:t> </a:t>
            </a:r>
            <a:r>
              <a:rPr lang="de-DE" dirty="0" err="1">
                <a:latin typeface="Aptos" panose="020B0004020202020204" pitchFamily="34" charset="0"/>
              </a:rPr>
              <a:t>they</a:t>
            </a:r>
            <a:r>
              <a:rPr lang="de-DE" dirty="0">
                <a:latin typeface="Aptos" panose="020B0004020202020204" pitchFamily="34" charset="0"/>
              </a:rPr>
              <a:t> </a:t>
            </a:r>
            <a:r>
              <a:rPr lang="de-DE" dirty="0" err="1">
                <a:latin typeface="Aptos" panose="020B0004020202020204" pitchFamily="34" charset="0"/>
              </a:rPr>
              <a:t>were</a:t>
            </a:r>
            <a:r>
              <a:rPr lang="de-DE" dirty="0">
                <a:latin typeface="Aptos" panose="020B0004020202020204" pitchFamily="34" charset="0"/>
              </a:rPr>
              <a:t> </a:t>
            </a:r>
            <a:r>
              <a:rPr lang="de-DE" dirty="0" err="1">
                <a:latin typeface="Aptos" panose="020B0004020202020204" pitchFamily="34" charset="0"/>
              </a:rPr>
              <a:t>able</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strategize</a:t>
            </a:r>
            <a:r>
              <a:rPr lang="de-DE" dirty="0">
                <a:latin typeface="Aptos" panose="020B0004020202020204" pitchFamily="34" charset="0"/>
              </a:rPr>
              <a:t>, and </a:t>
            </a:r>
            <a:r>
              <a:rPr lang="de-DE" dirty="0" err="1">
                <a:latin typeface="Aptos" panose="020B0004020202020204" pitchFamily="34" charset="0"/>
              </a:rPr>
              <a:t>therefor</a:t>
            </a:r>
            <a:r>
              <a:rPr lang="de-DE" dirty="0">
                <a:latin typeface="Aptos" panose="020B0004020202020204" pitchFamily="34" charset="0"/>
              </a:rPr>
              <a:t> </a:t>
            </a:r>
            <a:r>
              <a:rPr lang="de-DE" dirty="0" err="1">
                <a:latin typeface="Aptos" panose="020B0004020202020204" pitchFamily="34" charset="0"/>
              </a:rPr>
              <a:t>adapt</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 </a:t>
            </a:r>
            <a:r>
              <a:rPr lang="de-DE" dirty="0" err="1">
                <a:latin typeface="Aptos" panose="020B0004020202020204" pitchFamily="34" charset="0"/>
              </a:rPr>
              <a:t>changing</a:t>
            </a:r>
            <a:r>
              <a:rPr lang="de-DE" dirty="0">
                <a:latin typeface="Aptos" panose="020B0004020202020204" pitchFamily="34" charset="0"/>
              </a:rPr>
              <a:t> </a:t>
            </a:r>
            <a:r>
              <a:rPr lang="de-DE" dirty="0" err="1">
                <a:latin typeface="Aptos" panose="020B0004020202020204" pitchFamily="34" charset="0"/>
              </a:rPr>
              <a:t>environement</a:t>
            </a:r>
            <a:r>
              <a:rPr lang="de-DE" dirty="0">
                <a:latin typeface="Aptos" panose="020B0004020202020204" pitchFamily="34" charset="0"/>
              </a:rPr>
              <a:t> </a:t>
            </a:r>
            <a:r>
              <a:rPr lang="de-DE" dirty="0" err="1">
                <a:latin typeface="Aptos" panose="020B0004020202020204" pitchFamily="34" charset="0"/>
              </a:rPr>
              <a:t>better</a:t>
            </a:r>
            <a:r>
              <a:rPr lang="de-DE" dirty="0">
                <a:latin typeface="Aptos" panose="020B0004020202020204" pitchFamily="34" charset="0"/>
              </a:rPr>
              <a:t> </a:t>
            </a:r>
            <a:r>
              <a:rPr lang="de-DE" dirty="0" err="1">
                <a:latin typeface="Aptos" panose="020B0004020202020204" pitchFamily="34" charset="0"/>
              </a:rPr>
              <a:t>that</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neanderthal</a:t>
            </a:r>
            <a:endParaRPr lang="de-DE" dirty="0">
              <a:latin typeface="Aptos" panose="020B0004020202020204" pitchFamily="34" charset="0"/>
            </a:endParaRPr>
          </a:p>
          <a:p>
            <a:pPr marL="171450" lvl="0" indent="-171450" algn="l" rtl="0">
              <a:spcBef>
                <a:spcPts val="0"/>
              </a:spcBef>
              <a:spcAft>
                <a:spcPts val="0"/>
              </a:spcAft>
              <a:buFont typeface="Arial" panose="020B0604020202020204" pitchFamily="34" charset="0"/>
              <a:buChar char="•"/>
            </a:pPr>
            <a:r>
              <a:rPr lang="de-DE" dirty="0" err="1">
                <a:latin typeface="Aptos" panose="020B0004020202020204" pitchFamily="34" charset="0"/>
              </a:rPr>
              <a:t>that</a:t>
            </a:r>
            <a:r>
              <a:rPr lang="de-DE" dirty="0">
                <a:latin typeface="Aptos" panose="020B0004020202020204" pitchFamily="34" charset="0"/>
              </a:rPr>
              <a:t> </a:t>
            </a:r>
            <a:r>
              <a:rPr lang="de-DE" dirty="0" err="1">
                <a:latin typeface="Aptos" panose="020B0004020202020204" pitchFamily="34" charset="0"/>
              </a:rPr>
              <a:t>enabled</a:t>
            </a:r>
            <a:r>
              <a:rPr lang="de-DE" dirty="0">
                <a:latin typeface="Aptos" panose="020B0004020202020204" pitchFamily="34" charset="0"/>
              </a:rPr>
              <a:t> </a:t>
            </a:r>
            <a:r>
              <a:rPr lang="de-DE" dirty="0" err="1">
                <a:latin typeface="Aptos" panose="020B0004020202020204" pitchFamily="34" charset="0"/>
              </a:rPr>
              <a:t>them</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also </a:t>
            </a:r>
            <a:r>
              <a:rPr lang="de-DE" dirty="0" err="1">
                <a:latin typeface="Aptos" panose="020B0004020202020204" pitchFamily="34" charset="0"/>
              </a:rPr>
              <a:t>win</a:t>
            </a:r>
            <a:r>
              <a:rPr lang="de-DE" dirty="0">
                <a:latin typeface="Aptos" panose="020B0004020202020204" pitchFamily="34" charset="0"/>
              </a:rPr>
              <a:t> </a:t>
            </a:r>
            <a:r>
              <a:rPr lang="de-DE" dirty="0" err="1">
                <a:latin typeface="Aptos" panose="020B0004020202020204" pitchFamily="34" charset="0"/>
              </a:rPr>
              <a:t>battles</a:t>
            </a:r>
            <a:r>
              <a:rPr lang="de-DE" dirty="0">
                <a:latin typeface="Aptos" panose="020B0004020202020204" pitchFamily="34" charset="0"/>
              </a:rPr>
              <a:t> </a:t>
            </a:r>
            <a:r>
              <a:rPr lang="de-DE" dirty="0" err="1">
                <a:latin typeface="Aptos" panose="020B0004020202020204" pitchFamily="34" charset="0"/>
              </a:rPr>
              <a:t>against</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Neaderthaler</a:t>
            </a:r>
            <a:r>
              <a:rPr lang="de-DE" dirty="0">
                <a:latin typeface="Aptos" panose="020B0004020202020204" pitchFamily="34" charset="0"/>
              </a:rPr>
              <a:t> – </a:t>
            </a:r>
            <a:r>
              <a:rPr lang="de-DE" dirty="0" err="1">
                <a:latin typeface="Aptos" panose="020B0004020202020204" pitchFamily="34" charset="0"/>
              </a:rPr>
              <a:t>although</a:t>
            </a:r>
            <a:r>
              <a:rPr lang="de-DE" dirty="0">
                <a:latin typeface="Aptos" panose="020B0004020202020204" pitchFamily="34" charset="0"/>
              </a:rPr>
              <a:t> </a:t>
            </a:r>
            <a:r>
              <a:rPr lang="de-DE" dirty="0" err="1">
                <a:latin typeface="Aptos" panose="020B0004020202020204" pitchFamily="34" charset="0"/>
              </a:rPr>
              <a:t>they</a:t>
            </a:r>
            <a:r>
              <a:rPr lang="de-DE" dirty="0">
                <a:latin typeface="Aptos" panose="020B0004020202020204" pitchFamily="34" charset="0"/>
              </a:rPr>
              <a:t> </a:t>
            </a:r>
            <a:r>
              <a:rPr lang="de-DE" dirty="0" err="1">
                <a:latin typeface="Aptos" panose="020B0004020202020204" pitchFamily="34" charset="0"/>
              </a:rPr>
              <a:t>were</a:t>
            </a:r>
            <a:r>
              <a:rPr lang="de-DE" dirty="0">
                <a:latin typeface="Aptos" panose="020B0004020202020204" pitchFamily="34" charset="0"/>
              </a:rPr>
              <a:t> </a:t>
            </a:r>
            <a:r>
              <a:rPr lang="de-DE" dirty="0" err="1">
                <a:latin typeface="Aptos" panose="020B0004020202020204" pitchFamily="34" charset="0"/>
              </a:rPr>
              <a:t>bigger</a:t>
            </a:r>
            <a:r>
              <a:rPr lang="de-DE" dirty="0">
                <a:latin typeface="Aptos" panose="020B0004020202020204" pitchFamily="34" charset="0"/>
              </a:rPr>
              <a:t> and </a:t>
            </a:r>
            <a:r>
              <a:rPr lang="de-DE" dirty="0" err="1">
                <a:latin typeface="Aptos" panose="020B0004020202020204" pitchFamily="34" charset="0"/>
              </a:rPr>
              <a:t>stronger</a:t>
            </a:r>
            <a:r>
              <a:rPr lang="de-DE" dirty="0">
                <a:latin typeface="Aptos" panose="020B0004020202020204" pitchFamily="34" charset="0"/>
              </a:rPr>
              <a:t>.</a:t>
            </a:r>
          </a:p>
          <a:p>
            <a:pPr marL="171450" lvl="0" indent="-171450" algn="l" rtl="0">
              <a:spcBef>
                <a:spcPts val="0"/>
              </a:spcBef>
              <a:spcAft>
                <a:spcPts val="0"/>
              </a:spcAft>
              <a:buFont typeface="Arial" panose="020B0604020202020204" pitchFamily="34" charset="0"/>
              <a:buChar char="•"/>
            </a:pPr>
            <a:endParaRPr lang="de-DE" dirty="0">
              <a:latin typeface="Aptos" panose="020B0004020202020204" pitchFamily="34" charset="0"/>
            </a:endParaRPr>
          </a:p>
          <a:p>
            <a:pPr marL="171450" lvl="0" indent="-171450" algn="l" rtl="0">
              <a:spcBef>
                <a:spcPts val="0"/>
              </a:spcBef>
              <a:spcAft>
                <a:spcPts val="0"/>
              </a:spcAft>
              <a:buFont typeface="Arial" panose="020B0604020202020204" pitchFamily="34" charset="0"/>
              <a:buChar char="•"/>
            </a:pPr>
            <a:r>
              <a:rPr lang="de-DE" b="0" i="0" dirty="0">
                <a:solidFill>
                  <a:srgbClr val="1D1C1D"/>
                </a:solidFill>
                <a:effectLst/>
                <a:latin typeface="Slack-Lato"/>
              </a:rPr>
              <a:t>•In </a:t>
            </a:r>
            <a:r>
              <a:rPr lang="de-DE" b="0" i="0" dirty="0" err="1">
                <a:solidFill>
                  <a:srgbClr val="1D1C1D"/>
                </a:solidFill>
                <a:effectLst/>
                <a:latin typeface="Slack-Lato"/>
              </a:rPr>
              <a:t>harraris</a:t>
            </a:r>
            <a:r>
              <a:rPr lang="de-DE" b="0" i="0" dirty="0">
                <a:solidFill>
                  <a:srgbClr val="1D1C1D"/>
                </a:solidFill>
                <a:effectLst/>
                <a:latin typeface="Slack-Lato"/>
              </a:rPr>
              <a:t> </a:t>
            </a:r>
            <a:r>
              <a:rPr lang="de-DE" b="0" i="0" dirty="0" err="1">
                <a:solidFill>
                  <a:srgbClr val="1D1C1D"/>
                </a:solidFill>
                <a:effectLst/>
                <a:latin typeface="Slack-Lato"/>
              </a:rPr>
              <a:t>idea</a:t>
            </a:r>
            <a:r>
              <a:rPr lang="de-DE" b="0" i="0" dirty="0">
                <a:solidFill>
                  <a:srgbClr val="1D1C1D"/>
                </a:solidFill>
                <a:effectLst/>
                <a:latin typeface="Slack-Lato"/>
              </a:rPr>
              <a:t>: </a:t>
            </a:r>
            <a:r>
              <a:rPr lang="de-DE" b="0" i="0" dirty="0" err="1">
                <a:solidFill>
                  <a:srgbClr val="1D1C1D"/>
                </a:solidFill>
                <a:effectLst/>
                <a:latin typeface="Slack-Lato"/>
              </a:rPr>
              <a:t>the</a:t>
            </a:r>
            <a:r>
              <a:rPr lang="de-DE" b="0" i="0" dirty="0">
                <a:solidFill>
                  <a:srgbClr val="1D1C1D"/>
                </a:solidFill>
                <a:effectLst/>
                <a:latin typeface="Slack-Lato"/>
              </a:rPr>
              <a:t> </a:t>
            </a:r>
            <a:r>
              <a:rPr lang="de-DE" b="0" i="0" dirty="0" err="1">
                <a:solidFill>
                  <a:srgbClr val="1D1C1D"/>
                </a:solidFill>
                <a:effectLst/>
                <a:latin typeface="Slack-Lato"/>
              </a:rPr>
              <a:t>better</a:t>
            </a:r>
            <a:r>
              <a:rPr lang="de-DE" b="0" i="0" dirty="0">
                <a:solidFill>
                  <a:srgbClr val="1D1C1D"/>
                </a:solidFill>
                <a:effectLst/>
                <a:latin typeface="Slack-Lato"/>
              </a:rPr>
              <a:t> a </a:t>
            </a:r>
            <a:r>
              <a:rPr lang="de-DE" b="0" i="0" dirty="0" err="1">
                <a:solidFill>
                  <a:srgbClr val="1D1C1D"/>
                </a:solidFill>
                <a:effectLst/>
                <a:latin typeface="Slack-Lato"/>
              </a:rPr>
              <a:t>group</a:t>
            </a:r>
            <a:r>
              <a:rPr lang="de-DE" b="0" i="0" dirty="0">
                <a:solidFill>
                  <a:srgbClr val="1D1C1D"/>
                </a:solidFill>
                <a:effectLst/>
                <a:latin typeface="Slack-Lato"/>
              </a:rPr>
              <a:t> was at </a:t>
            </a:r>
            <a:r>
              <a:rPr lang="de-DE" b="0" i="0" dirty="0" err="1">
                <a:solidFill>
                  <a:srgbClr val="1D1C1D"/>
                </a:solidFill>
                <a:effectLst/>
                <a:latin typeface="Slack-Lato"/>
              </a:rPr>
              <a:t>telling</a:t>
            </a:r>
            <a:r>
              <a:rPr lang="de-DE" b="0" i="0" dirty="0">
                <a:solidFill>
                  <a:srgbClr val="1D1C1D"/>
                </a:solidFill>
                <a:effectLst/>
                <a:latin typeface="Slack-Lato"/>
              </a:rPr>
              <a:t> </a:t>
            </a:r>
            <a:r>
              <a:rPr lang="de-DE" b="0" i="0" dirty="0" err="1">
                <a:solidFill>
                  <a:srgbClr val="1D1C1D"/>
                </a:solidFill>
                <a:effectLst/>
                <a:latin typeface="Slack-Lato"/>
              </a:rPr>
              <a:t>good</a:t>
            </a:r>
            <a:r>
              <a:rPr lang="de-DE" b="0" i="0" dirty="0">
                <a:solidFill>
                  <a:srgbClr val="1D1C1D"/>
                </a:solidFill>
                <a:effectLst/>
                <a:latin typeface="Slack-Lato"/>
              </a:rPr>
              <a:t> and </a:t>
            </a:r>
            <a:r>
              <a:rPr lang="de-DE" b="0" i="0" dirty="0" err="1">
                <a:solidFill>
                  <a:srgbClr val="1D1C1D"/>
                </a:solidFill>
                <a:effectLst/>
                <a:latin typeface="Slack-Lato"/>
              </a:rPr>
              <a:t>compelling</a:t>
            </a:r>
            <a:r>
              <a:rPr lang="de-DE" b="0" i="0" dirty="0">
                <a:solidFill>
                  <a:srgbClr val="1D1C1D"/>
                </a:solidFill>
                <a:effectLst/>
                <a:latin typeface="Slack-Lato"/>
              </a:rPr>
              <a:t> </a:t>
            </a:r>
            <a:r>
              <a:rPr lang="de-DE" b="0" i="0" dirty="0" err="1">
                <a:solidFill>
                  <a:srgbClr val="1D1C1D"/>
                </a:solidFill>
                <a:effectLst/>
                <a:latin typeface="Slack-Lato"/>
              </a:rPr>
              <a:t>stories</a:t>
            </a:r>
            <a:r>
              <a:rPr lang="de-DE" b="0" i="0" dirty="0">
                <a:solidFill>
                  <a:srgbClr val="1D1C1D"/>
                </a:solidFill>
                <a:effectLst/>
                <a:latin typeface="Slack-Lato"/>
              </a:rPr>
              <a:t>, </a:t>
            </a:r>
            <a:r>
              <a:rPr lang="de-DE" b="0" i="0" dirty="0" err="1">
                <a:solidFill>
                  <a:srgbClr val="1D1C1D"/>
                </a:solidFill>
                <a:effectLst/>
                <a:latin typeface="Slack-Lato"/>
              </a:rPr>
              <a:t>the</a:t>
            </a:r>
            <a:r>
              <a:rPr lang="de-DE" b="0" i="0" dirty="0">
                <a:solidFill>
                  <a:srgbClr val="1D1C1D"/>
                </a:solidFill>
                <a:effectLst/>
                <a:latin typeface="Slack-Lato"/>
              </a:rPr>
              <a:t> </a:t>
            </a:r>
            <a:r>
              <a:rPr lang="de-DE" b="0" i="0" dirty="0" err="1">
                <a:solidFill>
                  <a:srgbClr val="1D1C1D"/>
                </a:solidFill>
                <a:effectLst/>
                <a:latin typeface="Slack-Lato"/>
              </a:rPr>
              <a:t>stronger</a:t>
            </a:r>
            <a:r>
              <a:rPr lang="de-DE" b="0" i="0" dirty="0">
                <a:solidFill>
                  <a:srgbClr val="1D1C1D"/>
                </a:solidFill>
                <a:effectLst/>
                <a:latin typeface="Slack-Lato"/>
              </a:rPr>
              <a:t> </a:t>
            </a:r>
            <a:r>
              <a:rPr lang="de-DE" b="0" i="0" dirty="0" err="1">
                <a:solidFill>
                  <a:srgbClr val="1D1C1D"/>
                </a:solidFill>
                <a:effectLst/>
                <a:latin typeface="Slack-Lato"/>
              </a:rPr>
              <a:t>their</a:t>
            </a:r>
            <a:r>
              <a:rPr lang="de-DE" b="0" i="0" dirty="0">
                <a:solidFill>
                  <a:srgbClr val="1D1C1D"/>
                </a:solidFill>
                <a:effectLst/>
                <a:latin typeface="Slack-Lato"/>
              </a:rPr>
              <a:t> </a:t>
            </a:r>
            <a:r>
              <a:rPr lang="de-DE" b="0" i="0" dirty="0" err="1">
                <a:solidFill>
                  <a:srgbClr val="1D1C1D"/>
                </a:solidFill>
                <a:effectLst/>
                <a:latin typeface="Slack-Lato"/>
              </a:rPr>
              <a:t>chances</a:t>
            </a:r>
            <a:r>
              <a:rPr lang="de-DE" b="0" i="0" dirty="0">
                <a:solidFill>
                  <a:srgbClr val="1D1C1D"/>
                </a:solidFill>
                <a:effectLst/>
                <a:latin typeface="Slack-Lato"/>
              </a:rPr>
              <a:t> </a:t>
            </a:r>
            <a:r>
              <a:rPr lang="de-DE" b="0" i="0" dirty="0" err="1">
                <a:solidFill>
                  <a:srgbClr val="1D1C1D"/>
                </a:solidFill>
                <a:effectLst/>
                <a:latin typeface="Slack-Lato"/>
              </a:rPr>
              <a:t>of</a:t>
            </a:r>
            <a:r>
              <a:rPr lang="de-DE" b="0" i="0" dirty="0">
                <a:solidFill>
                  <a:srgbClr val="1D1C1D"/>
                </a:solidFill>
                <a:effectLst/>
                <a:latin typeface="Slack-Lato"/>
              </a:rPr>
              <a:t> </a:t>
            </a:r>
            <a:r>
              <a:rPr lang="de-DE" b="0" i="0" dirty="0" err="1">
                <a:solidFill>
                  <a:srgbClr val="1D1C1D"/>
                </a:solidFill>
                <a:effectLst/>
                <a:latin typeface="Slack-Lato"/>
              </a:rPr>
              <a:t>survival</a:t>
            </a:r>
            <a:r>
              <a:rPr lang="de-DE" b="0" i="0" dirty="0">
                <a:solidFill>
                  <a:srgbClr val="1D1C1D"/>
                </a:solidFill>
                <a:effectLst/>
                <a:latin typeface="Slack-Lato"/>
              </a:rPr>
              <a:t>.</a:t>
            </a:r>
            <a:br>
              <a:rPr lang="de-DE" dirty="0"/>
            </a:br>
            <a:r>
              <a:rPr lang="de-DE" b="0" i="0">
                <a:solidFill>
                  <a:srgbClr val="1D1C1D"/>
                </a:solidFill>
                <a:effectLst/>
                <a:latin typeface="Slack-Lato"/>
              </a:rPr>
              <a:t>•A </a:t>
            </a:r>
            <a:r>
              <a:rPr lang="de-DE" b="0" i="0" dirty="0">
                <a:solidFill>
                  <a:srgbClr val="1D1C1D"/>
                </a:solidFill>
                <a:effectLst/>
                <a:latin typeface="Slack-Lato"/>
              </a:rPr>
              <a:t>quick </a:t>
            </a:r>
            <a:r>
              <a:rPr lang="de-DE" b="0" i="0" dirty="0" err="1">
                <a:solidFill>
                  <a:srgbClr val="1D1C1D"/>
                </a:solidFill>
                <a:effectLst/>
                <a:latin typeface="Slack-Lato"/>
              </a:rPr>
              <a:t>sidenote</a:t>
            </a:r>
            <a:r>
              <a:rPr lang="de-DE" b="0" i="0" dirty="0">
                <a:solidFill>
                  <a:srgbClr val="1D1C1D"/>
                </a:solidFill>
                <a:effectLst/>
                <a:latin typeface="Slack-Lato"/>
              </a:rPr>
              <a:t> </a:t>
            </a:r>
            <a:r>
              <a:rPr lang="de-DE" b="0" i="0" dirty="0" err="1">
                <a:solidFill>
                  <a:srgbClr val="1D1C1D"/>
                </a:solidFill>
                <a:effectLst/>
                <a:latin typeface="Slack-Lato"/>
              </a:rPr>
              <a:t>here</a:t>
            </a:r>
            <a:r>
              <a:rPr lang="de-DE" b="0" i="0" dirty="0">
                <a:solidFill>
                  <a:srgbClr val="1D1C1D"/>
                </a:solidFill>
                <a:effectLst/>
                <a:latin typeface="Slack-Lato"/>
              </a:rPr>
              <a:t>, </a:t>
            </a:r>
            <a:r>
              <a:rPr lang="de-DE" b="0" i="0" dirty="0" err="1">
                <a:solidFill>
                  <a:srgbClr val="1D1C1D"/>
                </a:solidFill>
                <a:effectLst/>
                <a:latin typeface="Slack-Lato"/>
              </a:rPr>
              <a:t>there</a:t>
            </a:r>
            <a:r>
              <a:rPr lang="de-DE" b="0" i="0" dirty="0">
                <a:solidFill>
                  <a:srgbClr val="1D1C1D"/>
                </a:solidFill>
                <a:effectLst/>
                <a:latin typeface="Slack-Lato"/>
              </a:rPr>
              <a:t> </a:t>
            </a:r>
            <a:r>
              <a:rPr lang="de-DE" b="0" i="0" dirty="0" err="1">
                <a:solidFill>
                  <a:srgbClr val="1D1C1D"/>
                </a:solidFill>
                <a:effectLst/>
                <a:latin typeface="Slack-Lato"/>
              </a:rPr>
              <a:t>are</a:t>
            </a:r>
            <a:r>
              <a:rPr lang="de-DE" b="0" i="0" dirty="0">
                <a:solidFill>
                  <a:srgbClr val="1D1C1D"/>
                </a:solidFill>
                <a:effectLst/>
                <a:latin typeface="Slack-Lato"/>
              </a:rPr>
              <a:t> </a:t>
            </a:r>
            <a:r>
              <a:rPr lang="de-DE" b="0" i="0" dirty="0" err="1">
                <a:solidFill>
                  <a:srgbClr val="1D1C1D"/>
                </a:solidFill>
                <a:effectLst/>
                <a:latin typeface="Slack-Lato"/>
              </a:rPr>
              <a:t>scholars</a:t>
            </a:r>
            <a:r>
              <a:rPr lang="de-DE" b="0" i="0" dirty="0">
                <a:solidFill>
                  <a:srgbClr val="1D1C1D"/>
                </a:solidFill>
                <a:effectLst/>
                <a:latin typeface="Slack-Lato"/>
              </a:rPr>
              <a:t> </a:t>
            </a:r>
            <a:r>
              <a:rPr lang="de-DE" b="0" i="0" dirty="0" err="1">
                <a:solidFill>
                  <a:srgbClr val="1D1C1D"/>
                </a:solidFill>
                <a:effectLst/>
                <a:latin typeface="Slack-Lato"/>
              </a:rPr>
              <a:t>that</a:t>
            </a:r>
            <a:r>
              <a:rPr lang="de-DE" b="0" i="0" dirty="0">
                <a:solidFill>
                  <a:srgbClr val="1D1C1D"/>
                </a:solidFill>
                <a:effectLst/>
                <a:latin typeface="Slack-Lato"/>
              </a:rPr>
              <a:t> </a:t>
            </a:r>
            <a:r>
              <a:rPr lang="de-DE" b="0" i="0" dirty="0" err="1">
                <a:solidFill>
                  <a:srgbClr val="1D1C1D"/>
                </a:solidFill>
                <a:effectLst/>
                <a:latin typeface="Slack-Lato"/>
              </a:rPr>
              <a:t>disagree</a:t>
            </a:r>
            <a:r>
              <a:rPr lang="de-DE" b="0" i="0" dirty="0">
                <a:solidFill>
                  <a:srgbClr val="1D1C1D"/>
                </a:solidFill>
                <a:effectLst/>
                <a:latin typeface="Slack-Lato"/>
              </a:rPr>
              <a:t> </a:t>
            </a:r>
            <a:r>
              <a:rPr lang="de-DE" b="0" i="0" dirty="0" err="1">
                <a:solidFill>
                  <a:srgbClr val="1D1C1D"/>
                </a:solidFill>
                <a:effectLst/>
                <a:latin typeface="Slack-Lato"/>
              </a:rPr>
              <a:t>with</a:t>
            </a:r>
            <a:r>
              <a:rPr lang="de-DE" b="0" i="0" dirty="0">
                <a:solidFill>
                  <a:srgbClr val="1D1C1D"/>
                </a:solidFill>
                <a:effectLst/>
                <a:latin typeface="Slack-Lato"/>
              </a:rPr>
              <a:t> Harari and </a:t>
            </a:r>
            <a:r>
              <a:rPr lang="de-DE" b="0" i="0" dirty="0" err="1">
                <a:solidFill>
                  <a:srgbClr val="1D1C1D"/>
                </a:solidFill>
                <a:effectLst/>
                <a:latin typeface="Slack-Lato"/>
              </a:rPr>
              <a:t>postualte</a:t>
            </a:r>
            <a:r>
              <a:rPr lang="de-DE" b="0" i="0" dirty="0">
                <a:solidFill>
                  <a:srgbClr val="1D1C1D"/>
                </a:solidFill>
                <a:effectLst/>
                <a:latin typeface="Slack-Lato"/>
              </a:rPr>
              <a:t> </a:t>
            </a:r>
            <a:r>
              <a:rPr lang="de-DE" b="0" i="0" dirty="0" err="1">
                <a:solidFill>
                  <a:srgbClr val="1D1C1D"/>
                </a:solidFill>
                <a:effectLst/>
                <a:latin typeface="Slack-Lato"/>
              </a:rPr>
              <a:t>that</a:t>
            </a:r>
            <a:r>
              <a:rPr lang="de-DE" b="0" i="0" dirty="0">
                <a:solidFill>
                  <a:srgbClr val="1D1C1D"/>
                </a:solidFill>
                <a:effectLst/>
                <a:latin typeface="Slack-Lato"/>
              </a:rPr>
              <a:t> </a:t>
            </a:r>
            <a:r>
              <a:rPr lang="de-DE" b="0" i="0" dirty="0" err="1">
                <a:solidFill>
                  <a:srgbClr val="1D1C1D"/>
                </a:solidFill>
                <a:effectLst/>
                <a:latin typeface="Slack-Lato"/>
              </a:rPr>
              <a:t>the</a:t>
            </a:r>
            <a:r>
              <a:rPr lang="de-DE" b="0" i="0" dirty="0">
                <a:solidFill>
                  <a:srgbClr val="1D1C1D"/>
                </a:solidFill>
                <a:effectLst/>
                <a:latin typeface="Slack-Lato"/>
              </a:rPr>
              <a:t> </a:t>
            </a:r>
            <a:r>
              <a:rPr lang="de-DE" b="0" i="0" dirty="0" err="1">
                <a:solidFill>
                  <a:srgbClr val="1D1C1D"/>
                </a:solidFill>
                <a:effectLst/>
                <a:latin typeface="Slack-Lato"/>
              </a:rPr>
              <a:t>neandertahl</a:t>
            </a:r>
            <a:r>
              <a:rPr lang="de-DE" b="0" i="0" dirty="0">
                <a:solidFill>
                  <a:srgbClr val="1D1C1D"/>
                </a:solidFill>
                <a:effectLst/>
                <a:latin typeface="Slack-Lato"/>
              </a:rPr>
              <a:t> also </a:t>
            </a:r>
            <a:r>
              <a:rPr lang="de-DE" b="0" i="0" dirty="0" err="1">
                <a:solidFill>
                  <a:srgbClr val="1D1C1D"/>
                </a:solidFill>
                <a:effectLst/>
                <a:latin typeface="Slack-Lato"/>
              </a:rPr>
              <a:t>told</a:t>
            </a:r>
            <a:r>
              <a:rPr lang="de-DE" b="0" i="0" dirty="0">
                <a:solidFill>
                  <a:srgbClr val="1D1C1D"/>
                </a:solidFill>
                <a:effectLst/>
                <a:latin typeface="Slack-Lato"/>
              </a:rPr>
              <a:t> </a:t>
            </a:r>
            <a:r>
              <a:rPr lang="de-DE" b="0" i="0" dirty="0" err="1">
                <a:solidFill>
                  <a:srgbClr val="1D1C1D"/>
                </a:solidFill>
                <a:effectLst/>
                <a:latin typeface="Slack-Lato"/>
              </a:rPr>
              <a:t>stories</a:t>
            </a:r>
            <a:r>
              <a:rPr lang="de-DE" b="0" i="0" dirty="0">
                <a:solidFill>
                  <a:srgbClr val="1D1C1D"/>
                </a:solidFill>
                <a:effectLst/>
                <a:latin typeface="Slack-Lato"/>
              </a:rPr>
              <a:t> </a:t>
            </a:r>
            <a:r>
              <a:rPr lang="de-DE" b="0" i="0" dirty="0" err="1">
                <a:solidFill>
                  <a:srgbClr val="1D1C1D"/>
                </a:solidFill>
                <a:effectLst/>
                <a:latin typeface="Slack-Lato"/>
              </a:rPr>
              <a:t>since</a:t>
            </a:r>
            <a:r>
              <a:rPr lang="de-DE" b="0" i="0" dirty="0">
                <a:solidFill>
                  <a:srgbClr val="1D1C1D"/>
                </a:solidFill>
                <a:effectLst/>
                <a:latin typeface="Slack-Lato"/>
              </a:rPr>
              <a:t> </a:t>
            </a:r>
            <a:r>
              <a:rPr lang="de-DE" b="0" i="0" dirty="0" err="1">
                <a:solidFill>
                  <a:srgbClr val="1D1C1D"/>
                </a:solidFill>
                <a:effectLst/>
                <a:latin typeface="Slack-Lato"/>
              </a:rPr>
              <a:t>they</a:t>
            </a:r>
            <a:r>
              <a:rPr lang="de-DE" b="0" i="0" dirty="0">
                <a:solidFill>
                  <a:srgbClr val="1D1C1D"/>
                </a:solidFill>
                <a:effectLst/>
                <a:latin typeface="Slack-Lato"/>
              </a:rPr>
              <a:t> </a:t>
            </a:r>
            <a:r>
              <a:rPr lang="de-DE" b="0" i="0" dirty="0" err="1">
                <a:solidFill>
                  <a:srgbClr val="1D1C1D"/>
                </a:solidFill>
                <a:effectLst/>
                <a:latin typeface="Slack-Lato"/>
              </a:rPr>
              <a:t>buried</a:t>
            </a:r>
            <a:r>
              <a:rPr lang="de-DE" b="0" i="0" dirty="0">
                <a:solidFill>
                  <a:srgbClr val="1D1C1D"/>
                </a:solidFill>
                <a:effectLst/>
                <a:latin typeface="Slack-Lato"/>
              </a:rPr>
              <a:t> </a:t>
            </a:r>
            <a:r>
              <a:rPr lang="de-DE" b="0" i="0" dirty="0" err="1">
                <a:solidFill>
                  <a:srgbClr val="1D1C1D"/>
                </a:solidFill>
                <a:effectLst/>
                <a:latin typeface="Slack-Lato"/>
              </a:rPr>
              <a:t>their</a:t>
            </a:r>
            <a:r>
              <a:rPr lang="de-DE" b="0" i="0" dirty="0">
                <a:solidFill>
                  <a:srgbClr val="1D1C1D"/>
                </a:solidFill>
                <a:effectLst/>
                <a:latin typeface="Slack-Lato"/>
              </a:rPr>
              <a:t> </a:t>
            </a:r>
            <a:r>
              <a:rPr lang="de-DE" b="0" i="0" dirty="0" err="1">
                <a:solidFill>
                  <a:srgbClr val="1D1C1D"/>
                </a:solidFill>
                <a:effectLst/>
                <a:latin typeface="Slack-Lato"/>
              </a:rPr>
              <a:t>dead</a:t>
            </a:r>
            <a:r>
              <a:rPr lang="de-DE" b="0" i="0" dirty="0">
                <a:solidFill>
                  <a:srgbClr val="1D1C1D"/>
                </a:solidFill>
                <a:effectLst/>
                <a:latin typeface="Slack-Lato"/>
              </a:rPr>
              <a:t> and </a:t>
            </a:r>
            <a:r>
              <a:rPr lang="de-DE" b="0" i="0" dirty="0" err="1">
                <a:solidFill>
                  <a:srgbClr val="1D1C1D"/>
                </a:solidFill>
                <a:effectLst/>
                <a:latin typeface="Slack-Lato"/>
              </a:rPr>
              <a:t>had</a:t>
            </a:r>
            <a:r>
              <a:rPr lang="de-DE" b="0" i="0" dirty="0">
                <a:solidFill>
                  <a:srgbClr val="1D1C1D"/>
                </a:solidFill>
                <a:effectLst/>
                <a:latin typeface="Slack-Lato"/>
              </a:rPr>
              <a:t> </a:t>
            </a:r>
            <a:r>
              <a:rPr lang="de-DE" b="0" i="0" dirty="0" err="1">
                <a:solidFill>
                  <a:srgbClr val="1D1C1D"/>
                </a:solidFill>
                <a:effectLst/>
                <a:latin typeface="Slack-Lato"/>
              </a:rPr>
              <a:t>death</a:t>
            </a:r>
            <a:r>
              <a:rPr lang="de-DE" b="0" i="0" dirty="0">
                <a:solidFill>
                  <a:srgbClr val="1D1C1D"/>
                </a:solidFill>
                <a:effectLst/>
                <a:latin typeface="Slack-Lato"/>
              </a:rPr>
              <a:t> </a:t>
            </a:r>
            <a:r>
              <a:rPr lang="de-DE" b="0" i="0" dirty="0" err="1">
                <a:solidFill>
                  <a:srgbClr val="1D1C1D"/>
                </a:solidFill>
                <a:effectLst/>
                <a:latin typeface="Slack-Lato"/>
              </a:rPr>
              <a:t>rituals</a:t>
            </a:r>
            <a:r>
              <a:rPr lang="de-DE" b="0" i="0" dirty="0">
                <a:solidFill>
                  <a:srgbClr val="1D1C1D"/>
                </a:solidFill>
                <a:effectLst/>
                <a:latin typeface="Slack-Lato"/>
              </a:rPr>
              <a:t> </a:t>
            </a:r>
            <a:r>
              <a:rPr lang="de-DE" b="0" i="0" dirty="0" err="1">
                <a:solidFill>
                  <a:srgbClr val="1D1C1D"/>
                </a:solidFill>
                <a:effectLst/>
                <a:latin typeface="Slack-Lato"/>
              </a:rPr>
              <a:t>which</a:t>
            </a:r>
            <a:r>
              <a:rPr lang="de-DE" b="0" i="0" dirty="0">
                <a:solidFill>
                  <a:srgbClr val="1D1C1D"/>
                </a:solidFill>
                <a:effectLst/>
                <a:latin typeface="Slack-Lato"/>
              </a:rPr>
              <a:t> </a:t>
            </a:r>
            <a:r>
              <a:rPr lang="de-DE" b="0" i="0" dirty="0" err="1">
                <a:solidFill>
                  <a:srgbClr val="1D1C1D"/>
                </a:solidFill>
                <a:effectLst/>
                <a:latin typeface="Slack-Lato"/>
              </a:rPr>
              <a:t>ponits</a:t>
            </a:r>
            <a:r>
              <a:rPr lang="de-DE" b="0" i="0" dirty="0">
                <a:solidFill>
                  <a:srgbClr val="1D1C1D"/>
                </a:solidFill>
                <a:effectLst/>
                <a:latin typeface="Slack-Lato"/>
              </a:rPr>
              <a:t> </a:t>
            </a:r>
            <a:r>
              <a:rPr lang="de-DE" b="0" i="0" dirty="0" err="1">
                <a:solidFill>
                  <a:srgbClr val="1D1C1D"/>
                </a:solidFill>
                <a:effectLst/>
                <a:latin typeface="Slack-Lato"/>
              </a:rPr>
              <a:t>to</a:t>
            </a:r>
            <a:r>
              <a:rPr lang="de-DE" b="0" i="0" dirty="0">
                <a:solidFill>
                  <a:srgbClr val="1D1C1D"/>
                </a:solidFill>
                <a:effectLst/>
                <a:latin typeface="Slack-Lato"/>
              </a:rPr>
              <a:t> </a:t>
            </a:r>
            <a:r>
              <a:rPr lang="de-DE" b="0" i="0" dirty="0" err="1">
                <a:solidFill>
                  <a:srgbClr val="1D1C1D"/>
                </a:solidFill>
                <a:effectLst/>
                <a:latin typeface="Slack-Lato"/>
              </a:rPr>
              <a:t>the</a:t>
            </a:r>
            <a:r>
              <a:rPr lang="de-DE" b="0" i="0" dirty="0">
                <a:solidFill>
                  <a:srgbClr val="1D1C1D"/>
                </a:solidFill>
                <a:effectLst/>
                <a:latin typeface="Slack-Lato"/>
              </a:rPr>
              <a:t> </a:t>
            </a:r>
            <a:r>
              <a:rPr lang="de-DE" b="0" i="0" dirty="0" err="1">
                <a:solidFill>
                  <a:srgbClr val="1D1C1D"/>
                </a:solidFill>
                <a:effectLst/>
                <a:latin typeface="Slack-Lato"/>
              </a:rPr>
              <a:t>belive</a:t>
            </a:r>
            <a:r>
              <a:rPr lang="de-DE" b="0" i="0" dirty="0">
                <a:solidFill>
                  <a:srgbClr val="1D1C1D"/>
                </a:solidFill>
                <a:effectLst/>
                <a:latin typeface="Slack-Lato"/>
              </a:rPr>
              <a:t> in an </a:t>
            </a:r>
            <a:r>
              <a:rPr lang="de-DE" b="0" i="0" dirty="0" err="1">
                <a:solidFill>
                  <a:srgbClr val="1D1C1D"/>
                </a:solidFill>
                <a:effectLst/>
                <a:latin typeface="Slack-Lato"/>
              </a:rPr>
              <a:t>afterlive</a:t>
            </a:r>
            <a:r>
              <a:rPr lang="de-DE" b="0" i="0" dirty="0">
                <a:solidFill>
                  <a:srgbClr val="1D1C1D"/>
                </a:solidFill>
                <a:effectLst/>
                <a:latin typeface="Slack-Lato"/>
              </a:rPr>
              <a:t> </a:t>
            </a:r>
            <a:r>
              <a:rPr lang="de-DE" b="0" i="0" dirty="0" err="1">
                <a:solidFill>
                  <a:srgbClr val="1D1C1D"/>
                </a:solidFill>
                <a:effectLst/>
                <a:latin typeface="Slack-Lato"/>
              </a:rPr>
              <a:t>which</a:t>
            </a:r>
            <a:r>
              <a:rPr lang="de-DE" b="0" i="0" dirty="0">
                <a:solidFill>
                  <a:srgbClr val="1D1C1D"/>
                </a:solidFill>
                <a:effectLst/>
                <a:latin typeface="Slack-Lato"/>
              </a:rPr>
              <a:t> in turn </a:t>
            </a:r>
            <a:r>
              <a:rPr lang="de-DE" b="0" i="0" dirty="0" err="1">
                <a:solidFill>
                  <a:srgbClr val="1D1C1D"/>
                </a:solidFill>
                <a:effectLst/>
                <a:latin typeface="Slack-Lato"/>
              </a:rPr>
              <a:t>is</a:t>
            </a:r>
            <a:r>
              <a:rPr lang="de-DE" b="0" i="0" dirty="0">
                <a:solidFill>
                  <a:srgbClr val="1D1C1D"/>
                </a:solidFill>
                <a:effectLst/>
                <a:latin typeface="Slack-Lato"/>
              </a:rPr>
              <a:t> also a </a:t>
            </a:r>
            <a:r>
              <a:rPr lang="de-DE" b="0" i="0" dirty="0" err="1">
                <a:solidFill>
                  <a:srgbClr val="1D1C1D"/>
                </a:solidFill>
                <a:effectLst/>
                <a:latin typeface="Slack-Lato"/>
              </a:rPr>
              <a:t>story</a:t>
            </a:r>
            <a:r>
              <a:rPr lang="de-DE" b="0" i="0" dirty="0">
                <a:solidFill>
                  <a:srgbClr val="1D1C1D"/>
                </a:solidFill>
                <a:effectLst/>
                <a:latin typeface="Slack-Lato"/>
              </a:rPr>
              <a:t> </a:t>
            </a:r>
            <a:r>
              <a:rPr lang="de-DE" b="0" i="0" dirty="0" err="1">
                <a:solidFill>
                  <a:srgbClr val="1D1C1D"/>
                </a:solidFill>
                <a:effectLst/>
                <a:latin typeface="Slack-Lato"/>
              </a:rPr>
              <a:t>being</a:t>
            </a:r>
            <a:r>
              <a:rPr lang="de-DE" b="0" i="0" dirty="0">
                <a:solidFill>
                  <a:srgbClr val="1D1C1D"/>
                </a:solidFill>
                <a:effectLst/>
                <a:latin typeface="Slack-Lato"/>
              </a:rPr>
              <a:t> </a:t>
            </a:r>
            <a:r>
              <a:rPr lang="de-DE" b="0" i="0" dirty="0" err="1">
                <a:solidFill>
                  <a:srgbClr val="1D1C1D"/>
                </a:solidFill>
                <a:effectLst/>
                <a:latin typeface="Slack-Lato"/>
              </a:rPr>
              <a:t>told</a:t>
            </a:r>
            <a:r>
              <a:rPr lang="de-DE" b="0" i="0" dirty="0">
                <a:solidFill>
                  <a:srgbClr val="1D1C1D"/>
                </a:solidFill>
                <a:effectLst/>
                <a:latin typeface="Slack-Lato"/>
              </a:rPr>
              <a:t>.</a:t>
            </a:r>
            <a:br>
              <a:rPr lang="de-DE" dirty="0"/>
            </a:br>
            <a:r>
              <a:rPr lang="de-DE" b="0" i="0" dirty="0">
                <a:solidFill>
                  <a:srgbClr val="1D1C1D"/>
                </a:solidFill>
                <a:effectLst/>
                <a:latin typeface="Slack-Lato"/>
              </a:rPr>
              <a:t>- But Both </a:t>
            </a:r>
            <a:r>
              <a:rPr lang="de-DE" b="0" i="0" dirty="0" err="1">
                <a:solidFill>
                  <a:srgbClr val="1D1C1D"/>
                </a:solidFill>
                <a:effectLst/>
                <a:latin typeface="Slack-Lato"/>
              </a:rPr>
              <a:t>of</a:t>
            </a:r>
            <a:r>
              <a:rPr lang="de-DE" b="0" i="0" dirty="0">
                <a:solidFill>
                  <a:srgbClr val="1D1C1D"/>
                </a:solidFill>
                <a:effectLst/>
                <a:latin typeface="Slack-Lato"/>
              </a:rPr>
              <a:t> </a:t>
            </a:r>
            <a:r>
              <a:rPr lang="de-DE" b="0" i="0" dirty="0" err="1">
                <a:solidFill>
                  <a:srgbClr val="1D1C1D"/>
                </a:solidFill>
                <a:effectLst/>
                <a:latin typeface="Slack-Lato"/>
              </a:rPr>
              <a:t>these</a:t>
            </a:r>
            <a:r>
              <a:rPr lang="de-DE" b="0" i="0" dirty="0">
                <a:solidFill>
                  <a:srgbClr val="1D1C1D"/>
                </a:solidFill>
                <a:effectLst/>
                <a:latin typeface="Slack-Lato"/>
              </a:rPr>
              <a:t> </a:t>
            </a:r>
            <a:r>
              <a:rPr lang="de-DE" b="0" i="0" dirty="0" err="1">
                <a:solidFill>
                  <a:srgbClr val="1D1C1D"/>
                </a:solidFill>
                <a:effectLst/>
                <a:latin typeface="Slack-Lato"/>
              </a:rPr>
              <a:t>hypotheses</a:t>
            </a:r>
            <a:r>
              <a:rPr lang="de-DE" b="0" i="0" dirty="0">
                <a:solidFill>
                  <a:srgbClr val="1D1C1D"/>
                </a:solidFill>
                <a:effectLst/>
                <a:latin typeface="Slack-Lato"/>
              </a:rPr>
              <a:t> </a:t>
            </a:r>
            <a:r>
              <a:rPr lang="de-DE" b="0" i="0" dirty="0" err="1">
                <a:solidFill>
                  <a:srgbClr val="1D1C1D"/>
                </a:solidFill>
                <a:effectLst/>
                <a:latin typeface="Slack-Lato"/>
              </a:rPr>
              <a:t>show</a:t>
            </a:r>
            <a:r>
              <a:rPr lang="de-DE" b="0" i="0" dirty="0">
                <a:solidFill>
                  <a:srgbClr val="1D1C1D"/>
                </a:solidFill>
                <a:effectLst/>
                <a:latin typeface="Slack-Lato"/>
              </a:rPr>
              <a:t> </a:t>
            </a:r>
            <a:r>
              <a:rPr lang="de-DE" b="0" i="0" dirty="0" err="1">
                <a:solidFill>
                  <a:srgbClr val="1D1C1D"/>
                </a:solidFill>
                <a:effectLst/>
                <a:latin typeface="Slack-Lato"/>
              </a:rPr>
              <a:t>that</a:t>
            </a:r>
            <a:r>
              <a:rPr lang="de-DE" b="0" i="0" dirty="0">
                <a:solidFill>
                  <a:srgbClr val="1D1C1D"/>
                </a:solidFill>
                <a:effectLst/>
                <a:latin typeface="Slack-Lato"/>
              </a:rPr>
              <a:t> </a:t>
            </a:r>
            <a:r>
              <a:rPr lang="de-DE" b="0" i="0" dirty="0" err="1">
                <a:solidFill>
                  <a:srgbClr val="1D1C1D"/>
                </a:solidFill>
                <a:effectLst/>
                <a:latin typeface="Slack-Lato"/>
              </a:rPr>
              <a:t>stories</a:t>
            </a:r>
            <a:r>
              <a:rPr lang="de-DE" b="0" i="0" dirty="0">
                <a:solidFill>
                  <a:srgbClr val="1D1C1D"/>
                </a:solidFill>
                <a:effectLst/>
                <a:latin typeface="Slack-Lato"/>
              </a:rPr>
              <a:t> </a:t>
            </a:r>
            <a:r>
              <a:rPr lang="de-DE" b="0" i="0" dirty="0" err="1">
                <a:solidFill>
                  <a:srgbClr val="1D1C1D"/>
                </a:solidFill>
                <a:effectLst/>
                <a:latin typeface="Slack-Lato"/>
              </a:rPr>
              <a:t>are</a:t>
            </a:r>
            <a:r>
              <a:rPr lang="de-DE" b="0" i="0" dirty="0">
                <a:solidFill>
                  <a:srgbClr val="1D1C1D"/>
                </a:solidFill>
                <a:effectLst/>
                <a:latin typeface="Slack-Lato"/>
              </a:rPr>
              <a:t> </a:t>
            </a:r>
            <a:r>
              <a:rPr lang="de-DE" b="0" i="0" dirty="0" err="1">
                <a:solidFill>
                  <a:srgbClr val="1D1C1D"/>
                </a:solidFill>
                <a:effectLst/>
                <a:latin typeface="Slack-Lato"/>
              </a:rPr>
              <a:t>used</a:t>
            </a:r>
            <a:r>
              <a:rPr lang="de-DE" b="0" i="0" dirty="0">
                <a:solidFill>
                  <a:srgbClr val="1D1C1D"/>
                </a:solidFill>
                <a:effectLst/>
                <a:latin typeface="Slack-Lato"/>
              </a:rPr>
              <a:t> </a:t>
            </a:r>
            <a:r>
              <a:rPr lang="de-DE" b="0" i="0" dirty="0" err="1">
                <a:solidFill>
                  <a:srgbClr val="1D1C1D"/>
                </a:solidFill>
                <a:effectLst/>
                <a:latin typeface="Slack-Lato"/>
              </a:rPr>
              <a:t>to</a:t>
            </a:r>
            <a:r>
              <a:rPr lang="de-DE" b="0" i="0" dirty="0">
                <a:solidFill>
                  <a:srgbClr val="1D1C1D"/>
                </a:solidFill>
                <a:effectLst/>
                <a:latin typeface="Slack-Lato"/>
              </a:rPr>
              <a:t> form </a:t>
            </a:r>
            <a:r>
              <a:rPr lang="de-DE" b="0" i="0" dirty="0" err="1">
                <a:solidFill>
                  <a:srgbClr val="1D1C1D"/>
                </a:solidFill>
                <a:effectLst/>
                <a:latin typeface="Slack-Lato"/>
              </a:rPr>
              <a:t>culture</a:t>
            </a:r>
            <a:endParaRPr lang="de-DE" dirty="0">
              <a:latin typeface="Aptos" panose="020B0004020202020204" pitchFamily="34" charset="0"/>
            </a:endParaRPr>
          </a:p>
          <a:p>
            <a:pPr marL="0" indent="0">
              <a:buNone/>
            </a:pPr>
            <a:endParaRPr lang="de-DE" dirty="0">
              <a:latin typeface="Aptos" panose="020B0004020202020204" pitchFamily="34" charset="0"/>
            </a:endParaRPr>
          </a:p>
          <a:p>
            <a:pPr marL="0" lvl="0" indent="0" algn="l" rtl="0">
              <a:spcBef>
                <a:spcPts val="0"/>
              </a:spcBef>
              <a:spcAft>
                <a:spcPts val="0"/>
              </a:spcAft>
              <a:buNone/>
            </a:pPr>
            <a:r>
              <a:rPr lang="de-DE" dirty="0">
                <a:latin typeface="Aptos" panose="020B0004020202020204" pitchFamily="34" charset="0"/>
              </a:rPr>
              <a:t>__</a:t>
            </a:r>
          </a:p>
          <a:p>
            <a:pPr marL="0" lvl="0" indent="0" algn="l" rtl="0">
              <a:spcBef>
                <a:spcPts val="0"/>
              </a:spcBef>
              <a:spcAft>
                <a:spcPts val="0"/>
              </a:spcAft>
              <a:buNone/>
            </a:pPr>
            <a:endParaRPr lang="de-DE" dirty="0">
              <a:latin typeface="Aptos" panose="020B0004020202020204" pitchFamily="34" charset="0"/>
            </a:endParaRPr>
          </a:p>
          <a:p>
            <a:pPr marL="0" lvl="0" indent="0" algn="l" rtl="0">
              <a:spcBef>
                <a:spcPts val="0"/>
              </a:spcBef>
              <a:spcAft>
                <a:spcPts val="0"/>
              </a:spcAft>
              <a:buNone/>
            </a:pPr>
            <a:r>
              <a:rPr lang="de-DE" dirty="0">
                <a:latin typeface="Aptos" panose="020B0004020202020204" pitchFamily="34" charset="0"/>
              </a:rPr>
              <a:t>Take </a:t>
            </a:r>
            <a:r>
              <a:rPr lang="de-DE" dirty="0" err="1">
                <a:latin typeface="Aptos" panose="020B0004020202020204" pitchFamily="34" charset="0"/>
              </a:rPr>
              <a:t>for</a:t>
            </a:r>
            <a:r>
              <a:rPr lang="de-DE" dirty="0">
                <a:latin typeface="Aptos" panose="020B0004020202020204" pitchFamily="34" charset="0"/>
              </a:rPr>
              <a:t> </a:t>
            </a:r>
            <a:r>
              <a:rPr lang="de-DE" dirty="0" err="1">
                <a:latin typeface="Aptos" panose="020B0004020202020204" pitchFamily="34" charset="0"/>
              </a:rPr>
              <a:t>example</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concept</a:t>
            </a:r>
            <a:r>
              <a:rPr lang="de-DE" dirty="0">
                <a:latin typeface="Aptos" panose="020B0004020202020204" pitchFamily="34" charset="0"/>
              </a:rPr>
              <a:t> </a:t>
            </a:r>
            <a:r>
              <a:rPr lang="de-DE" dirty="0" err="1">
                <a:latin typeface="Aptos" panose="020B0004020202020204" pitchFamily="34" charset="0"/>
              </a:rPr>
              <a:t>of</a:t>
            </a:r>
            <a:r>
              <a:rPr lang="de-DE" dirty="0">
                <a:latin typeface="Aptos" panose="020B0004020202020204" pitchFamily="34" charset="0"/>
              </a:rPr>
              <a:t> </a:t>
            </a:r>
            <a:r>
              <a:rPr lang="de-DE" dirty="0" err="1">
                <a:latin typeface="Aptos" panose="020B0004020202020204" pitchFamily="34" charset="0"/>
              </a:rPr>
              <a:t>money</a:t>
            </a:r>
            <a:r>
              <a:rPr lang="de-DE" dirty="0">
                <a:latin typeface="Aptos" panose="020B0004020202020204" pitchFamily="34" charset="0"/>
              </a:rPr>
              <a:t>, </a:t>
            </a:r>
            <a:r>
              <a:rPr lang="de-DE" dirty="0" err="1">
                <a:latin typeface="Aptos" panose="020B0004020202020204" pitchFamily="34" charset="0"/>
              </a:rPr>
              <a:t>religion</a:t>
            </a:r>
            <a:r>
              <a:rPr lang="de-DE" dirty="0">
                <a:latin typeface="Aptos" panose="020B0004020202020204" pitchFamily="34" charset="0"/>
              </a:rPr>
              <a:t> </a:t>
            </a:r>
            <a:r>
              <a:rPr lang="de-DE" dirty="0" err="1">
                <a:latin typeface="Aptos" panose="020B0004020202020204" pitchFamily="34" charset="0"/>
              </a:rPr>
              <a:t>or</a:t>
            </a:r>
            <a:r>
              <a:rPr lang="de-DE" dirty="0">
                <a:latin typeface="Aptos" panose="020B0004020202020204" pitchFamily="34" charset="0"/>
              </a:rPr>
              <a:t> </a:t>
            </a:r>
            <a:r>
              <a:rPr lang="de-DE" dirty="0" err="1">
                <a:latin typeface="Aptos" panose="020B0004020202020204" pitchFamily="34" charset="0"/>
              </a:rPr>
              <a:t>nationalities</a:t>
            </a:r>
            <a:r>
              <a:rPr lang="de-DE" dirty="0">
                <a:latin typeface="Aptos" panose="020B0004020202020204" pitchFamily="34" charset="0"/>
              </a:rPr>
              <a:t>: </a:t>
            </a:r>
            <a:r>
              <a:rPr lang="de-DE" dirty="0" err="1">
                <a:latin typeface="Aptos" panose="020B0004020202020204" pitchFamily="34" charset="0"/>
              </a:rPr>
              <a:t>if</a:t>
            </a:r>
            <a:r>
              <a:rPr lang="de-DE" dirty="0">
                <a:latin typeface="Aptos" panose="020B0004020202020204" pitchFamily="34" charset="0"/>
              </a:rPr>
              <a:t> </a:t>
            </a:r>
            <a:r>
              <a:rPr lang="de-DE" dirty="0" err="1">
                <a:latin typeface="Aptos" panose="020B0004020202020204" pitchFamily="34" charset="0"/>
              </a:rPr>
              <a:t>you</a:t>
            </a:r>
            <a:r>
              <a:rPr lang="de-DE" dirty="0">
                <a:latin typeface="Aptos" panose="020B0004020202020204" pitchFamily="34" charset="0"/>
              </a:rPr>
              <a:t> </a:t>
            </a:r>
            <a:r>
              <a:rPr lang="de-DE" dirty="0" err="1">
                <a:latin typeface="Aptos" panose="020B0004020202020204" pitchFamily="34" charset="0"/>
              </a:rPr>
              <a:t>think</a:t>
            </a:r>
            <a:r>
              <a:rPr lang="de-DE" dirty="0">
                <a:latin typeface="Aptos" panose="020B0004020202020204" pitchFamily="34" charset="0"/>
              </a:rPr>
              <a:t> </a:t>
            </a:r>
            <a:r>
              <a:rPr lang="de-DE" dirty="0" err="1">
                <a:latin typeface="Aptos" panose="020B0004020202020204" pitchFamily="34" charset="0"/>
              </a:rPr>
              <a:t>about</a:t>
            </a:r>
            <a:r>
              <a:rPr lang="de-DE" dirty="0">
                <a:latin typeface="Aptos" panose="020B0004020202020204" pitchFamily="34" charset="0"/>
              </a:rPr>
              <a:t> </a:t>
            </a:r>
            <a:r>
              <a:rPr lang="de-DE" dirty="0" err="1">
                <a:latin typeface="Aptos" panose="020B0004020202020204" pitchFamily="34" charset="0"/>
              </a:rPr>
              <a:t>it</a:t>
            </a:r>
            <a:r>
              <a:rPr lang="de-DE" dirty="0">
                <a:latin typeface="Aptos" panose="020B0004020202020204" pitchFamily="34" charset="0"/>
              </a:rPr>
              <a:t>, </a:t>
            </a:r>
            <a:r>
              <a:rPr lang="de-DE" dirty="0" err="1">
                <a:latin typeface="Aptos" panose="020B0004020202020204" pitchFamily="34" charset="0"/>
              </a:rPr>
              <a:t>they</a:t>
            </a:r>
            <a:r>
              <a:rPr lang="de-DE" dirty="0">
                <a:latin typeface="Aptos" panose="020B0004020202020204" pitchFamily="34" charset="0"/>
              </a:rPr>
              <a:t> </a:t>
            </a:r>
            <a:r>
              <a:rPr lang="de-DE" dirty="0" err="1">
                <a:latin typeface="Aptos" panose="020B0004020202020204" pitchFamily="34" charset="0"/>
              </a:rPr>
              <a:t>are</a:t>
            </a:r>
            <a:r>
              <a:rPr lang="de-DE" dirty="0">
                <a:latin typeface="Aptos" panose="020B0004020202020204" pitchFamily="34" charset="0"/>
              </a:rPr>
              <a:t> not palpable </a:t>
            </a:r>
            <a:r>
              <a:rPr lang="de-DE" dirty="0" err="1">
                <a:latin typeface="Aptos" panose="020B0004020202020204" pitchFamily="34" charset="0"/>
              </a:rPr>
              <a:t>things</a:t>
            </a:r>
            <a:r>
              <a:rPr lang="de-DE" dirty="0">
                <a:latin typeface="Aptos" panose="020B0004020202020204" pitchFamily="34" charset="0"/>
              </a:rPr>
              <a:t> </a:t>
            </a:r>
            <a:r>
              <a:rPr lang="de-DE" dirty="0" err="1">
                <a:latin typeface="Aptos" panose="020B0004020202020204" pitchFamily="34" charset="0"/>
              </a:rPr>
              <a:t>you</a:t>
            </a:r>
            <a:r>
              <a:rPr lang="de-DE" dirty="0">
                <a:latin typeface="Aptos" panose="020B0004020202020204" pitchFamily="34" charset="0"/>
              </a:rPr>
              <a:t> </a:t>
            </a:r>
            <a:r>
              <a:rPr lang="de-DE" dirty="0" err="1">
                <a:latin typeface="Aptos" panose="020B0004020202020204" pitchFamily="34" charset="0"/>
              </a:rPr>
              <a:t>can´t</a:t>
            </a:r>
            <a:r>
              <a:rPr lang="de-DE" dirty="0">
                <a:latin typeface="Aptos" panose="020B0004020202020204" pitchFamily="34" charset="0"/>
              </a:rPr>
              <a:t> </a:t>
            </a:r>
            <a:r>
              <a:rPr lang="de-DE" dirty="0" err="1">
                <a:latin typeface="Aptos" panose="020B0004020202020204" pitchFamily="34" charset="0"/>
              </a:rPr>
              <a:t>touch</a:t>
            </a:r>
            <a:r>
              <a:rPr lang="de-DE" dirty="0">
                <a:latin typeface="Aptos" panose="020B0004020202020204" pitchFamily="34" charset="0"/>
              </a:rPr>
              <a:t> </a:t>
            </a:r>
            <a:r>
              <a:rPr lang="de-DE" dirty="0" err="1">
                <a:latin typeface="Aptos" panose="020B0004020202020204" pitchFamily="34" charset="0"/>
              </a:rPr>
              <a:t>them</a:t>
            </a:r>
            <a:r>
              <a:rPr lang="de-DE" dirty="0">
                <a:latin typeface="Aptos" panose="020B0004020202020204" pitchFamily="34" charset="0"/>
              </a:rPr>
              <a:t>, </a:t>
            </a:r>
            <a:r>
              <a:rPr lang="de-DE" dirty="0" err="1">
                <a:latin typeface="Aptos" panose="020B0004020202020204" pitchFamily="34" charset="0"/>
              </a:rPr>
              <a:t>nor</a:t>
            </a:r>
            <a:r>
              <a:rPr lang="de-DE" dirty="0">
                <a:latin typeface="Aptos" panose="020B0004020202020204" pitchFamily="34" charset="0"/>
              </a:rPr>
              <a:t> </a:t>
            </a:r>
            <a:r>
              <a:rPr lang="de-DE" dirty="0" err="1">
                <a:latin typeface="Aptos" panose="020B0004020202020204" pitchFamily="34" charset="0"/>
              </a:rPr>
              <a:t>eat</a:t>
            </a:r>
            <a:r>
              <a:rPr lang="de-DE" dirty="0">
                <a:latin typeface="Aptos" panose="020B0004020202020204" pitchFamily="34" charset="0"/>
              </a:rPr>
              <a:t> </a:t>
            </a:r>
            <a:r>
              <a:rPr lang="de-DE" dirty="0" err="1">
                <a:latin typeface="Aptos" panose="020B0004020202020204" pitchFamily="34" charset="0"/>
              </a:rPr>
              <a:t>them</a:t>
            </a:r>
            <a:r>
              <a:rPr lang="de-DE" dirty="0">
                <a:latin typeface="Aptos" panose="020B0004020202020204" pitchFamily="34" charset="0"/>
              </a:rPr>
              <a:t>. </a:t>
            </a:r>
            <a:r>
              <a:rPr lang="de-DE" dirty="0" err="1">
                <a:latin typeface="Aptos" panose="020B0004020202020204" pitchFamily="34" charset="0"/>
              </a:rPr>
              <a:t>They</a:t>
            </a:r>
            <a:r>
              <a:rPr lang="de-DE" dirty="0">
                <a:latin typeface="Aptos" panose="020B0004020202020204" pitchFamily="34" charset="0"/>
              </a:rPr>
              <a:t> </a:t>
            </a:r>
            <a:r>
              <a:rPr lang="de-DE" dirty="0" err="1">
                <a:latin typeface="Aptos" panose="020B0004020202020204" pitchFamily="34" charset="0"/>
              </a:rPr>
              <a:t>are</a:t>
            </a:r>
            <a:r>
              <a:rPr lang="de-DE" dirty="0">
                <a:latin typeface="Aptos" panose="020B0004020202020204" pitchFamily="34" charset="0"/>
              </a:rPr>
              <a:t> a </a:t>
            </a:r>
            <a:r>
              <a:rPr lang="de-DE" dirty="0" err="1">
                <a:latin typeface="Aptos" panose="020B0004020202020204" pitchFamily="34" charset="0"/>
              </a:rPr>
              <a:t>successful</a:t>
            </a:r>
            <a:r>
              <a:rPr lang="de-DE" dirty="0">
                <a:latin typeface="Aptos" panose="020B0004020202020204" pitchFamily="34" charset="0"/>
              </a:rPr>
              <a:t> </a:t>
            </a:r>
            <a:r>
              <a:rPr lang="de-DE" dirty="0" err="1">
                <a:latin typeface="Aptos" panose="020B0004020202020204" pitchFamily="34" charset="0"/>
              </a:rPr>
              <a:t>story</a:t>
            </a:r>
            <a:r>
              <a:rPr lang="de-DE" dirty="0">
                <a:latin typeface="Aptos" panose="020B0004020202020204" pitchFamily="34" charset="0"/>
              </a:rPr>
              <a:t> </a:t>
            </a:r>
            <a:r>
              <a:rPr lang="de-DE" dirty="0" err="1">
                <a:latin typeface="Aptos" panose="020B0004020202020204" pitchFamily="34" charset="0"/>
              </a:rPr>
              <a:t>somebody</a:t>
            </a:r>
            <a:r>
              <a:rPr lang="de-DE" dirty="0">
                <a:latin typeface="Aptos" panose="020B0004020202020204" pitchFamily="34" charset="0"/>
              </a:rPr>
              <a:t> </a:t>
            </a:r>
            <a:r>
              <a:rPr lang="de-DE" dirty="0" err="1">
                <a:latin typeface="Aptos" panose="020B0004020202020204" pitchFamily="34" charset="0"/>
              </a:rPr>
              <a:t>has</a:t>
            </a:r>
            <a:r>
              <a:rPr lang="de-DE" dirty="0">
                <a:latin typeface="Aptos" panose="020B0004020202020204" pitchFamily="34" charset="0"/>
              </a:rPr>
              <a:t> </a:t>
            </a:r>
            <a:r>
              <a:rPr lang="de-DE" dirty="0" err="1">
                <a:latin typeface="Aptos" panose="020B0004020202020204" pitchFamily="34" charset="0"/>
              </a:rPr>
              <a:t>told</a:t>
            </a:r>
            <a:r>
              <a:rPr lang="de-DE" dirty="0">
                <a:latin typeface="Aptos" panose="020B0004020202020204" pitchFamily="34" charset="0"/>
              </a:rPr>
              <a:t> and </a:t>
            </a:r>
            <a:r>
              <a:rPr lang="de-DE" dirty="0" err="1">
                <a:latin typeface="Aptos" panose="020B0004020202020204" pitchFamily="34" charset="0"/>
              </a:rPr>
              <a:t>that</a:t>
            </a:r>
            <a:r>
              <a:rPr lang="de-DE" dirty="0">
                <a:latin typeface="Aptos" panose="020B0004020202020204" pitchFamily="34" charset="0"/>
              </a:rPr>
              <a:t> </a:t>
            </a:r>
            <a:r>
              <a:rPr lang="de-DE" dirty="0" err="1">
                <a:latin typeface="Aptos" panose="020B0004020202020204" pitchFamily="34" charset="0"/>
              </a:rPr>
              <a:t>work</a:t>
            </a:r>
            <a:r>
              <a:rPr lang="de-DE" dirty="0">
                <a:latin typeface="Aptos" panose="020B0004020202020204" pitchFamily="34" charset="0"/>
              </a:rPr>
              <a:t>, </a:t>
            </a:r>
            <a:r>
              <a:rPr lang="de-DE" dirty="0" err="1">
                <a:latin typeface="Aptos" panose="020B0004020202020204" pitchFamily="34" charset="0"/>
              </a:rPr>
              <a:t>because</a:t>
            </a:r>
            <a:r>
              <a:rPr lang="de-DE" dirty="0">
                <a:latin typeface="Aptos" panose="020B0004020202020204" pitchFamily="34" charset="0"/>
              </a:rPr>
              <a:t> </a:t>
            </a:r>
            <a:r>
              <a:rPr lang="de-DE" dirty="0" err="1">
                <a:latin typeface="Aptos" panose="020B0004020202020204" pitchFamily="34" charset="0"/>
              </a:rPr>
              <a:t>most</a:t>
            </a:r>
            <a:r>
              <a:rPr lang="de-DE" dirty="0">
                <a:latin typeface="Aptos" panose="020B0004020202020204" pitchFamily="34" charset="0"/>
              </a:rPr>
              <a:t> </a:t>
            </a:r>
            <a:r>
              <a:rPr lang="de-DE" dirty="0" err="1">
                <a:latin typeface="Aptos" panose="020B0004020202020204" pitchFamily="34" charset="0"/>
              </a:rPr>
              <a:t>people</a:t>
            </a:r>
            <a:r>
              <a:rPr lang="de-DE" dirty="0">
                <a:latin typeface="Aptos" panose="020B0004020202020204" pitchFamily="34" charset="0"/>
              </a:rPr>
              <a:t> </a:t>
            </a:r>
            <a:r>
              <a:rPr lang="de-DE" dirty="0" err="1">
                <a:latin typeface="Aptos" panose="020B0004020202020204" pitchFamily="34" charset="0"/>
              </a:rPr>
              <a:t>beleave</a:t>
            </a:r>
            <a:r>
              <a:rPr lang="de-DE" dirty="0">
                <a:latin typeface="Aptos" panose="020B0004020202020204" pitchFamily="34" charset="0"/>
              </a:rPr>
              <a:t> in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story</a:t>
            </a:r>
            <a:r>
              <a:rPr lang="de-DE" dirty="0">
                <a:latin typeface="Aptos" panose="020B0004020202020204" pitchFamily="34" charset="0"/>
              </a:rPr>
              <a:t> an </a:t>
            </a:r>
            <a:r>
              <a:rPr lang="de-DE" dirty="0" err="1">
                <a:latin typeface="Aptos" panose="020B0004020202020204" pitchFamily="34" charset="0"/>
              </a:rPr>
              <a:t>they</a:t>
            </a:r>
            <a:r>
              <a:rPr lang="de-DE" dirty="0">
                <a:latin typeface="Aptos" panose="020B0004020202020204" pitchFamily="34" charset="0"/>
              </a:rPr>
              <a:t> </a:t>
            </a:r>
            <a:r>
              <a:rPr lang="de-DE" dirty="0" err="1">
                <a:latin typeface="Aptos" panose="020B0004020202020204" pitchFamily="34" charset="0"/>
              </a:rPr>
              <a:t>play</a:t>
            </a:r>
            <a:r>
              <a:rPr lang="de-DE" dirty="0">
                <a:latin typeface="Aptos" panose="020B0004020202020204" pitchFamily="34" charset="0"/>
              </a:rPr>
              <a:t> </a:t>
            </a:r>
            <a:r>
              <a:rPr lang="de-DE" dirty="0" err="1">
                <a:latin typeface="Aptos" panose="020B0004020202020204" pitchFamily="34" charset="0"/>
              </a:rPr>
              <a:t>along</a:t>
            </a:r>
            <a:r>
              <a:rPr lang="de-DE" dirty="0">
                <a:latin typeface="Aptos" panose="020B0004020202020204" pitchFamily="34" charset="0"/>
              </a:rPr>
              <a:t>. „Yes, I </a:t>
            </a:r>
            <a:r>
              <a:rPr lang="de-DE" dirty="0" err="1">
                <a:latin typeface="Aptos" panose="020B0004020202020204" pitchFamily="34" charset="0"/>
              </a:rPr>
              <a:t>beleve</a:t>
            </a:r>
            <a:r>
              <a:rPr lang="de-DE" dirty="0">
                <a:latin typeface="Aptos" panose="020B0004020202020204" pitchFamily="34" charset="0"/>
              </a:rPr>
              <a:t> </a:t>
            </a:r>
            <a:r>
              <a:rPr lang="de-DE" dirty="0" err="1">
                <a:latin typeface="Aptos" panose="020B0004020202020204" pitchFamily="34" charset="0"/>
              </a:rPr>
              <a:t>that</a:t>
            </a:r>
            <a:r>
              <a:rPr lang="de-DE" dirty="0">
                <a:latin typeface="Aptos" panose="020B0004020202020204" pitchFamily="34" charset="0"/>
              </a:rPr>
              <a:t> </a:t>
            </a:r>
            <a:r>
              <a:rPr lang="de-DE" dirty="0" err="1">
                <a:latin typeface="Aptos" panose="020B0004020202020204" pitchFamily="34" charset="0"/>
              </a:rPr>
              <a:t>this</a:t>
            </a:r>
            <a:r>
              <a:rPr lang="de-DE" dirty="0">
                <a:latin typeface="Aptos" panose="020B0004020202020204" pitchFamily="34" charset="0"/>
              </a:rPr>
              <a:t> </a:t>
            </a:r>
            <a:r>
              <a:rPr lang="de-DE" dirty="0" err="1">
                <a:latin typeface="Aptos" panose="020B0004020202020204" pitchFamily="34" charset="0"/>
              </a:rPr>
              <a:t>little</a:t>
            </a:r>
            <a:r>
              <a:rPr lang="de-DE" dirty="0">
                <a:latin typeface="Aptos" panose="020B0004020202020204" pitchFamily="34" charset="0"/>
              </a:rPr>
              <a:t> </a:t>
            </a:r>
            <a:r>
              <a:rPr lang="de-DE" dirty="0" err="1">
                <a:latin typeface="Aptos" panose="020B0004020202020204" pitchFamily="34" charset="0"/>
              </a:rPr>
              <a:t>piece</a:t>
            </a:r>
            <a:r>
              <a:rPr lang="de-DE" dirty="0">
                <a:latin typeface="Aptos" panose="020B0004020202020204" pitchFamily="34" charset="0"/>
              </a:rPr>
              <a:t> </a:t>
            </a:r>
            <a:r>
              <a:rPr lang="de-DE" dirty="0" err="1">
                <a:latin typeface="Aptos" panose="020B0004020202020204" pitchFamily="34" charset="0"/>
              </a:rPr>
              <a:t>of</a:t>
            </a:r>
            <a:r>
              <a:rPr lang="de-DE" dirty="0">
                <a:latin typeface="Aptos" panose="020B0004020202020204" pitchFamily="34" charset="0"/>
              </a:rPr>
              <a:t> </a:t>
            </a:r>
            <a:r>
              <a:rPr lang="de-DE" dirty="0" err="1">
                <a:latin typeface="Aptos" panose="020B0004020202020204" pitchFamily="34" charset="0"/>
              </a:rPr>
              <a:t>paper</a:t>
            </a:r>
            <a:r>
              <a:rPr lang="de-DE" dirty="0">
                <a:latin typeface="Aptos" panose="020B0004020202020204" pitchFamily="34" charset="0"/>
              </a:rPr>
              <a:t> </a:t>
            </a:r>
            <a:r>
              <a:rPr lang="de-DE" dirty="0" err="1">
                <a:latin typeface="Aptos" panose="020B0004020202020204" pitchFamily="34" charset="0"/>
              </a:rPr>
              <a:t>that</a:t>
            </a:r>
            <a:r>
              <a:rPr lang="de-DE" dirty="0">
                <a:latin typeface="Aptos" panose="020B0004020202020204" pitchFamily="34" charset="0"/>
              </a:rPr>
              <a:t> </a:t>
            </a:r>
            <a:r>
              <a:rPr lang="de-DE" dirty="0" err="1">
                <a:latin typeface="Aptos" panose="020B0004020202020204" pitchFamily="34" charset="0"/>
              </a:rPr>
              <a:t>says</a:t>
            </a:r>
            <a:r>
              <a:rPr lang="de-DE" dirty="0">
                <a:latin typeface="Aptos" panose="020B0004020202020204" pitchFamily="34" charset="0"/>
              </a:rPr>
              <a:t> Euro </a:t>
            </a:r>
            <a:r>
              <a:rPr lang="de-DE" dirty="0" err="1">
                <a:latin typeface="Aptos" panose="020B0004020202020204" pitchFamily="34" charset="0"/>
              </a:rPr>
              <a:t>has</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same </a:t>
            </a:r>
            <a:r>
              <a:rPr lang="de-DE" dirty="0" err="1">
                <a:latin typeface="Aptos" panose="020B0004020202020204" pitchFamily="34" charset="0"/>
              </a:rPr>
              <a:t>value</a:t>
            </a:r>
            <a:r>
              <a:rPr lang="de-DE" dirty="0">
                <a:latin typeface="Aptos" panose="020B0004020202020204" pitchFamily="34" charset="0"/>
              </a:rPr>
              <a:t> </a:t>
            </a:r>
            <a:r>
              <a:rPr lang="de-DE" dirty="0" err="1">
                <a:latin typeface="Aptos" panose="020B0004020202020204" pitchFamily="34" charset="0"/>
              </a:rPr>
              <a:t>as</a:t>
            </a:r>
            <a:r>
              <a:rPr lang="de-DE" dirty="0">
                <a:latin typeface="Aptos" panose="020B0004020202020204" pitchFamily="34" charset="0"/>
              </a:rPr>
              <a:t> a </a:t>
            </a:r>
            <a:r>
              <a:rPr lang="de-DE" dirty="0" err="1">
                <a:latin typeface="Aptos" panose="020B0004020202020204" pitchFamily="34" charset="0"/>
              </a:rPr>
              <a:t>meal</a:t>
            </a:r>
            <a:r>
              <a:rPr lang="de-DE" dirty="0">
                <a:latin typeface="Aptos" panose="020B0004020202020204" pitchFamily="34" charset="0"/>
              </a:rPr>
              <a:t> </a:t>
            </a:r>
            <a:r>
              <a:rPr lang="de-DE" dirty="0" err="1">
                <a:latin typeface="Aptos" panose="020B0004020202020204" pitchFamily="34" charset="0"/>
              </a:rPr>
              <a:t>or</a:t>
            </a:r>
            <a:r>
              <a:rPr lang="de-DE" dirty="0">
                <a:latin typeface="Aptos" panose="020B0004020202020204" pitchFamily="34" charset="0"/>
              </a:rPr>
              <a:t> a </a:t>
            </a:r>
            <a:r>
              <a:rPr lang="de-DE" dirty="0" err="1">
                <a:latin typeface="Aptos" panose="020B0004020202020204" pitchFamily="34" charset="0"/>
              </a:rPr>
              <a:t>mounth</a:t>
            </a:r>
            <a:r>
              <a:rPr lang="de-DE" dirty="0">
                <a:latin typeface="Aptos" panose="020B0004020202020204" pitchFamily="34" charset="0"/>
              </a:rPr>
              <a:t> </a:t>
            </a:r>
            <a:r>
              <a:rPr lang="de-DE" dirty="0" err="1">
                <a:latin typeface="Aptos" panose="020B0004020202020204" pitchFamily="34" charset="0"/>
              </a:rPr>
              <a:t>woth</a:t>
            </a:r>
            <a:r>
              <a:rPr lang="de-DE" dirty="0">
                <a:latin typeface="Aptos" panose="020B0004020202020204" pitchFamily="34" charset="0"/>
              </a:rPr>
              <a:t> </a:t>
            </a:r>
            <a:r>
              <a:rPr lang="de-DE" dirty="0" err="1">
                <a:latin typeface="Aptos" panose="020B0004020202020204" pitchFamily="34" charset="0"/>
              </a:rPr>
              <a:t>of</a:t>
            </a:r>
            <a:r>
              <a:rPr lang="de-DE" dirty="0">
                <a:latin typeface="Aptos" panose="020B0004020202020204" pitchFamily="34" charset="0"/>
              </a:rPr>
              <a:t> </a:t>
            </a:r>
            <a:r>
              <a:rPr lang="de-DE" dirty="0" err="1">
                <a:latin typeface="Aptos" panose="020B0004020202020204" pitchFamily="34" charset="0"/>
              </a:rPr>
              <a:t>living</a:t>
            </a:r>
            <a:r>
              <a:rPr lang="de-DE" dirty="0">
                <a:latin typeface="Aptos" panose="020B0004020202020204" pitchFamily="34" charset="0"/>
              </a:rPr>
              <a:t> in </a:t>
            </a:r>
            <a:r>
              <a:rPr lang="de-DE" dirty="0" err="1">
                <a:latin typeface="Aptos" panose="020B0004020202020204" pitchFamily="34" charset="0"/>
              </a:rPr>
              <a:t>my</a:t>
            </a:r>
            <a:r>
              <a:rPr lang="de-DE" dirty="0">
                <a:latin typeface="Aptos" panose="020B0004020202020204" pitchFamily="34" charset="0"/>
              </a:rPr>
              <a:t> </a:t>
            </a:r>
            <a:r>
              <a:rPr lang="de-DE" dirty="0" err="1">
                <a:latin typeface="Aptos" panose="020B0004020202020204" pitchFamily="34" charset="0"/>
              </a:rPr>
              <a:t>house</a:t>
            </a:r>
            <a:r>
              <a:rPr lang="de-DE" dirty="0">
                <a:latin typeface="Aptos" panose="020B0004020202020204" pitchFamily="34" charset="0"/>
              </a:rPr>
              <a:t>…“</a:t>
            </a: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9454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lnSpc>
                <a:spcPct val="115000"/>
              </a:lnSpc>
              <a:buSzPts val="1100"/>
              <a:buNone/>
            </a:pPr>
            <a:r>
              <a:rPr lang="de-DE" sz="900" b="0" dirty="0">
                <a:latin typeface="Aptos" panose="020B0004020202020204" pitchFamily="34" charset="0"/>
                <a:ea typeface="Helvetica Neue"/>
                <a:cs typeface="Helvetica Neue"/>
                <a:sym typeface="Helvetica Neue"/>
              </a:rPr>
              <a:t>Storytelling </a:t>
            </a:r>
            <a:r>
              <a:rPr lang="de-DE" sz="900" b="0" dirty="0" err="1">
                <a:latin typeface="Aptos" panose="020B0004020202020204" pitchFamily="34" charset="0"/>
                <a:ea typeface="Helvetica Neue"/>
                <a:cs typeface="Helvetica Neue"/>
                <a:sym typeface="Helvetica Neue"/>
              </a:rPr>
              <a:t>surrounds</a:t>
            </a:r>
            <a:r>
              <a:rPr lang="de-DE" sz="900" b="0" dirty="0">
                <a:latin typeface="Aptos" panose="020B0004020202020204" pitchFamily="34" charset="0"/>
                <a:ea typeface="Helvetica Neue"/>
                <a:cs typeface="Helvetica Neue"/>
                <a:sym typeface="Helvetica Neue"/>
              </a:rPr>
              <a:t> </a:t>
            </a:r>
            <a:r>
              <a:rPr lang="de-DE" sz="900" b="0" dirty="0" err="1">
                <a:latin typeface="Aptos" panose="020B0004020202020204" pitchFamily="34" charset="0"/>
                <a:ea typeface="Helvetica Neue"/>
                <a:cs typeface="Helvetica Neue"/>
                <a:sym typeface="Helvetica Neue"/>
              </a:rPr>
              <a:t>us</a:t>
            </a:r>
            <a:r>
              <a:rPr lang="de-DE" sz="900" b="0" dirty="0">
                <a:latin typeface="Aptos" panose="020B0004020202020204" pitchFamily="34" charset="0"/>
                <a:ea typeface="Helvetica Neue"/>
                <a:cs typeface="Helvetica Neue"/>
                <a:sym typeface="Helvetica Neue"/>
              </a:rPr>
              <a:t> </a:t>
            </a:r>
            <a:r>
              <a:rPr lang="de-DE" sz="900" b="0" dirty="0" err="1">
                <a:latin typeface="Aptos" panose="020B0004020202020204" pitchFamily="34" charset="0"/>
                <a:ea typeface="Helvetica Neue"/>
                <a:cs typeface="Helvetica Neue"/>
                <a:sym typeface="Helvetica Neue"/>
              </a:rPr>
              <a:t>everywhere</a:t>
            </a:r>
            <a:r>
              <a:rPr lang="de-DE" sz="900" b="0" dirty="0">
                <a:latin typeface="Aptos" panose="020B0004020202020204" pitchFamily="34" charset="0"/>
                <a:ea typeface="Helvetica Neue"/>
                <a:cs typeface="Helvetica Neue"/>
                <a:sym typeface="Helvetica Neue"/>
              </a:rPr>
              <a:t> </a:t>
            </a:r>
            <a:r>
              <a:rPr lang="de-DE" sz="900" b="0" dirty="0" err="1">
                <a:latin typeface="Aptos" panose="020B0004020202020204" pitchFamily="34" charset="0"/>
                <a:ea typeface="Helvetica Neue"/>
                <a:cs typeface="Helvetica Neue"/>
                <a:sym typeface="Helvetica Neue"/>
              </a:rPr>
              <a:t>we</a:t>
            </a:r>
            <a:r>
              <a:rPr lang="de-DE" sz="900" b="0" dirty="0">
                <a:latin typeface="Aptos" panose="020B0004020202020204" pitchFamily="34" charset="0"/>
                <a:ea typeface="Helvetica Neue"/>
                <a:cs typeface="Helvetica Neue"/>
                <a:sym typeface="Helvetica Neue"/>
              </a:rPr>
              <a:t> </a:t>
            </a:r>
            <a:r>
              <a:rPr lang="de-DE" sz="900" b="0" dirty="0" err="1">
                <a:latin typeface="Aptos" panose="020B0004020202020204" pitchFamily="34" charset="0"/>
                <a:ea typeface="Helvetica Neue"/>
                <a:cs typeface="Helvetica Neue"/>
                <a:sym typeface="Helvetica Neue"/>
              </a:rPr>
              <a:t>go</a:t>
            </a:r>
            <a:r>
              <a:rPr lang="de-DE" sz="900" b="0" dirty="0">
                <a:latin typeface="Aptos" panose="020B0004020202020204" pitchFamily="34" charset="0"/>
                <a:ea typeface="Helvetica Neue"/>
                <a:cs typeface="Helvetica Neue"/>
                <a:sym typeface="Helvetica Neue"/>
              </a:rPr>
              <a:t> – </a:t>
            </a:r>
            <a:r>
              <a:rPr lang="de-DE" sz="900" b="0" dirty="0" err="1">
                <a:latin typeface="Aptos" panose="020B0004020202020204" pitchFamily="34" charset="0"/>
                <a:ea typeface="Helvetica Neue"/>
                <a:cs typeface="Helvetica Neue"/>
                <a:sym typeface="Helvetica Neue"/>
              </a:rPr>
              <a:t>It's</a:t>
            </a:r>
            <a:r>
              <a:rPr lang="de-DE" sz="900" b="0" dirty="0">
                <a:latin typeface="Aptos" panose="020B0004020202020204" pitchFamily="34" charset="0"/>
                <a:ea typeface="Helvetica Neue"/>
                <a:cs typeface="Helvetica Neue"/>
                <a:sym typeface="Helvetica Neue"/>
              </a:rPr>
              <a:t> at </a:t>
            </a:r>
            <a:r>
              <a:rPr lang="de-DE" sz="900" b="0" dirty="0" err="1">
                <a:latin typeface="Aptos" panose="020B0004020202020204" pitchFamily="34" charset="0"/>
                <a:ea typeface="Helvetica Neue"/>
                <a:cs typeface="Helvetica Neue"/>
                <a:sym typeface="Helvetica Neue"/>
              </a:rPr>
              <a:t>the</a:t>
            </a:r>
            <a:r>
              <a:rPr lang="de-DE" sz="900" b="0" dirty="0">
                <a:latin typeface="Aptos" panose="020B0004020202020204" pitchFamily="34" charset="0"/>
                <a:ea typeface="Helvetica Neue"/>
                <a:cs typeface="Helvetica Neue"/>
                <a:sym typeface="Helvetica Neue"/>
              </a:rPr>
              <a:t> </a:t>
            </a:r>
            <a:r>
              <a:rPr lang="de-DE" sz="900" b="0" dirty="0" err="1">
                <a:latin typeface="Aptos" panose="020B0004020202020204" pitchFamily="34" charset="0"/>
                <a:ea typeface="Helvetica Neue"/>
                <a:cs typeface="Helvetica Neue"/>
                <a:sym typeface="Helvetica Neue"/>
              </a:rPr>
              <a:t>heart</a:t>
            </a:r>
            <a:r>
              <a:rPr lang="de-DE" sz="900" b="0" dirty="0">
                <a:latin typeface="Aptos" panose="020B0004020202020204" pitchFamily="34" charset="0"/>
                <a:ea typeface="Helvetica Neue"/>
                <a:cs typeface="Helvetica Neue"/>
                <a:sym typeface="Helvetica Neue"/>
              </a:rPr>
              <a:t> </a:t>
            </a:r>
            <a:r>
              <a:rPr lang="de-DE" sz="900" b="0" dirty="0" err="1">
                <a:latin typeface="Aptos" panose="020B0004020202020204" pitchFamily="34" charset="0"/>
                <a:ea typeface="Helvetica Neue"/>
                <a:cs typeface="Helvetica Neue"/>
                <a:sym typeface="Helvetica Neue"/>
              </a:rPr>
              <a:t>of</a:t>
            </a:r>
            <a:r>
              <a:rPr lang="de-DE" sz="900" b="0" dirty="0">
                <a:latin typeface="Aptos" panose="020B0004020202020204" pitchFamily="34" charset="0"/>
                <a:ea typeface="Helvetica Neue"/>
                <a:cs typeface="Helvetica Neue"/>
                <a:sym typeface="Helvetica Neue"/>
              </a:rPr>
              <a:t> </a:t>
            </a:r>
            <a:r>
              <a:rPr lang="de-DE" sz="900" b="0" dirty="0" err="1">
                <a:latin typeface="Aptos" panose="020B0004020202020204" pitchFamily="34" charset="0"/>
                <a:ea typeface="Helvetica Neue"/>
                <a:cs typeface="Helvetica Neue"/>
                <a:sym typeface="Helvetica Neue"/>
              </a:rPr>
              <a:t>literature</a:t>
            </a:r>
            <a:r>
              <a:rPr lang="de-DE" sz="900" b="0" dirty="0">
                <a:latin typeface="Aptos" panose="020B0004020202020204" pitchFamily="34" charset="0"/>
                <a:ea typeface="Helvetica Neue"/>
                <a:cs typeface="Helvetica Neue"/>
                <a:sym typeface="Helvetica Neue"/>
              </a:rPr>
              <a:t>, film and </a:t>
            </a:r>
            <a:r>
              <a:rPr lang="de-DE" sz="900" b="0" dirty="0" err="1">
                <a:latin typeface="Aptos" panose="020B0004020202020204" pitchFamily="34" charset="0"/>
                <a:ea typeface="Helvetica Neue"/>
                <a:cs typeface="Helvetica Neue"/>
                <a:sym typeface="Helvetica Neue"/>
              </a:rPr>
              <a:t>journalism</a:t>
            </a:r>
            <a:r>
              <a:rPr lang="de-DE" sz="900" b="0" dirty="0">
                <a:latin typeface="Aptos" panose="020B0004020202020204" pitchFamily="34" charset="0"/>
                <a:ea typeface="Helvetica Neue"/>
                <a:cs typeface="Helvetica Neue"/>
                <a:sym typeface="Helvetica Neue"/>
              </a:rPr>
              <a:t> and </a:t>
            </a:r>
            <a:r>
              <a:rPr lang="de-DE" sz="900" b="0" dirty="0" err="1">
                <a:latin typeface="Aptos" panose="020B0004020202020204" pitchFamily="34" charset="0"/>
                <a:ea typeface="Helvetica Neue"/>
                <a:cs typeface="Helvetica Neue"/>
                <a:sym typeface="Helvetica Neue"/>
              </a:rPr>
              <a:t>is</a:t>
            </a:r>
            <a:r>
              <a:rPr lang="de-DE" sz="900" b="0" dirty="0">
                <a:latin typeface="Aptos" panose="020B0004020202020204" pitchFamily="34" charset="0"/>
                <a:ea typeface="Helvetica Neue"/>
                <a:cs typeface="Helvetica Neue"/>
                <a:sym typeface="Helvetica Neue"/>
              </a:rPr>
              <a:t> </a:t>
            </a:r>
            <a:r>
              <a:rPr lang="de-DE" sz="900" b="0" dirty="0" err="1">
                <a:latin typeface="Aptos" panose="020B0004020202020204" pitchFamily="34" charset="0"/>
                <a:ea typeface="Helvetica Neue"/>
                <a:cs typeface="Helvetica Neue"/>
                <a:sym typeface="Helvetica Neue"/>
              </a:rPr>
              <a:t>increasingly</a:t>
            </a:r>
            <a:r>
              <a:rPr lang="de-DE" sz="900" b="0" dirty="0">
                <a:latin typeface="Aptos" panose="020B0004020202020204" pitchFamily="34" charset="0"/>
                <a:ea typeface="Helvetica Neue"/>
                <a:cs typeface="Helvetica Neue"/>
                <a:sym typeface="Helvetica Neue"/>
              </a:rPr>
              <a:t> </a:t>
            </a:r>
            <a:r>
              <a:rPr lang="de-DE" sz="900" b="0" dirty="0" err="1">
                <a:latin typeface="Aptos" panose="020B0004020202020204" pitchFamily="34" charset="0"/>
                <a:ea typeface="Helvetica Neue"/>
                <a:cs typeface="Helvetica Neue"/>
                <a:sym typeface="Helvetica Neue"/>
              </a:rPr>
              <a:t>becoming</a:t>
            </a:r>
            <a:r>
              <a:rPr lang="de-DE" sz="900" b="0" dirty="0">
                <a:latin typeface="Aptos" panose="020B0004020202020204" pitchFamily="34" charset="0"/>
                <a:ea typeface="Helvetica Neue"/>
                <a:cs typeface="Helvetica Neue"/>
                <a:sym typeface="Helvetica Neue"/>
              </a:rPr>
              <a:t> a </a:t>
            </a:r>
            <a:r>
              <a:rPr lang="de-DE" sz="900" b="0" dirty="0" err="1">
                <a:latin typeface="Aptos" panose="020B0004020202020204" pitchFamily="34" charset="0"/>
                <a:ea typeface="Helvetica Neue"/>
                <a:cs typeface="Helvetica Neue"/>
                <a:sym typeface="Helvetica Neue"/>
              </a:rPr>
              <a:t>core</a:t>
            </a:r>
            <a:r>
              <a:rPr lang="de-DE" sz="900" b="0" dirty="0">
                <a:latin typeface="Aptos" panose="020B0004020202020204" pitchFamily="34" charset="0"/>
                <a:ea typeface="Helvetica Neue"/>
                <a:cs typeface="Helvetica Neue"/>
                <a:sym typeface="Helvetica Neue"/>
              </a:rPr>
              <a:t> </a:t>
            </a:r>
            <a:r>
              <a:rPr lang="de-DE" sz="900" b="0" dirty="0" err="1">
                <a:latin typeface="Aptos" panose="020B0004020202020204" pitchFamily="34" charset="0"/>
                <a:ea typeface="Helvetica Neue"/>
                <a:cs typeface="Helvetica Neue"/>
                <a:sym typeface="Helvetica Neue"/>
              </a:rPr>
              <a:t>element</a:t>
            </a:r>
            <a:r>
              <a:rPr lang="de-DE" sz="900" b="0" dirty="0">
                <a:latin typeface="Aptos" panose="020B0004020202020204" pitchFamily="34" charset="0"/>
                <a:ea typeface="Helvetica Neue"/>
                <a:cs typeface="Helvetica Neue"/>
                <a:sym typeface="Helvetica Neue"/>
              </a:rPr>
              <a:t> </a:t>
            </a:r>
            <a:r>
              <a:rPr lang="de-DE" sz="900" b="0" dirty="0" err="1">
                <a:latin typeface="Aptos" panose="020B0004020202020204" pitchFamily="34" charset="0"/>
                <a:ea typeface="Helvetica Neue"/>
                <a:cs typeface="Helvetica Neue"/>
                <a:sym typeface="Helvetica Neue"/>
              </a:rPr>
              <a:t>of</a:t>
            </a:r>
            <a:r>
              <a:rPr lang="de-DE" sz="900" b="0" dirty="0">
                <a:latin typeface="Aptos" panose="020B0004020202020204" pitchFamily="34" charset="0"/>
                <a:ea typeface="Helvetica Neue"/>
                <a:cs typeface="Helvetica Neue"/>
                <a:sym typeface="Helvetica Neue"/>
              </a:rPr>
              <a:t> </a:t>
            </a:r>
            <a:r>
              <a:rPr lang="de-DE" sz="900" b="0" dirty="0" err="1">
                <a:latin typeface="Aptos" panose="020B0004020202020204" pitchFamily="34" charset="0"/>
                <a:ea typeface="Helvetica Neue"/>
                <a:cs typeface="Helvetica Neue"/>
                <a:sym typeface="Helvetica Neue"/>
              </a:rPr>
              <a:t>brand</a:t>
            </a:r>
            <a:r>
              <a:rPr lang="de-DE" sz="900" b="0" dirty="0">
                <a:latin typeface="Aptos" panose="020B0004020202020204" pitchFamily="34" charset="0"/>
                <a:ea typeface="Helvetica Neue"/>
                <a:cs typeface="Helvetica Neue"/>
                <a:sym typeface="Helvetica Neue"/>
              </a:rPr>
              <a:t> </a:t>
            </a:r>
            <a:r>
              <a:rPr lang="de-DE" sz="900" b="0" dirty="0" err="1">
                <a:latin typeface="Aptos" panose="020B0004020202020204" pitchFamily="34" charset="0"/>
                <a:ea typeface="Helvetica Neue"/>
                <a:cs typeface="Helvetica Neue"/>
                <a:sym typeface="Helvetica Neue"/>
              </a:rPr>
              <a:t>management</a:t>
            </a:r>
            <a:r>
              <a:rPr lang="de-DE" sz="900" b="0" dirty="0">
                <a:latin typeface="Aptos" panose="020B0004020202020204" pitchFamily="34" charset="0"/>
                <a:ea typeface="Helvetica Neue"/>
                <a:cs typeface="Helvetica Neue"/>
                <a:sym typeface="Helvetica Neue"/>
              </a:rPr>
              <a:t>, </a:t>
            </a:r>
            <a:r>
              <a:rPr lang="de-DE" sz="900" b="0" dirty="0" err="1">
                <a:latin typeface="Aptos" panose="020B0004020202020204" pitchFamily="34" charset="0"/>
                <a:ea typeface="Helvetica Neue"/>
                <a:cs typeface="Helvetica Neue"/>
                <a:sym typeface="Helvetica Neue"/>
              </a:rPr>
              <a:t>corporate</a:t>
            </a:r>
            <a:r>
              <a:rPr lang="de-DE" sz="900" b="0" dirty="0">
                <a:latin typeface="Aptos" panose="020B0004020202020204" pitchFamily="34" charset="0"/>
                <a:ea typeface="Helvetica Neue"/>
                <a:cs typeface="Helvetica Neue"/>
                <a:sym typeface="Helvetica Neue"/>
              </a:rPr>
              <a:t> </a:t>
            </a:r>
            <a:r>
              <a:rPr lang="de-DE" sz="900" b="0" dirty="0" err="1">
                <a:latin typeface="Aptos" panose="020B0004020202020204" pitchFamily="34" charset="0"/>
                <a:ea typeface="Helvetica Neue"/>
                <a:cs typeface="Helvetica Neue"/>
                <a:sym typeface="Helvetica Neue"/>
              </a:rPr>
              <a:t>communication</a:t>
            </a:r>
            <a:r>
              <a:rPr lang="de-DE" sz="900" b="0" dirty="0">
                <a:latin typeface="Aptos" panose="020B0004020202020204" pitchFamily="34" charset="0"/>
                <a:ea typeface="Helvetica Neue"/>
                <a:cs typeface="Helvetica Neue"/>
                <a:sym typeface="Helvetica Neue"/>
              </a:rPr>
              <a:t> and </a:t>
            </a:r>
            <a:r>
              <a:rPr lang="de-DE" sz="900" b="0" dirty="0" err="1">
                <a:latin typeface="Aptos" panose="020B0004020202020204" pitchFamily="34" charset="0"/>
                <a:ea typeface="Helvetica Neue"/>
                <a:cs typeface="Helvetica Neue"/>
                <a:sym typeface="Helvetica Neue"/>
              </a:rPr>
              <a:t>talks</a:t>
            </a:r>
            <a:r>
              <a:rPr lang="de-DE" sz="900" b="0" dirty="0">
                <a:latin typeface="Aptos" panose="020B0004020202020204" pitchFamily="34" charset="0"/>
                <a:ea typeface="Helvetica Neue"/>
                <a:cs typeface="Helvetica Neue"/>
                <a:sym typeface="Helvetica Neue"/>
              </a:rPr>
              <a:t> on </a:t>
            </a:r>
            <a:r>
              <a:rPr lang="de-DE" sz="900" b="0" dirty="0" err="1">
                <a:latin typeface="Aptos" panose="020B0004020202020204" pitchFamily="34" charset="0"/>
                <a:ea typeface="Helvetica Neue"/>
                <a:cs typeface="Helvetica Neue"/>
                <a:sym typeface="Helvetica Neue"/>
              </a:rPr>
              <a:t>the</a:t>
            </a:r>
            <a:r>
              <a:rPr lang="de-DE" sz="900" b="0" dirty="0">
                <a:latin typeface="Aptos" panose="020B0004020202020204" pitchFamily="34" charset="0"/>
                <a:ea typeface="Helvetica Neue"/>
                <a:cs typeface="Helvetica Neue"/>
                <a:sym typeface="Helvetica Neue"/>
              </a:rPr>
              <a:t> </a:t>
            </a:r>
            <a:r>
              <a:rPr lang="de-DE" sz="900" b="0" dirty="0" err="1">
                <a:latin typeface="Aptos" panose="020B0004020202020204" pitchFamily="34" charset="0"/>
                <a:ea typeface="Helvetica Neue"/>
                <a:cs typeface="Helvetica Neue"/>
                <a:sym typeface="Helvetica Neue"/>
              </a:rPr>
              <a:t>big</a:t>
            </a:r>
            <a:r>
              <a:rPr lang="de-DE" sz="900" b="0" dirty="0">
                <a:latin typeface="Aptos" panose="020B0004020202020204" pitchFamily="34" charset="0"/>
                <a:ea typeface="Helvetica Neue"/>
                <a:cs typeface="Helvetica Neue"/>
                <a:sym typeface="Helvetica Neue"/>
              </a:rPr>
              <a:t> </a:t>
            </a:r>
            <a:r>
              <a:rPr lang="de-DE" sz="900" b="0" dirty="0" err="1">
                <a:latin typeface="Aptos" panose="020B0004020202020204" pitchFamily="34" charset="0"/>
                <a:ea typeface="Helvetica Neue"/>
                <a:cs typeface="Helvetica Neue"/>
                <a:sym typeface="Helvetica Neue"/>
              </a:rPr>
              <a:t>stages</a:t>
            </a:r>
            <a:r>
              <a:rPr lang="de-DE" sz="900" b="0" dirty="0">
                <a:latin typeface="Aptos" panose="020B0004020202020204" pitchFamily="34" charset="0"/>
                <a:ea typeface="Helvetica Neue"/>
                <a:cs typeface="Helvetica Neue"/>
                <a:sym typeface="Helvetica Neue"/>
              </a:rPr>
              <a:t> </a:t>
            </a:r>
          </a:p>
          <a:p>
            <a:pPr marL="0" indent="0">
              <a:lnSpc>
                <a:spcPct val="115000"/>
              </a:lnSpc>
              <a:buSzPts val="1100"/>
              <a:buNone/>
            </a:pPr>
            <a:endParaRPr lang="de-DE" sz="900" b="0" dirty="0">
              <a:latin typeface="Aptos" panose="020B0004020202020204" pitchFamily="34" charset="0"/>
              <a:ea typeface="Helvetica Neue"/>
              <a:cs typeface="Helvetica Neue"/>
              <a:sym typeface="Helvetica Neue"/>
            </a:endParaRPr>
          </a:p>
          <a:p>
            <a:pPr marL="0" indent="0">
              <a:lnSpc>
                <a:spcPct val="115000"/>
              </a:lnSpc>
              <a:buSzPts val="1100"/>
              <a:buNone/>
            </a:pPr>
            <a:r>
              <a:rPr lang="de-DE" sz="900" b="0" dirty="0">
                <a:latin typeface="Aptos" panose="020B0004020202020204" pitchFamily="34" charset="0"/>
                <a:ea typeface="Helvetica Neue"/>
                <a:cs typeface="Helvetica Neue"/>
                <a:sym typeface="Helvetica Neue"/>
              </a:rPr>
              <a:t>----------</a:t>
            </a:r>
          </a:p>
          <a:p>
            <a:pPr marL="0" indent="0">
              <a:lnSpc>
                <a:spcPct val="115000"/>
              </a:lnSpc>
              <a:buSzPts val="1100"/>
              <a:buNone/>
            </a:pPr>
            <a:r>
              <a:rPr lang="de-DE" sz="900" b="0" dirty="0">
                <a:latin typeface="Aptos" panose="020B0004020202020204" pitchFamily="34" charset="0"/>
                <a:ea typeface="Helvetica Neue"/>
                <a:cs typeface="Helvetica Neue"/>
                <a:sym typeface="Helvetica Neue"/>
              </a:rPr>
              <a:t>Quelle:</a:t>
            </a:r>
            <a:endParaRPr lang="de-DE" sz="900" b="0" dirty="0">
              <a:latin typeface="Aptos" panose="020B0004020202020204" pitchFamily="34" charset="0"/>
              <a:ea typeface="Helvetica Neue"/>
              <a:cs typeface="Helvetica Neue"/>
            </a:endParaRPr>
          </a:p>
          <a:p>
            <a:pPr marL="0" lvl="0" indent="0" algn="l" rtl="0">
              <a:lnSpc>
                <a:spcPct val="115000"/>
              </a:lnSpc>
              <a:spcBef>
                <a:spcPts val="0"/>
              </a:spcBef>
              <a:spcAft>
                <a:spcPts val="0"/>
              </a:spcAft>
              <a:buSzPts val="1100"/>
              <a:buNone/>
            </a:pPr>
            <a:r>
              <a:rPr lang="de-DE" sz="900" b="0" u="sng" dirty="0">
                <a:solidFill>
                  <a:schemeClr val="hlink"/>
                </a:solidFill>
                <a:latin typeface="Aptos" panose="020B0004020202020204" pitchFamily="34" charset="0"/>
                <a:ea typeface="Helvetica Neue"/>
                <a:cs typeface="Helvetica Neue"/>
                <a:sym typeface="Helvetica Neue"/>
                <a:hlinkClick r:id="rId3">
                  <a:extLst>
                    <a:ext uri="{A12FA001-AC4F-418D-AE19-62706E023703}">
                      <ahyp:hlinkClr xmlns:ahyp="http://schemas.microsoft.com/office/drawing/2018/hyperlinkcolor" val="tx"/>
                    </a:ext>
                  </a:extLst>
                </a:hlinkClick>
              </a:rPr>
              <a:t>https://dieatemraeuber.de/die-geschichte-der-geschichte</a:t>
            </a:r>
            <a:endParaRPr lang="de-DE" sz="900" b="0" dirty="0">
              <a:latin typeface="Aptos" panose="020B0004020202020204" pitchFamily="34" charset="0"/>
              <a:ea typeface="Helvetica Neue"/>
              <a:cs typeface="Helvetica Neue"/>
              <a:sym typeface="Helvetica Neue"/>
            </a:endParaRPr>
          </a:p>
        </p:txBody>
      </p:sp>
    </p:spTree>
    <p:extLst>
      <p:ext uri="{BB962C8B-B14F-4D97-AF65-F5344CB8AC3E}">
        <p14:creationId xmlns:p14="http://schemas.microsoft.com/office/powerpoint/2010/main" val="1318737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58750" indent="0">
              <a:buNone/>
            </a:pPr>
            <a:r>
              <a:rPr lang="de-DE" b="0" dirty="0">
                <a:latin typeface="Aptos" panose="020B0004020202020204" pitchFamily="34" charset="0"/>
              </a:rPr>
              <a:t>In </a:t>
            </a:r>
            <a:r>
              <a:rPr lang="de-DE" b="0" dirty="0" err="1">
                <a:latin typeface="Aptos" panose="020B0004020202020204" pitchFamily="34" charset="0"/>
              </a:rPr>
              <a:t>fact</a:t>
            </a:r>
            <a:r>
              <a:rPr lang="de-DE" b="0" dirty="0">
                <a:latin typeface="Aptos" panose="020B0004020202020204" pitchFamily="34" charset="0"/>
              </a:rPr>
              <a:t> </a:t>
            </a:r>
            <a:r>
              <a:rPr lang="de-DE" b="0" dirty="0" err="1">
                <a:latin typeface="Aptos" panose="020B0004020202020204" pitchFamily="34" charset="0"/>
              </a:rPr>
              <a:t>research</a:t>
            </a:r>
            <a:r>
              <a:rPr lang="de-DE" b="0" dirty="0">
                <a:latin typeface="Aptos" panose="020B0004020202020204" pitchFamily="34" charset="0"/>
              </a:rPr>
              <a:t> </a:t>
            </a:r>
            <a:r>
              <a:rPr lang="de-DE" b="0" dirty="0" err="1">
                <a:latin typeface="Aptos" panose="020B0004020202020204" pitchFamily="34" charset="0"/>
              </a:rPr>
              <a:t>foung</a:t>
            </a:r>
            <a:r>
              <a:rPr lang="de-DE" b="0" dirty="0">
                <a:latin typeface="Aptos" panose="020B0004020202020204" pitchFamily="34" charset="0"/>
              </a:rPr>
              <a:t>, </a:t>
            </a:r>
            <a:r>
              <a:rPr lang="de-DE" b="0" dirty="0" err="1">
                <a:latin typeface="Aptos" panose="020B0004020202020204" pitchFamily="34" charset="0"/>
              </a:rPr>
              <a:t>that</a:t>
            </a:r>
            <a:r>
              <a:rPr lang="de-DE" b="0" dirty="0">
                <a:latin typeface="Aptos" panose="020B0004020202020204" pitchFamily="34" charset="0"/>
              </a:rPr>
              <a:t> </a:t>
            </a:r>
            <a:r>
              <a:rPr lang="de-DE" b="0" dirty="0" err="1">
                <a:latin typeface="Aptos" panose="020B0004020202020204" pitchFamily="34" charset="0"/>
              </a:rPr>
              <a:t>we</a:t>
            </a:r>
            <a:r>
              <a:rPr lang="de-DE" b="0" dirty="0">
                <a:latin typeface="Aptos" panose="020B0004020202020204" pitchFamily="34" charset="0"/>
              </a:rPr>
              <a:t> </a:t>
            </a:r>
            <a:r>
              <a:rPr lang="de-DE" b="0" dirty="0" err="1">
                <a:latin typeface="Aptos" panose="020B0004020202020204" pitchFamily="34" charset="0"/>
              </a:rPr>
              <a:t>remember</a:t>
            </a:r>
            <a:r>
              <a:rPr lang="de-DE" b="0" dirty="0">
                <a:latin typeface="Aptos" panose="020B0004020202020204" pitchFamily="34" charset="0"/>
              </a:rPr>
              <a:t> </a:t>
            </a:r>
            <a:r>
              <a:rPr lang="de-DE" b="0" dirty="0" err="1">
                <a:latin typeface="Aptos" panose="020B0004020202020204" pitchFamily="34" charset="0"/>
              </a:rPr>
              <a:t>stories</a:t>
            </a:r>
            <a:r>
              <a:rPr lang="de-DE" b="0" dirty="0">
                <a:latin typeface="Aptos" panose="020B0004020202020204" pitchFamily="34" charset="0"/>
              </a:rPr>
              <a:t> 22 </a:t>
            </a:r>
            <a:r>
              <a:rPr lang="de-DE" b="0" dirty="0" err="1">
                <a:latin typeface="Aptos" panose="020B0004020202020204" pitchFamily="34" charset="0"/>
              </a:rPr>
              <a:t>times</a:t>
            </a:r>
            <a:r>
              <a:rPr lang="de-DE" b="0" dirty="0">
                <a:latin typeface="Aptos" panose="020B0004020202020204" pitchFamily="34" charset="0"/>
              </a:rPr>
              <a:t> </a:t>
            </a:r>
            <a:r>
              <a:rPr lang="de-DE" b="0" dirty="0" err="1">
                <a:latin typeface="Aptos" panose="020B0004020202020204" pitchFamily="34" charset="0"/>
              </a:rPr>
              <a:t>better</a:t>
            </a:r>
            <a:r>
              <a:rPr lang="de-DE" b="0" dirty="0">
                <a:latin typeface="Aptos" panose="020B0004020202020204" pitchFamily="34" charset="0"/>
              </a:rPr>
              <a:t> </a:t>
            </a:r>
            <a:r>
              <a:rPr lang="de-DE" b="0" dirty="0" err="1">
                <a:latin typeface="Aptos" panose="020B0004020202020204" pitchFamily="34" charset="0"/>
              </a:rPr>
              <a:t>than</a:t>
            </a:r>
            <a:r>
              <a:rPr lang="de-DE" b="0" dirty="0">
                <a:latin typeface="Aptos" panose="020B0004020202020204" pitchFamily="34" charset="0"/>
              </a:rPr>
              <a:t> </a:t>
            </a:r>
            <a:r>
              <a:rPr lang="de-DE" b="0" dirty="0" err="1">
                <a:latin typeface="Aptos" panose="020B0004020202020204" pitchFamily="34" charset="0"/>
              </a:rPr>
              <a:t>facts</a:t>
            </a:r>
            <a:r>
              <a:rPr lang="de-DE" b="0" dirty="0">
                <a:latin typeface="Aptos" panose="020B0004020202020204" pitchFamily="34" charset="0"/>
              </a:rPr>
              <a:t>. </a:t>
            </a:r>
          </a:p>
          <a:p>
            <a:pPr marL="158750" indent="0">
              <a:buNone/>
            </a:pPr>
            <a:endParaRPr lang="de-DE" b="0" dirty="0">
              <a:latin typeface="Aptos" panose="020B0004020202020204" pitchFamily="34" charset="0"/>
            </a:endParaRPr>
          </a:p>
          <a:p>
            <a:pPr marL="158750" indent="0">
              <a:buNone/>
            </a:pPr>
            <a:r>
              <a:rPr lang="de-DE" b="0" dirty="0">
                <a:latin typeface="Aptos" panose="020B0004020202020204" pitchFamily="34" charset="0"/>
              </a:rPr>
              <a:t>____</a:t>
            </a:r>
          </a:p>
          <a:p>
            <a:pPr marL="158750" indent="0">
              <a:buNone/>
            </a:pPr>
            <a:endParaRPr lang="de-DE" b="0" dirty="0">
              <a:latin typeface="Aptos" panose="020B0004020202020204" pitchFamily="34" charset="0"/>
            </a:endParaRPr>
          </a:p>
          <a:p>
            <a:pPr marL="158750" indent="0">
              <a:buNone/>
            </a:pPr>
            <a:r>
              <a:rPr lang="de-DE" b="0" dirty="0" err="1">
                <a:latin typeface="Aptos" panose="020B0004020202020204" pitchFamily="34" charset="0"/>
              </a:rPr>
              <a:t>Ressources</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share</a:t>
            </a:r>
            <a:r>
              <a:rPr lang="de-DE" b="0" dirty="0">
                <a:latin typeface="Aptos" panose="020B0004020202020204" pitchFamily="34" charset="0"/>
              </a:rPr>
              <a:t> in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chat</a:t>
            </a:r>
            <a:r>
              <a:rPr lang="de-DE" b="0" dirty="0">
                <a:latin typeface="Aptos" panose="020B0004020202020204" pitchFamily="34" charset="0"/>
              </a:rPr>
              <a:t>:</a:t>
            </a:r>
          </a:p>
          <a:p>
            <a:pPr marL="158750" indent="0">
              <a:buNone/>
            </a:pPr>
            <a:r>
              <a:rPr lang="de-DE" b="0" dirty="0">
                <a:latin typeface="Aptos" panose="020B0004020202020204" pitchFamily="34" charset="0"/>
              </a:rPr>
              <a:t>Jennifer </a:t>
            </a:r>
            <a:r>
              <a:rPr lang="de-DE" b="0" dirty="0" err="1">
                <a:latin typeface="Aptos" panose="020B0004020202020204" pitchFamily="34" charset="0"/>
              </a:rPr>
              <a:t>Aaker</a:t>
            </a:r>
            <a:r>
              <a:rPr lang="de-DE" b="0" dirty="0">
                <a:latin typeface="Aptos" panose="020B0004020202020204" pitchFamily="34" charset="0"/>
              </a:rPr>
              <a:t>: </a:t>
            </a:r>
            <a:r>
              <a:rPr lang="de-DE" b="0" dirty="0" err="1">
                <a:latin typeface="Aptos" panose="020B0004020202020204" pitchFamily="34" charset="0"/>
              </a:rPr>
              <a:t>Harnessing</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Power </a:t>
            </a:r>
            <a:r>
              <a:rPr lang="de-DE" b="0" dirty="0" err="1">
                <a:latin typeface="Aptos" panose="020B0004020202020204" pitchFamily="34" charset="0"/>
              </a:rPr>
              <a:t>of</a:t>
            </a:r>
            <a:r>
              <a:rPr lang="de-DE" b="0" dirty="0">
                <a:latin typeface="Aptos" panose="020B0004020202020204" pitchFamily="34" charset="0"/>
              </a:rPr>
              <a:t> Stories: </a:t>
            </a:r>
            <a:r>
              <a:rPr lang="de-DE" b="0" dirty="0">
                <a:latin typeface="Aptos" panose="020B0004020202020204" pitchFamily="34" charset="0"/>
                <a:hlinkClick r:id="rId3"/>
              </a:rPr>
              <a:t>https://www.youtube.com/watch?v=9X0weDMh9C4</a:t>
            </a:r>
            <a:endParaRPr lang="de-DE" b="0" dirty="0">
              <a:latin typeface="Aptos" panose="020B0004020202020204" pitchFamily="34" charset="0"/>
            </a:endParaRPr>
          </a:p>
          <a:p>
            <a:pPr marL="158750" indent="0">
              <a:buNone/>
            </a:pPr>
            <a:r>
              <a:rPr lang="de-DE" b="0" dirty="0">
                <a:latin typeface="Aptos" panose="020B0004020202020204" pitchFamily="34" charset="0"/>
              </a:rPr>
              <a:t>Jennifer </a:t>
            </a:r>
            <a:r>
              <a:rPr lang="de-DE" b="0" dirty="0" err="1">
                <a:latin typeface="Aptos" panose="020B0004020202020204" pitchFamily="34" charset="0"/>
              </a:rPr>
              <a:t>Aaker</a:t>
            </a:r>
            <a:r>
              <a:rPr lang="de-DE" b="0" dirty="0">
                <a:latin typeface="Aptos" panose="020B0004020202020204" pitchFamily="34" charset="0"/>
              </a:rPr>
              <a:t>: The Power </a:t>
            </a:r>
            <a:r>
              <a:rPr lang="de-DE" b="0" dirty="0" err="1">
                <a:latin typeface="Aptos" panose="020B0004020202020204" pitchFamily="34" charset="0"/>
              </a:rPr>
              <a:t>of</a:t>
            </a:r>
            <a:r>
              <a:rPr lang="de-DE" b="0" dirty="0">
                <a:latin typeface="Aptos" panose="020B0004020202020204" pitchFamily="34" charset="0"/>
              </a:rPr>
              <a:t> Story: </a:t>
            </a:r>
            <a:r>
              <a:rPr lang="de-DE" b="0" dirty="0">
                <a:latin typeface="Aptos" panose="020B0004020202020204" pitchFamily="34" charset="0"/>
                <a:hlinkClick r:id="rId4"/>
              </a:rPr>
              <a:t>https://www.youtube.com/watch?v=CdO9a41WUss</a:t>
            </a:r>
          </a:p>
          <a:p>
            <a:pPr marL="158750" indent="0">
              <a:buNone/>
            </a:pPr>
            <a:endParaRPr lang="de-DE" b="0" dirty="0">
              <a:latin typeface="Aptos" panose="020B0004020202020204" pitchFamily="34" charset="0"/>
            </a:endParaRPr>
          </a:p>
          <a:p>
            <a:pPr marL="158750" indent="0">
              <a:buNone/>
            </a:pPr>
            <a:r>
              <a:rPr lang="de-DE" b="0" dirty="0">
                <a:latin typeface="Aptos" panose="020B0004020202020204" pitchFamily="34" charset="0"/>
              </a:rPr>
              <a:t>____</a:t>
            </a:r>
          </a:p>
          <a:p>
            <a:pPr marL="158750" indent="0">
              <a:buNone/>
            </a:pPr>
            <a:endParaRPr lang="de-DE" b="0" dirty="0">
              <a:latin typeface="Aptos" panose="020B0004020202020204" pitchFamily="34" charset="0"/>
            </a:endParaRPr>
          </a:p>
          <a:p>
            <a:pPr marL="158750" indent="0">
              <a:buNone/>
            </a:pPr>
            <a:r>
              <a:rPr lang="de-DE" b="0" dirty="0">
                <a:latin typeface="Aptos" panose="020B0004020202020204" pitchFamily="34" charset="0"/>
              </a:rPr>
              <a:t>Background </a:t>
            </a:r>
            <a:r>
              <a:rPr lang="de-DE" b="0" dirty="0" err="1">
                <a:latin typeface="Aptos" panose="020B0004020202020204" pitchFamily="34" charset="0"/>
              </a:rPr>
              <a:t>info</a:t>
            </a:r>
            <a:r>
              <a:rPr lang="de-DE" b="0" dirty="0">
                <a:latin typeface="Aptos" panose="020B0004020202020204" pitchFamily="34" charset="0"/>
              </a:rPr>
              <a:t>:</a:t>
            </a:r>
          </a:p>
          <a:p>
            <a:pPr marL="158750" indent="0">
              <a:buNone/>
            </a:pPr>
            <a:r>
              <a:rPr lang="de-DE" b="0" dirty="0">
                <a:latin typeface="Aptos" panose="020B0004020202020204" pitchFamily="34" charset="0"/>
              </a:rPr>
              <a:t> </a:t>
            </a:r>
          </a:p>
          <a:p>
            <a:pPr marL="158750" indent="0">
              <a:buNone/>
            </a:pPr>
            <a:r>
              <a:rPr lang="de-DE" b="0" dirty="0">
                <a:latin typeface="Aptos" panose="020B0004020202020204" pitchFamily="34" charset="0"/>
              </a:rPr>
              <a:t>Stanford in March 2013: a </a:t>
            </a:r>
            <a:r>
              <a:rPr lang="de-DE" b="0" dirty="0" err="1">
                <a:latin typeface="Aptos" panose="020B0004020202020204" pitchFamily="34" charset="0"/>
              </a:rPr>
              <a:t>professor</a:t>
            </a:r>
            <a:r>
              <a:rPr lang="de-DE" b="0" dirty="0">
                <a:latin typeface="Aptos" panose="020B0004020202020204" pitchFamily="34" charset="0"/>
              </a:rPr>
              <a:t> </a:t>
            </a:r>
            <a:r>
              <a:rPr lang="de-DE" b="0" dirty="0" err="1">
                <a:latin typeface="Aptos" panose="020B0004020202020204" pitchFamily="34" charset="0"/>
              </a:rPr>
              <a:t>uploads</a:t>
            </a:r>
            <a:r>
              <a:rPr lang="de-DE" b="0" dirty="0">
                <a:latin typeface="Aptos" panose="020B0004020202020204" pitchFamily="34" charset="0"/>
              </a:rPr>
              <a:t> a </a:t>
            </a:r>
            <a:r>
              <a:rPr lang="de-DE" b="0" dirty="0" err="1">
                <a:latin typeface="Aptos" panose="020B0004020202020204" pitchFamily="34" charset="0"/>
              </a:rPr>
              <a:t>video</a:t>
            </a:r>
            <a:r>
              <a:rPr lang="de-DE" b="0" dirty="0">
                <a:latin typeface="Aptos" panose="020B0004020202020204" pitchFamily="34" charset="0"/>
              </a:rPr>
              <a:t>. </a:t>
            </a:r>
            <a:r>
              <a:rPr lang="de-DE" b="0" dirty="0" err="1">
                <a:latin typeface="Aptos" panose="020B0004020202020204" pitchFamily="34" charset="0"/>
              </a:rPr>
              <a:t>It</a:t>
            </a:r>
            <a:r>
              <a:rPr lang="de-DE" b="0" dirty="0">
                <a:latin typeface="Aptos" panose="020B0004020202020204" pitchFamily="34" charset="0"/>
              </a:rPr>
              <a:t> </a:t>
            </a:r>
            <a:r>
              <a:rPr lang="de-DE" b="0" dirty="0" err="1">
                <a:latin typeface="Aptos" panose="020B0004020202020204" pitchFamily="34" charset="0"/>
              </a:rPr>
              <a:t>tells</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story</a:t>
            </a:r>
            <a:r>
              <a:rPr lang="de-DE" b="0" dirty="0">
                <a:latin typeface="Aptos" panose="020B0004020202020204" pitchFamily="34" charset="0"/>
              </a:rPr>
              <a:t> </a:t>
            </a:r>
            <a:r>
              <a:rPr lang="de-DE" b="0" dirty="0" err="1">
                <a:latin typeface="Aptos" panose="020B0004020202020204" pitchFamily="34" charset="0"/>
              </a:rPr>
              <a:t>of</a:t>
            </a:r>
            <a:r>
              <a:rPr lang="de-DE" b="0" dirty="0">
                <a:latin typeface="Aptos" panose="020B0004020202020204" pitchFamily="34" charset="0"/>
              </a:rPr>
              <a:t> an </a:t>
            </a:r>
            <a:r>
              <a:rPr lang="de-DE" b="0" dirty="0" err="1">
                <a:latin typeface="Aptos" panose="020B0004020202020204" pitchFamily="34" charset="0"/>
              </a:rPr>
              <a:t>experiment</a:t>
            </a:r>
            <a:r>
              <a:rPr lang="de-DE" b="0" dirty="0">
                <a:latin typeface="Aptos" panose="020B0004020202020204" pitchFamily="34" charset="0"/>
              </a:rPr>
              <a:t> </a:t>
            </a:r>
            <a:r>
              <a:rPr lang="de-DE" b="0" dirty="0" err="1">
                <a:latin typeface="Aptos" panose="020B0004020202020204" pitchFamily="34" charset="0"/>
              </a:rPr>
              <a:t>she</a:t>
            </a:r>
            <a:r>
              <a:rPr lang="de-DE" b="0" dirty="0">
                <a:latin typeface="Aptos" panose="020B0004020202020204" pitchFamily="34" charset="0"/>
              </a:rPr>
              <a:t> </a:t>
            </a:r>
            <a:r>
              <a:rPr lang="de-DE" b="0" dirty="0" err="1">
                <a:latin typeface="Aptos" panose="020B0004020202020204" pitchFamily="34" charset="0"/>
              </a:rPr>
              <a:t>conducted</a:t>
            </a:r>
            <a:r>
              <a:rPr lang="de-DE" b="0" dirty="0">
                <a:latin typeface="Aptos" panose="020B0004020202020204" pitchFamily="34" charset="0"/>
              </a:rPr>
              <a:t> </a:t>
            </a:r>
            <a:r>
              <a:rPr lang="de-DE" b="0" dirty="0" err="1">
                <a:latin typeface="Aptos" panose="020B0004020202020204" pitchFamily="34" charset="0"/>
              </a:rPr>
              <a:t>with</a:t>
            </a:r>
            <a:r>
              <a:rPr lang="de-DE" b="0" dirty="0">
                <a:latin typeface="Aptos" panose="020B0004020202020204" pitchFamily="34" charset="0"/>
              </a:rPr>
              <a:t> her </a:t>
            </a:r>
            <a:r>
              <a:rPr lang="de-DE" b="0" dirty="0" err="1">
                <a:latin typeface="Aptos" panose="020B0004020202020204" pitchFamily="34" charset="0"/>
              </a:rPr>
              <a:t>students</a:t>
            </a:r>
            <a:r>
              <a:rPr lang="de-DE" b="0" dirty="0">
                <a:latin typeface="Aptos" panose="020B0004020202020204" pitchFamily="34" charset="0"/>
              </a:rPr>
              <a:t>. Her </a:t>
            </a:r>
            <a:r>
              <a:rPr lang="de-DE" b="0" dirty="0" err="1">
                <a:latin typeface="Aptos" panose="020B0004020202020204" pitchFamily="34" charset="0"/>
              </a:rPr>
              <a:t>name</a:t>
            </a:r>
            <a:r>
              <a:rPr lang="de-DE" b="0" dirty="0">
                <a:latin typeface="Aptos" panose="020B0004020202020204" pitchFamily="34" charset="0"/>
              </a:rPr>
              <a:t> </a:t>
            </a:r>
            <a:r>
              <a:rPr lang="de-DE" b="0" dirty="0" err="1">
                <a:latin typeface="Aptos" panose="020B0004020202020204" pitchFamily="34" charset="0"/>
              </a:rPr>
              <a:t>is</a:t>
            </a:r>
            <a:r>
              <a:rPr lang="de-DE" b="0" dirty="0">
                <a:latin typeface="Aptos" panose="020B0004020202020204" pitchFamily="34" charset="0"/>
              </a:rPr>
              <a:t> Jennifer </a:t>
            </a:r>
            <a:r>
              <a:rPr lang="de-DE" b="0" dirty="0" err="1">
                <a:latin typeface="Aptos" panose="020B0004020202020204" pitchFamily="34" charset="0"/>
              </a:rPr>
              <a:t>Aaker</a:t>
            </a:r>
            <a:r>
              <a:rPr lang="de-DE" b="0" dirty="0">
                <a:latin typeface="Aptos" panose="020B0004020202020204" pitchFamily="34" charset="0"/>
              </a:rPr>
              <a:t>, </a:t>
            </a:r>
            <a:r>
              <a:rPr lang="de-DE" b="0" dirty="0" err="1">
                <a:latin typeface="Aptos" panose="020B0004020202020204" pitchFamily="34" charset="0"/>
              </a:rPr>
              <a:t>she</a:t>
            </a:r>
            <a:r>
              <a:rPr lang="de-DE" b="0" dirty="0">
                <a:latin typeface="Aptos" panose="020B0004020202020204" pitchFamily="34" charset="0"/>
              </a:rPr>
              <a:t> </a:t>
            </a:r>
            <a:r>
              <a:rPr lang="de-DE" b="0" dirty="0" err="1">
                <a:latin typeface="Aptos" panose="020B0004020202020204" pitchFamily="34" charset="0"/>
              </a:rPr>
              <a:t>teaches</a:t>
            </a:r>
            <a:r>
              <a:rPr lang="de-DE" b="0" dirty="0">
                <a:latin typeface="Aptos" panose="020B0004020202020204" pitchFamily="34" charset="0"/>
              </a:rPr>
              <a:t> </a:t>
            </a:r>
            <a:r>
              <a:rPr lang="de-DE" b="0" dirty="0" err="1">
                <a:latin typeface="Aptos" panose="020B0004020202020204" pitchFamily="34" charset="0"/>
              </a:rPr>
              <a:t>marketing</a:t>
            </a:r>
            <a:r>
              <a:rPr lang="de-DE" b="0" dirty="0">
                <a:latin typeface="Aptos" panose="020B0004020202020204" pitchFamily="34" charset="0"/>
              </a:rPr>
              <a:t> at </a:t>
            </a:r>
            <a:r>
              <a:rPr lang="de-DE" b="0" dirty="0" err="1">
                <a:latin typeface="Aptos" panose="020B0004020202020204" pitchFamily="34" charset="0"/>
              </a:rPr>
              <a:t>the</a:t>
            </a:r>
            <a:r>
              <a:rPr lang="de-DE" b="0" dirty="0">
                <a:latin typeface="Aptos" panose="020B0004020202020204" pitchFamily="34" charset="0"/>
              </a:rPr>
              <a:t> Stanford Graduate School </a:t>
            </a:r>
            <a:r>
              <a:rPr lang="de-DE" b="0" dirty="0" err="1">
                <a:latin typeface="Aptos" panose="020B0004020202020204" pitchFamily="34" charset="0"/>
              </a:rPr>
              <a:t>of</a:t>
            </a:r>
            <a:r>
              <a:rPr lang="de-DE" b="0" dirty="0">
                <a:latin typeface="Aptos" panose="020B0004020202020204" pitchFamily="34" charset="0"/>
              </a:rPr>
              <a:t> Business.</a:t>
            </a:r>
          </a:p>
          <a:p>
            <a:pPr marL="158750" indent="0">
              <a:buNone/>
            </a:pPr>
            <a:r>
              <a:rPr lang="de-DE" b="0" dirty="0">
                <a:latin typeface="Aptos" panose="020B0004020202020204" pitchFamily="34" charset="0"/>
              </a:rPr>
              <a:t> </a:t>
            </a:r>
          </a:p>
          <a:p>
            <a:pPr marL="158750" indent="0">
              <a:buNone/>
            </a:pPr>
            <a:r>
              <a:rPr lang="de-DE" b="0" dirty="0" err="1">
                <a:latin typeface="Aptos" panose="020B0004020202020204" pitchFamily="34" charset="0"/>
              </a:rPr>
              <a:t>Aaker</a:t>
            </a:r>
            <a:r>
              <a:rPr lang="de-DE" b="0" dirty="0">
                <a:latin typeface="Aptos" panose="020B0004020202020204" pitchFamily="34" charset="0"/>
              </a:rPr>
              <a:t> </a:t>
            </a:r>
            <a:r>
              <a:rPr lang="de-DE" b="0" dirty="0" err="1">
                <a:latin typeface="Aptos" panose="020B0004020202020204" pitchFamily="34" charset="0"/>
              </a:rPr>
              <a:t>asks</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students</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take</a:t>
            </a:r>
            <a:r>
              <a:rPr lang="de-DE" b="0" dirty="0">
                <a:latin typeface="Aptos" panose="020B0004020202020204" pitchFamily="34" charset="0"/>
              </a:rPr>
              <a:t> </a:t>
            </a:r>
            <a:r>
              <a:rPr lang="de-DE" b="0" dirty="0" err="1">
                <a:latin typeface="Aptos" panose="020B0004020202020204" pitchFamily="34" charset="0"/>
              </a:rPr>
              <a:t>part</a:t>
            </a:r>
            <a:r>
              <a:rPr lang="de-DE" b="0" dirty="0">
                <a:latin typeface="Aptos" panose="020B0004020202020204" pitchFamily="34" charset="0"/>
              </a:rPr>
              <a:t> in a pitch. </a:t>
            </a:r>
            <a:r>
              <a:rPr lang="de-DE" b="0" dirty="0" err="1">
                <a:latin typeface="Aptos" panose="020B0004020202020204" pitchFamily="34" charset="0"/>
              </a:rPr>
              <a:t>Everyone</a:t>
            </a:r>
            <a:r>
              <a:rPr lang="de-DE" b="0" dirty="0">
                <a:latin typeface="Aptos" panose="020B0004020202020204" pitchFamily="34" charset="0"/>
              </a:rPr>
              <a:t> </a:t>
            </a:r>
            <a:r>
              <a:rPr lang="de-DE" b="0" dirty="0" err="1">
                <a:latin typeface="Aptos" panose="020B0004020202020204" pitchFamily="34" charset="0"/>
              </a:rPr>
              <a:t>is</a:t>
            </a:r>
            <a:r>
              <a:rPr lang="de-DE" b="0" dirty="0">
                <a:latin typeface="Aptos" panose="020B0004020202020204" pitchFamily="34" charset="0"/>
              </a:rPr>
              <a:t> </a:t>
            </a:r>
            <a:r>
              <a:rPr lang="de-DE" b="0" dirty="0" err="1">
                <a:latin typeface="Aptos" panose="020B0004020202020204" pitchFamily="34" charset="0"/>
              </a:rPr>
              <a:t>asked</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convince</a:t>
            </a:r>
            <a:r>
              <a:rPr lang="de-DE" b="0" dirty="0">
                <a:latin typeface="Aptos" panose="020B0004020202020204" pitchFamily="34" charset="0"/>
              </a:rPr>
              <a:t> </a:t>
            </a:r>
            <a:r>
              <a:rPr lang="de-DE" b="0" dirty="0" err="1">
                <a:latin typeface="Aptos" panose="020B0004020202020204" pitchFamily="34" charset="0"/>
              </a:rPr>
              <a:t>their</a:t>
            </a:r>
            <a:r>
              <a:rPr lang="de-DE" b="0" dirty="0">
                <a:latin typeface="Aptos" panose="020B0004020202020204" pitchFamily="34" charset="0"/>
              </a:rPr>
              <a:t> </a:t>
            </a:r>
            <a:r>
              <a:rPr lang="de-DE" b="0" dirty="0" err="1">
                <a:latin typeface="Aptos" panose="020B0004020202020204" pitchFamily="34" charset="0"/>
              </a:rPr>
              <a:t>fellow</a:t>
            </a:r>
            <a:r>
              <a:rPr lang="de-DE" b="0" dirty="0">
                <a:latin typeface="Aptos" panose="020B0004020202020204" pitchFamily="34" charset="0"/>
              </a:rPr>
              <a:t> </a:t>
            </a:r>
            <a:r>
              <a:rPr lang="de-DE" b="0" dirty="0" err="1">
                <a:latin typeface="Aptos" panose="020B0004020202020204" pitchFamily="34" charset="0"/>
              </a:rPr>
              <a:t>students</a:t>
            </a:r>
            <a:r>
              <a:rPr lang="de-DE" b="0" dirty="0">
                <a:latin typeface="Aptos" panose="020B0004020202020204" pitchFamily="34" charset="0"/>
              </a:rPr>
              <a:t> </a:t>
            </a:r>
            <a:r>
              <a:rPr lang="de-DE" b="0" dirty="0" err="1">
                <a:latin typeface="Aptos" panose="020B0004020202020204" pitchFamily="34" charset="0"/>
              </a:rPr>
              <a:t>of</a:t>
            </a:r>
            <a:r>
              <a:rPr lang="de-DE" b="0" dirty="0">
                <a:latin typeface="Aptos" panose="020B0004020202020204" pitchFamily="34" charset="0"/>
              </a:rPr>
              <a:t> an </a:t>
            </a:r>
            <a:r>
              <a:rPr lang="de-DE" b="0" dirty="0" err="1">
                <a:latin typeface="Aptos" panose="020B0004020202020204" pitchFamily="34" charset="0"/>
              </a:rPr>
              <a:t>idea</a:t>
            </a:r>
            <a:r>
              <a:rPr lang="de-DE" b="0" dirty="0">
                <a:latin typeface="Aptos" panose="020B0004020202020204" pitchFamily="34" charset="0"/>
              </a:rPr>
              <a:t>. The pitch </a:t>
            </a:r>
            <a:r>
              <a:rPr lang="de-DE" b="0" dirty="0" err="1">
                <a:latin typeface="Aptos" panose="020B0004020202020204" pitchFamily="34" charset="0"/>
              </a:rPr>
              <a:t>lasts</a:t>
            </a:r>
            <a:r>
              <a:rPr lang="de-DE" b="0" dirty="0">
                <a:latin typeface="Aptos" panose="020B0004020202020204" pitchFamily="34" charset="0"/>
              </a:rPr>
              <a:t> </a:t>
            </a:r>
            <a:r>
              <a:rPr lang="de-DE" b="0" dirty="0" err="1">
                <a:latin typeface="Aptos" panose="020B0004020202020204" pitchFamily="34" charset="0"/>
              </a:rPr>
              <a:t>one</a:t>
            </a:r>
            <a:r>
              <a:rPr lang="de-DE" b="0" dirty="0">
                <a:latin typeface="Aptos" panose="020B0004020202020204" pitchFamily="34" charset="0"/>
              </a:rPr>
              <a:t> </a:t>
            </a:r>
            <a:r>
              <a:rPr lang="de-DE" b="0" dirty="0" err="1">
                <a:latin typeface="Aptos" panose="020B0004020202020204" pitchFamily="34" charset="0"/>
              </a:rPr>
              <a:t>minute</a:t>
            </a:r>
            <a:r>
              <a:rPr lang="de-DE" b="0" dirty="0">
                <a:latin typeface="Aptos" panose="020B0004020202020204" pitchFamily="34" charset="0"/>
              </a:rPr>
              <a:t>.</a:t>
            </a:r>
          </a:p>
          <a:p>
            <a:pPr marL="158750" indent="0">
              <a:buNone/>
            </a:pPr>
            <a:r>
              <a:rPr lang="de-DE" b="0" dirty="0">
                <a:latin typeface="Aptos" panose="020B0004020202020204" pitchFamily="34" charset="0"/>
              </a:rPr>
              <a:t> </a:t>
            </a:r>
          </a:p>
          <a:p>
            <a:pPr marL="158750" indent="0">
              <a:buNone/>
            </a:pPr>
            <a:r>
              <a:rPr lang="de-DE" b="0" dirty="0">
                <a:latin typeface="Aptos" panose="020B0004020202020204" pitchFamily="34" charset="0"/>
              </a:rPr>
              <a:t>The </a:t>
            </a:r>
            <a:r>
              <a:rPr lang="de-DE" b="0" dirty="0" err="1">
                <a:latin typeface="Aptos" panose="020B0004020202020204" pitchFamily="34" charset="0"/>
              </a:rPr>
              <a:t>students</a:t>
            </a:r>
            <a:r>
              <a:rPr lang="de-DE" b="0" dirty="0">
                <a:latin typeface="Aptos" panose="020B0004020202020204" pitchFamily="34" charset="0"/>
              </a:rPr>
              <a:t> </a:t>
            </a:r>
            <a:r>
              <a:rPr lang="de-DE" b="0" dirty="0" err="1">
                <a:latin typeface="Aptos" panose="020B0004020202020204" pitchFamily="34" charset="0"/>
              </a:rPr>
              <a:t>prepare</a:t>
            </a:r>
            <a:r>
              <a:rPr lang="de-DE" b="0" dirty="0">
                <a:latin typeface="Aptos" panose="020B0004020202020204" pitchFamily="34" charset="0"/>
              </a:rPr>
              <a:t> </a:t>
            </a:r>
            <a:r>
              <a:rPr lang="de-DE" b="0" dirty="0" err="1">
                <a:latin typeface="Aptos" panose="020B0004020202020204" pitchFamily="34" charset="0"/>
              </a:rPr>
              <a:t>their</a:t>
            </a:r>
            <a:r>
              <a:rPr lang="de-DE" b="0" dirty="0">
                <a:latin typeface="Aptos" panose="020B0004020202020204" pitchFamily="34" charset="0"/>
              </a:rPr>
              <a:t> </a:t>
            </a:r>
            <a:r>
              <a:rPr lang="de-DE" b="0" dirty="0" err="1">
                <a:latin typeface="Aptos" panose="020B0004020202020204" pitchFamily="34" charset="0"/>
              </a:rPr>
              <a:t>short</a:t>
            </a:r>
            <a:r>
              <a:rPr lang="de-DE" b="0" dirty="0">
                <a:latin typeface="Aptos" panose="020B0004020202020204" pitchFamily="34" charset="0"/>
              </a:rPr>
              <a:t> </a:t>
            </a:r>
            <a:r>
              <a:rPr lang="de-DE" b="0" dirty="0" err="1">
                <a:latin typeface="Aptos" panose="020B0004020202020204" pitchFamily="34" charset="0"/>
              </a:rPr>
              <a:t>presentations</a:t>
            </a:r>
            <a:r>
              <a:rPr lang="de-DE" b="0" dirty="0">
                <a:latin typeface="Aptos" panose="020B0004020202020204" pitchFamily="34" charset="0"/>
              </a:rPr>
              <a:t> and </a:t>
            </a:r>
            <a:r>
              <a:rPr lang="de-DE" b="0" dirty="0" err="1">
                <a:latin typeface="Aptos" panose="020B0004020202020204" pitchFamily="34" charset="0"/>
              </a:rPr>
              <a:t>present</a:t>
            </a:r>
            <a:r>
              <a:rPr lang="de-DE" b="0" dirty="0">
                <a:latin typeface="Aptos" panose="020B0004020202020204" pitchFamily="34" charset="0"/>
              </a:rPr>
              <a:t> in turn. </a:t>
            </a:r>
            <a:r>
              <a:rPr lang="de-DE" b="0" dirty="0" err="1">
                <a:latin typeface="Aptos" panose="020B0004020202020204" pitchFamily="34" charset="0"/>
              </a:rPr>
              <a:t>Aaker</a:t>
            </a:r>
            <a:r>
              <a:rPr lang="de-DE" b="0" dirty="0">
                <a:latin typeface="Aptos" panose="020B0004020202020204" pitchFamily="34" charset="0"/>
              </a:rPr>
              <a:t> </a:t>
            </a:r>
            <a:r>
              <a:rPr lang="de-DE" b="0" dirty="0" err="1">
                <a:latin typeface="Aptos" panose="020B0004020202020204" pitchFamily="34" charset="0"/>
              </a:rPr>
              <a:t>asks</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students</a:t>
            </a:r>
            <a:r>
              <a:rPr lang="de-DE" b="0" dirty="0">
                <a:latin typeface="Aptos" panose="020B0004020202020204" pitchFamily="34" charset="0"/>
              </a:rPr>
              <a:t> 20 </a:t>
            </a:r>
            <a:r>
              <a:rPr lang="de-DE" b="0" dirty="0" err="1">
                <a:latin typeface="Aptos" panose="020B0004020202020204" pitchFamily="34" charset="0"/>
              </a:rPr>
              <a:t>minutes</a:t>
            </a:r>
            <a:r>
              <a:rPr lang="de-DE" b="0" dirty="0">
                <a:latin typeface="Aptos" panose="020B0004020202020204" pitchFamily="34" charset="0"/>
              </a:rPr>
              <a:t> </a:t>
            </a:r>
            <a:r>
              <a:rPr lang="de-DE" b="0" dirty="0" err="1">
                <a:latin typeface="Aptos" panose="020B0004020202020204" pitchFamily="34" charset="0"/>
              </a:rPr>
              <a:t>later</a:t>
            </a:r>
            <a:r>
              <a:rPr lang="de-DE" b="0" dirty="0">
                <a:latin typeface="Aptos" panose="020B0004020202020204" pitchFamily="34" charset="0"/>
              </a:rPr>
              <a:t> </a:t>
            </a:r>
            <a:r>
              <a:rPr lang="de-DE" b="0" dirty="0" err="1">
                <a:latin typeface="Aptos" panose="020B0004020202020204" pitchFamily="34" charset="0"/>
              </a:rPr>
              <a:t>what</a:t>
            </a:r>
            <a:r>
              <a:rPr lang="de-DE" b="0" dirty="0">
                <a:latin typeface="Aptos" panose="020B0004020202020204" pitchFamily="34" charset="0"/>
              </a:rPr>
              <a:t> </a:t>
            </a:r>
            <a:r>
              <a:rPr lang="de-DE" b="0" dirty="0" err="1">
                <a:latin typeface="Aptos" panose="020B0004020202020204" pitchFamily="34" charset="0"/>
              </a:rPr>
              <a:t>they</a:t>
            </a:r>
            <a:r>
              <a:rPr lang="de-DE" b="0" dirty="0">
                <a:latin typeface="Aptos" panose="020B0004020202020204" pitchFamily="34" charset="0"/>
              </a:rPr>
              <a:t> </a:t>
            </a:r>
            <a:r>
              <a:rPr lang="de-DE" b="0" dirty="0" err="1">
                <a:latin typeface="Aptos" panose="020B0004020202020204" pitchFamily="34" charset="0"/>
              </a:rPr>
              <a:t>can</a:t>
            </a:r>
            <a:r>
              <a:rPr lang="de-DE" b="0" dirty="0">
                <a:latin typeface="Aptos" panose="020B0004020202020204" pitchFamily="34" charset="0"/>
              </a:rPr>
              <a:t> </a:t>
            </a:r>
            <a:r>
              <a:rPr lang="de-DE" b="0" dirty="0" err="1">
                <a:latin typeface="Aptos" panose="020B0004020202020204" pitchFamily="34" charset="0"/>
              </a:rPr>
              <a:t>remember</a:t>
            </a:r>
            <a:r>
              <a:rPr lang="de-DE" b="0" dirty="0">
                <a:latin typeface="Aptos" panose="020B0004020202020204" pitchFamily="34" charset="0"/>
              </a:rPr>
              <a:t> </a:t>
            </a:r>
            <a:r>
              <a:rPr lang="de-DE" b="0" dirty="0" err="1">
                <a:latin typeface="Aptos" panose="020B0004020202020204" pitchFamily="34" charset="0"/>
              </a:rPr>
              <a:t>from</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pitches</a:t>
            </a:r>
            <a:r>
              <a:rPr lang="de-DE" b="0" dirty="0">
                <a:latin typeface="Aptos" panose="020B0004020202020204" pitchFamily="34" charset="0"/>
              </a:rPr>
              <a:t> and </a:t>
            </a:r>
            <a:r>
              <a:rPr lang="de-DE" b="0" dirty="0" err="1">
                <a:latin typeface="Aptos" panose="020B0004020202020204" pitchFamily="34" charset="0"/>
              </a:rPr>
              <a:t>asks</a:t>
            </a:r>
            <a:r>
              <a:rPr lang="de-DE" b="0" dirty="0">
                <a:latin typeface="Aptos" panose="020B0004020202020204" pitchFamily="34" charset="0"/>
              </a:rPr>
              <a:t> </a:t>
            </a:r>
            <a:r>
              <a:rPr lang="de-DE" b="0" dirty="0" err="1">
                <a:latin typeface="Aptos" panose="020B0004020202020204" pitchFamily="34" charset="0"/>
              </a:rPr>
              <a:t>them</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write</a:t>
            </a:r>
            <a:r>
              <a:rPr lang="de-DE" b="0" dirty="0">
                <a:latin typeface="Aptos" panose="020B0004020202020204" pitchFamily="34" charset="0"/>
              </a:rPr>
              <a:t> </a:t>
            </a:r>
            <a:r>
              <a:rPr lang="de-DE" b="0" dirty="0" err="1">
                <a:latin typeface="Aptos" panose="020B0004020202020204" pitchFamily="34" charset="0"/>
              </a:rPr>
              <a:t>it</a:t>
            </a:r>
            <a:r>
              <a:rPr lang="de-DE" b="0" dirty="0">
                <a:latin typeface="Aptos" panose="020B0004020202020204" pitchFamily="34" charset="0"/>
              </a:rPr>
              <a:t> down. The </a:t>
            </a:r>
            <a:r>
              <a:rPr lang="de-DE" b="0" dirty="0" err="1">
                <a:latin typeface="Aptos" panose="020B0004020202020204" pitchFamily="34" charset="0"/>
              </a:rPr>
              <a:t>result</a:t>
            </a:r>
            <a:r>
              <a:rPr lang="de-DE" b="0" dirty="0">
                <a:latin typeface="Aptos" panose="020B0004020202020204" pitchFamily="34" charset="0"/>
              </a:rPr>
              <a:t> </a:t>
            </a:r>
            <a:r>
              <a:rPr lang="de-DE" b="0" dirty="0" err="1">
                <a:latin typeface="Aptos" panose="020B0004020202020204" pitchFamily="34" charset="0"/>
              </a:rPr>
              <a:t>shows</a:t>
            </a:r>
            <a:r>
              <a:rPr lang="de-DE" b="0" dirty="0">
                <a:latin typeface="Aptos" panose="020B0004020202020204" pitchFamily="34" charset="0"/>
              </a:rPr>
              <a:t>: Pitches </a:t>
            </a:r>
            <a:r>
              <a:rPr lang="de-DE" b="0" dirty="0" err="1">
                <a:latin typeface="Aptos" panose="020B0004020202020204" pitchFamily="34" charset="0"/>
              </a:rPr>
              <a:t>that</a:t>
            </a:r>
            <a:r>
              <a:rPr lang="de-DE" b="0" dirty="0">
                <a:latin typeface="Aptos" panose="020B0004020202020204" pitchFamily="34" charset="0"/>
              </a:rPr>
              <a:t> </a:t>
            </a:r>
            <a:r>
              <a:rPr lang="de-DE" b="0" dirty="0" err="1">
                <a:latin typeface="Aptos" panose="020B0004020202020204" pitchFamily="34" charset="0"/>
              </a:rPr>
              <a:t>tell</a:t>
            </a:r>
            <a:r>
              <a:rPr lang="de-DE" b="0" dirty="0">
                <a:latin typeface="Aptos" panose="020B0004020202020204" pitchFamily="34" charset="0"/>
              </a:rPr>
              <a:t> a </a:t>
            </a:r>
            <a:r>
              <a:rPr lang="de-DE" b="0" dirty="0" err="1">
                <a:latin typeface="Aptos" panose="020B0004020202020204" pitchFamily="34" charset="0"/>
              </a:rPr>
              <a:t>short</a:t>
            </a:r>
            <a:r>
              <a:rPr lang="de-DE" b="0" dirty="0">
                <a:latin typeface="Aptos" panose="020B0004020202020204" pitchFamily="34" charset="0"/>
              </a:rPr>
              <a:t> </a:t>
            </a:r>
            <a:r>
              <a:rPr lang="de-DE" b="0" dirty="0" err="1">
                <a:latin typeface="Aptos" panose="020B0004020202020204" pitchFamily="34" charset="0"/>
              </a:rPr>
              <a:t>story</a:t>
            </a:r>
            <a:r>
              <a:rPr lang="de-DE" b="0" dirty="0">
                <a:latin typeface="Aptos" panose="020B0004020202020204" pitchFamily="34" charset="0"/>
              </a:rPr>
              <a:t> </a:t>
            </a:r>
            <a:r>
              <a:rPr lang="de-DE" b="0" dirty="0" err="1">
                <a:latin typeface="Aptos" panose="020B0004020202020204" pitchFamily="34" charset="0"/>
              </a:rPr>
              <a:t>are</a:t>
            </a:r>
            <a:r>
              <a:rPr lang="de-DE" b="0" dirty="0">
                <a:latin typeface="Aptos" panose="020B0004020202020204" pitchFamily="34" charset="0"/>
              </a:rPr>
              <a:t> </a:t>
            </a:r>
            <a:r>
              <a:rPr lang="de-DE" b="0" dirty="0" err="1">
                <a:latin typeface="Aptos" panose="020B0004020202020204" pitchFamily="34" charset="0"/>
              </a:rPr>
              <a:t>best</a:t>
            </a:r>
            <a:r>
              <a:rPr lang="de-DE" b="0" dirty="0">
                <a:latin typeface="Aptos" panose="020B0004020202020204" pitchFamily="34" charset="0"/>
              </a:rPr>
              <a:t> </a:t>
            </a:r>
            <a:r>
              <a:rPr lang="de-DE" b="0" dirty="0" err="1">
                <a:latin typeface="Aptos" panose="020B0004020202020204" pitchFamily="34" charset="0"/>
              </a:rPr>
              <a:t>remembered</a:t>
            </a:r>
            <a:r>
              <a:rPr lang="de-DE" b="0" dirty="0">
                <a:latin typeface="Aptos" panose="020B0004020202020204" pitchFamily="34" charset="0"/>
              </a:rPr>
              <a:t>. </a:t>
            </a:r>
            <a:r>
              <a:rPr lang="de-DE" b="0" dirty="0" err="1">
                <a:latin typeface="Aptos" panose="020B0004020202020204" pitchFamily="34" charset="0"/>
              </a:rPr>
              <a:t>Purely</a:t>
            </a:r>
            <a:r>
              <a:rPr lang="de-DE" b="0" dirty="0">
                <a:latin typeface="Aptos" panose="020B0004020202020204" pitchFamily="34" charset="0"/>
              </a:rPr>
              <a:t> </a:t>
            </a:r>
            <a:r>
              <a:rPr lang="de-DE" b="0" dirty="0" err="1">
                <a:latin typeface="Aptos" panose="020B0004020202020204" pitchFamily="34" charset="0"/>
              </a:rPr>
              <a:t>fact-based</a:t>
            </a:r>
            <a:r>
              <a:rPr lang="de-DE" b="0" dirty="0">
                <a:latin typeface="Aptos" panose="020B0004020202020204" pitchFamily="34" charset="0"/>
              </a:rPr>
              <a:t> </a:t>
            </a:r>
            <a:r>
              <a:rPr lang="de-DE" b="0" dirty="0" err="1">
                <a:latin typeface="Aptos" panose="020B0004020202020204" pitchFamily="34" charset="0"/>
              </a:rPr>
              <a:t>pitches</a:t>
            </a:r>
            <a:r>
              <a:rPr lang="de-DE" b="0" dirty="0">
                <a:latin typeface="Aptos" panose="020B0004020202020204" pitchFamily="34" charset="0"/>
              </a:rPr>
              <a:t>, on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other</a:t>
            </a:r>
            <a:r>
              <a:rPr lang="de-DE" b="0" dirty="0">
                <a:latin typeface="Aptos" panose="020B0004020202020204" pitchFamily="34" charset="0"/>
              </a:rPr>
              <a:t> </a:t>
            </a:r>
            <a:r>
              <a:rPr lang="de-DE" b="0" dirty="0" err="1">
                <a:latin typeface="Aptos" panose="020B0004020202020204" pitchFamily="34" charset="0"/>
              </a:rPr>
              <a:t>hand</a:t>
            </a:r>
            <a:r>
              <a:rPr lang="de-DE" b="0" dirty="0">
                <a:latin typeface="Aptos" panose="020B0004020202020204" pitchFamily="34" charset="0"/>
              </a:rPr>
              <a:t> -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presentation</a:t>
            </a:r>
            <a:r>
              <a:rPr lang="de-DE" b="0" dirty="0">
                <a:latin typeface="Aptos" panose="020B0004020202020204" pitchFamily="34" charset="0"/>
              </a:rPr>
              <a:t> form </a:t>
            </a:r>
            <a:r>
              <a:rPr lang="de-DE" b="0" dirty="0" err="1">
                <a:latin typeface="Aptos" panose="020B0004020202020204" pitchFamily="34" charset="0"/>
              </a:rPr>
              <a:t>of</a:t>
            </a:r>
            <a:r>
              <a:rPr lang="de-DE" b="0" dirty="0">
                <a:latin typeface="Aptos" panose="020B0004020202020204" pitchFamily="34" charset="0"/>
              </a:rPr>
              <a:t> </a:t>
            </a:r>
            <a:r>
              <a:rPr lang="de-DE" b="0" dirty="0" err="1">
                <a:latin typeface="Aptos" panose="020B0004020202020204" pitchFamily="34" charset="0"/>
              </a:rPr>
              <a:t>choice</a:t>
            </a:r>
            <a:r>
              <a:rPr lang="de-DE" b="0" dirty="0">
                <a:latin typeface="Aptos" panose="020B0004020202020204" pitchFamily="34" charset="0"/>
              </a:rPr>
              <a:t> </a:t>
            </a:r>
            <a:r>
              <a:rPr lang="de-DE" b="0" dirty="0" err="1">
                <a:latin typeface="Aptos" panose="020B0004020202020204" pitchFamily="34" charset="0"/>
              </a:rPr>
              <a:t>for</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vast</a:t>
            </a:r>
            <a:r>
              <a:rPr lang="de-DE" b="0" dirty="0">
                <a:latin typeface="Aptos" panose="020B0004020202020204" pitchFamily="34" charset="0"/>
              </a:rPr>
              <a:t> </a:t>
            </a:r>
            <a:r>
              <a:rPr lang="de-DE" b="0" dirty="0" err="1">
                <a:latin typeface="Aptos" panose="020B0004020202020204" pitchFamily="34" charset="0"/>
              </a:rPr>
              <a:t>majority</a:t>
            </a:r>
            <a:r>
              <a:rPr lang="de-DE" b="0" dirty="0">
                <a:latin typeface="Aptos" panose="020B0004020202020204" pitchFamily="34" charset="0"/>
              </a:rPr>
              <a:t> </a:t>
            </a:r>
            <a:r>
              <a:rPr lang="de-DE" b="0" dirty="0" err="1">
                <a:latin typeface="Aptos" panose="020B0004020202020204" pitchFamily="34" charset="0"/>
              </a:rPr>
              <a:t>of</a:t>
            </a:r>
            <a:r>
              <a:rPr lang="de-DE" b="0" dirty="0">
                <a:latin typeface="Aptos" panose="020B0004020202020204" pitchFamily="34" charset="0"/>
              </a:rPr>
              <a:t> </a:t>
            </a:r>
            <a:r>
              <a:rPr lang="de-DE" b="0" dirty="0" err="1">
                <a:latin typeface="Aptos" panose="020B0004020202020204" pitchFamily="34" charset="0"/>
              </a:rPr>
              <a:t>students</a:t>
            </a:r>
            <a:r>
              <a:rPr lang="de-DE" b="0" dirty="0">
                <a:latin typeface="Aptos" panose="020B0004020202020204" pitchFamily="34" charset="0"/>
              </a:rPr>
              <a:t> - </a:t>
            </a:r>
            <a:r>
              <a:rPr lang="de-DE" b="0" dirty="0" err="1">
                <a:latin typeface="Aptos" panose="020B0004020202020204" pitchFamily="34" charset="0"/>
              </a:rPr>
              <a:t>are</a:t>
            </a:r>
            <a:r>
              <a:rPr lang="de-DE" b="0" dirty="0">
                <a:latin typeface="Aptos" panose="020B0004020202020204" pitchFamily="34" charset="0"/>
              </a:rPr>
              <a:t> </a:t>
            </a:r>
            <a:r>
              <a:rPr lang="de-DE" b="0" dirty="0" err="1">
                <a:latin typeface="Aptos" panose="020B0004020202020204" pitchFamily="34" charset="0"/>
              </a:rPr>
              <a:t>poorly</a:t>
            </a:r>
            <a:r>
              <a:rPr lang="de-DE" b="0" dirty="0">
                <a:latin typeface="Aptos" panose="020B0004020202020204" pitchFamily="34" charset="0"/>
              </a:rPr>
              <a:t> </a:t>
            </a:r>
            <a:r>
              <a:rPr lang="de-DE" b="0" dirty="0" err="1">
                <a:latin typeface="Aptos" panose="020B0004020202020204" pitchFamily="34" charset="0"/>
              </a:rPr>
              <a:t>remembered</a:t>
            </a:r>
            <a:r>
              <a:rPr lang="de-DE" b="0" dirty="0">
                <a:latin typeface="Aptos" panose="020B0004020202020204" pitchFamily="34" charset="0"/>
              </a:rPr>
              <a:t>. The </a:t>
            </a:r>
            <a:r>
              <a:rPr lang="de-DE" b="0" dirty="0" err="1">
                <a:latin typeface="Aptos" panose="020B0004020202020204" pitchFamily="34" charset="0"/>
              </a:rPr>
              <a:t>factor</a:t>
            </a:r>
            <a:r>
              <a:rPr lang="de-DE" b="0" dirty="0">
                <a:latin typeface="Aptos" panose="020B0004020202020204" pitchFamily="34" charset="0"/>
              </a:rPr>
              <a:t> </a:t>
            </a:r>
            <a:r>
              <a:rPr lang="de-DE" b="0" dirty="0" err="1">
                <a:latin typeface="Aptos" panose="020B0004020202020204" pitchFamily="34" charset="0"/>
              </a:rPr>
              <a:t>by</a:t>
            </a:r>
            <a:r>
              <a:rPr lang="de-DE" b="0" dirty="0">
                <a:latin typeface="Aptos" panose="020B0004020202020204" pitchFamily="34" charset="0"/>
              </a:rPr>
              <a:t> </a:t>
            </a:r>
            <a:r>
              <a:rPr lang="de-DE" b="0" dirty="0" err="1">
                <a:latin typeface="Aptos" panose="020B0004020202020204" pitchFamily="34" charset="0"/>
              </a:rPr>
              <a:t>which</a:t>
            </a:r>
            <a:r>
              <a:rPr lang="de-DE" b="0" dirty="0">
                <a:latin typeface="Aptos" panose="020B0004020202020204" pitchFamily="34" charset="0"/>
              </a:rPr>
              <a:t> </a:t>
            </a:r>
            <a:r>
              <a:rPr lang="de-DE" b="0" dirty="0" err="1">
                <a:latin typeface="Aptos" panose="020B0004020202020204" pitchFamily="34" charset="0"/>
              </a:rPr>
              <a:t>story-based</a:t>
            </a:r>
            <a:r>
              <a:rPr lang="de-DE" b="0" dirty="0">
                <a:latin typeface="Aptos" panose="020B0004020202020204" pitchFamily="34" charset="0"/>
              </a:rPr>
              <a:t> </a:t>
            </a:r>
            <a:r>
              <a:rPr lang="de-DE" b="0" dirty="0" err="1">
                <a:latin typeface="Aptos" panose="020B0004020202020204" pitchFamily="34" charset="0"/>
              </a:rPr>
              <a:t>pitches</a:t>
            </a:r>
            <a:r>
              <a:rPr lang="de-DE" b="0" dirty="0">
                <a:latin typeface="Aptos" panose="020B0004020202020204" pitchFamily="34" charset="0"/>
              </a:rPr>
              <a:t> </a:t>
            </a:r>
            <a:r>
              <a:rPr lang="de-DE" b="0" dirty="0" err="1">
                <a:latin typeface="Aptos" panose="020B0004020202020204" pitchFamily="34" charset="0"/>
              </a:rPr>
              <a:t>are</a:t>
            </a:r>
            <a:r>
              <a:rPr lang="de-DE" b="0" dirty="0">
                <a:latin typeface="Aptos" panose="020B0004020202020204" pitchFamily="34" charset="0"/>
              </a:rPr>
              <a:t> </a:t>
            </a:r>
            <a:r>
              <a:rPr lang="de-DE" b="0" dirty="0" err="1">
                <a:latin typeface="Aptos" panose="020B0004020202020204" pitchFamily="34" charset="0"/>
              </a:rPr>
              <a:t>remembered</a:t>
            </a:r>
            <a:r>
              <a:rPr lang="de-DE" b="0" dirty="0">
                <a:latin typeface="Aptos" panose="020B0004020202020204" pitchFamily="34" charset="0"/>
              </a:rPr>
              <a:t> </a:t>
            </a:r>
            <a:r>
              <a:rPr lang="de-DE" b="0" dirty="0" err="1">
                <a:latin typeface="Aptos" panose="020B0004020202020204" pitchFamily="34" charset="0"/>
              </a:rPr>
              <a:t>compared</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fact-based</a:t>
            </a:r>
            <a:r>
              <a:rPr lang="de-DE" b="0" dirty="0">
                <a:latin typeface="Aptos" panose="020B0004020202020204" pitchFamily="34" charset="0"/>
              </a:rPr>
              <a:t> </a:t>
            </a:r>
            <a:r>
              <a:rPr lang="de-DE" b="0" dirty="0" err="1">
                <a:latin typeface="Aptos" panose="020B0004020202020204" pitchFamily="34" charset="0"/>
              </a:rPr>
              <a:t>pitches</a:t>
            </a:r>
            <a:r>
              <a:rPr lang="de-DE" b="0" dirty="0">
                <a:latin typeface="Aptos" panose="020B0004020202020204" pitchFamily="34" charset="0"/>
              </a:rPr>
              <a:t> </a:t>
            </a:r>
            <a:r>
              <a:rPr lang="de-DE" b="0" dirty="0" err="1">
                <a:latin typeface="Aptos" panose="020B0004020202020204" pitchFamily="34" charset="0"/>
              </a:rPr>
              <a:t>is</a:t>
            </a:r>
            <a:r>
              <a:rPr lang="de-DE" b="0" dirty="0">
                <a:latin typeface="Aptos" panose="020B0004020202020204" pitchFamily="34" charset="0"/>
              </a:rPr>
              <a:t> 22</a:t>
            </a:r>
          </a:p>
          <a:p>
            <a:pPr marL="158750" indent="0">
              <a:buNone/>
            </a:pPr>
            <a:r>
              <a:rPr lang="de-DE" b="0" dirty="0">
                <a:latin typeface="Aptos" panose="020B0004020202020204" pitchFamily="34" charset="0"/>
              </a:rPr>
              <a:t> (</a:t>
            </a:r>
            <a:r>
              <a:rPr lang="de-DE" b="0" dirty="0">
                <a:latin typeface="Aptos" panose="020B0004020202020204" pitchFamily="34" charset="0"/>
                <a:hlinkClick r:id="rId5"/>
              </a:rPr>
              <a:t>https://www.focus.de/finanzen/experts/pyczak/erfolgreicher-pitch-geschichten-schlagen-fakten_id_7410388.html</a:t>
            </a:r>
            <a:r>
              <a:rPr lang="de-DE" b="0" dirty="0">
                <a:latin typeface="Aptos" panose="020B0004020202020204" pitchFamily="34" charset="0"/>
              </a:rPr>
              <a:t>)</a:t>
            </a:r>
          </a:p>
          <a:p>
            <a:pPr marL="158750" lvl="0" indent="0" algn="l">
              <a:spcBef>
                <a:spcPts val="0"/>
              </a:spcBef>
              <a:spcAft>
                <a:spcPts val="0"/>
              </a:spcAft>
              <a:buNone/>
            </a:pPr>
            <a:endParaRPr lang="de-DE" b="0" dirty="0">
              <a:latin typeface="Aptos" panose="020B0004020202020204" pitchFamily="34" charset="0"/>
              <a:ea typeface="Helvetica Neue"/>
              <a:cs typeface="Helvetica Neue"/>
            </a:endParaRPr>
          </a:p>
          <a:p>
            <a:pPr marL="0" indent="0">
              <a:lnSpc>
                <a:spcPct val="114999"/>
              </a:lnSpc>
              <a:buSzPts val="1100"/>
              <a:buNone/>
            </a:pPr>
            <a:endParaRPr lang="de-DE" sz="900" b="0" dirty="0">
              <a:latin typeface="Aptos" panose="020B0004020202020204" pitchFamily="34" charset="0"/>
              <a:ea typeface="Helvetica Neue"/>
              <a:cs typeface="Helvetica Neue"/>
            </a:endParaRP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3581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727b29caaa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727b29caaa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115000"/>
              </a:lnSpc>
              <a:buSzPts val="1100"/>
              <a:buNone/>
            </a:pPr>
            <a:r>
              <a:rPr lang="de-DE" sz="1100" b="0" dirty="0">
                <a:solidFill>
                  <a:srgbClr val="515151"/>
                </a:solidFill>
                <a:latin typeface="Aptos" panose="020B0004020202020204" pitchFamily="34" charset="0"/>
              </a:rPr>
              <a:t>But </a:t>
            </a:r>
            <a:r>
              <a:rPr lang="de-DE" sz="1100" b="0" dirty="0" err="1">
                <a:solidFill>
                  <a:srgbClr val="515151"/>
                </a:solidFill>
                <a:latin typeface="Aptos" panose="020B0004020202020204" pitchFamily="34" charset="0"/>
              </a:rPr>
              <a:t>why</a:t>
            </a:r>
            <a:r>
              <a:rPr lang="de-DE" sz="1100" b="0" dirty="0">
                <a:solidFill>
                  <a:srgbClr val="515151"/>
                </a:solidFill>
                <a:latin typeface="Aptos" panose="020B0004020202020204" pitchFamily="34" charset="0"/>
              </a:rPr>
              <a:t> </a:t>
            </a:r>
            <a:r>
              <a:rPr lang="de-DE" sz="1100" b="0" dirty="0" err="1">
                <a:solidFill>
                  <a:srgbClr val="515151"/>
                </a:solidFill>
                <a:latin typeface="Aptos" panose="020B0004020202020204" pitchFamily="34" charset="0"/>
              </a:rPr>
              <a:t>is</a:t>
            </a:r>
            <a:r>
              <a:rPr lang="de-DE" sz="1100" b="0" dirty="0">
                <a:solidFill>
                  <a:srgbClr val="515151"/>
                </a:solidFill>
                <a:latin typeface="Aptos" panose="020B0004020202020204" pitchFamily="34" charset="0"/>
              </a:rPr>
              <a:t> </a:t>
            </a:r>
            <a:r>
              <a:rPr lang="de-DE" sz="1100" b="0" dirty="0" err="1">
                <a:solidFill>
                  <a:srgbClr val="515151"/>
                </a:solidFill>
                <a:latin typeface="Aptos" panose="020B0004020202020204" pitchFamily="34" charset="0"/>
              </a:rPr>
              <a:t>that</a:t>
            </a:r>
            <a:r>
              <a:rPr lang="de-DE" sz="1100" b="0" dirty="0">
                <a:solidFill>
                  <a:srgbClr val="515151"/>
                </a:solidFill>
                <a:latin typeface="Aptos" panose="020B0004020202020204" pitchFamily="34" charset="0"/>
              </a:rPr>
              <a:t>? </a:t>
            </a:r>
          </a:p>
          <a:p>
            <a:pPr marL="0" indent="0">
              <a:lnSpc>
                <a:spcPct val="115000"/>
              </a:lnSpc>
              <a:buSzPts val="1100"/>
              <a:buNone/>
            </a:pPr>
            <a:r>
              <a:rPr lang="de-DE" sz="1100" b="0" dirty="0" err="1">
                <a:solidFill>
                  <a:srgbClr val="515151"/>
                </a:solidFill>
                <a:latin typeface="Aptos" panose="020B0004020202020204" pitchFamily="34" charset="0"/>
              </a:rPr>
              <a:t>We</a:t>
            </a:r>
            <a:r>
              <a:rPr lang="de-DE" sz="1100" b="0" dirty="0">
                <a:solidFill>
                  <a:srgbClr val="515151"/>
                </a:solidFill>
                <a:latin typeface="Aptos" panose="020B0004020202020204" pitchFamily="34" charset="0"/>
              </a:rPr>
              <a:t> </a:t>
            </a:r>
            <a:r>
              <a:rPr lang="de-DE" sz="1100" b="0" dirty="0" err="1">
                <a:solidFill>
                  <a:srgbClr val="515151"/>
                </a:solidFill>
                <a:latin typeface="Aptos" panose="020B0004020202020204" pitchFamily="34" charset="0"/>
              </a:rPr>
              <a:t>brought</a:t>
            </a:r>
            <a:r>
              <a:rPr lang="de-DE" sz="1100" b="0" dirty="0">
                <a:solidFill>
                  <a:srgbClr val="515151"/>
                </a:solidFill>
                <a:latin typeface="Aptos" panose="020B0004020202020204" pitchFamily="34" charset="0"/>
              </a:rPr>
              <a:t> </a:t>
            </a:r>
            <a:r>
              <a:rPr lang="de-DE" sz="1100" b="0" dirty="0" err="1">
                <a:solidFill>
                  <a:srgbClr val="515151"/>
                </a:solidFill>
                <a:latin typeface="Aptos" panose="020B0004020202020204" pitchFamily="34" charset="0"/>
              </a:rPr>
              <a:t>you</a:t>
            </a:r>
            <a:r>
              <a:rPr lang="de-DE" sz="1100" b="0" dirty="0">
                <a:solidFill>
                  <a:srgbClr val="515151"/>
                </a:solidFill>
                <a:latin typeface="Aptos" panose="020B0004020202020204" pitchFamily="34" charset="0"/>
              </a:rPr>
              <a:t> a </a:t>
            </a:r>
            <a:r>
              <a:rPr lang="de-DE" sz="1100" b="0" dirty="0" err="1">
                <a:solidFill>
                  <a:srgbClr val="515151"/>
                </a:solidFill>
                <a:latin typeface="Aptos" panose="020B0004020202020204" pitchFamily="34" charset="0"/>
              </a:rPr>
              <a:t>little</a:t>
            </a:r>
            <a:r>
              <a:rPr lang="de-DE" sz="1100" b="0" dirty="0">
                <a:solidFill>
                  <a:srgbClr val="515151"/>
                </a:solidFill>
                <a:latin typeface="Aptos" panose="020B0004020202020204" pitchFamily="34" charset="0"/>
              </a:rPr>
              <a:t> TED </a:t>
            </a:r>
            <a:r>
              <a:rPr lang="de-DE" sz="1100" b="0" dirty="0" err="1">
                <a:solidFill>
                  <a:srgbClr val="515151"/>
                </a:solidFill>
                <a:latin typeface="Aptos" panose="020B0004020202020204" pitchFamily="34" charset="0"/>
              </a:rPr>
              <a:t>talk</a:t>
            </a:r>
            <a:r>
              <a:rPr lang="de-DE" sz="1100" b="0" dirty="0">
                <a:solidFill>
                  <a:srgbClr val="515151"/>
                </a:solidFill>
                <a:latin typeface="Aptos" panose="020B0004020202020204" pitchFamily="34" charset="0"/>
              </a:rPr>
              <a:t> </a:t>
            </a:r>
            <a:r>
              <a:rPr lang="de-DE" sz="1100" b="0" dirty="0" err="1">
                <a:solidFill>
                  <a:srgbClr val="515151"/>
                </a:solidFill>
                <a:latin typeface="Aptos" panose="020B0004020202020204" pitchFamily="34" charset="0"/>
              </a:rPr>
              <a:t>given</a:t>
            </a:r>
            <a:r>
              <a:rPr lang="de-DE" sz="1100" b="0" dirty="0">
                <a:solidFill>
                  <a:srgbClr val="515151"/>
                </a:solidFill>
                <a:latin typeface="Aptos" panose="020B0004020202020204" pitchFamily="34" charset="0"/>
              </a:rPr>
              <a:t> </a:t>
            </a:r>
            <a:r>
              <a:rPr lang="de-DE" sz="1100" b="0" dirty="0" err="1">
                <a:solidFill>
                  <a:srgbClr val="515151"/>
                </a:solidFill>
                <a:latin typeface="Aptos" panose="020B0004020202020204" pitchFamily="34" charset="0"/>
              </a:rPr>
              <a:t>by</a:t>
            </a:r>
            <a:r>
              <a:rPr lang="de-DE" sz="1100" b="0" dirty="0">
                <a:solidFill>
                  <a:srgbClr val="515151"/>
                </a:solidFill>
                <a:latin typeface="Aptos" panose="020B0004020202020204" pitchFamily="34" charset="0"/>
              </a:rPr>
              <a:t> Karen Eber, </a:t>
            </a:r>
            <a:r>
              <a:rPr lang="de-DE" sz="1100" b="0" dirty="0" err="1">
                <a:solidFill>
                  <a:srgbClr val="515151"/>
                </a:solidFill>
                <a:latin typeface="Aptos" panose="020B0004020202020204" pitchFamily="34" charset="0"/>
              </a:rPr>
              <a:t>shes</a:t>
            </a:r>
            <a:r>
              <a:rPr lang="de-DE" sz="1100" b="0" dirty="0">
                <a:solidFill>
                  <a:srgbClr val="515151"/>
                </a:solidFill>
                <a:latin typeface="Aptos" panose="020B0004020202020204" pitchFamily="34" charset="0"/>
              </a:rPr>
              <a:t> a </a:t>
            </a:r>
            <a:r>
              <a:rPr lang="de-DE" b="0" i="0" dirty="0">
                <a:solidFill>
                  <a:srgbClr val="4D5156"/>
                </a:solidFill>
                <a:effectLst/>
                <a:highlight>
                  <a:srgbClr val="FFFFFF"/>
                </a:highlight>
                <a:latin typeface="Aptos" panose="020B0004020202020204" pitchFamily="34" charset="0"/>
              </a:rPr>
              <a:t>Leadership Development professional</a:t>
            </a:r>
            <a:endParaRPr lang="de-DE" sz="1100" b="0" dirty="0">
              <a:solidFill>
                <a:srgbClr val="515151"/>
              </a:solidFill>
              <a:latin typeface="Aptos" panose="020B0004020202020204" pitchFamily="34" charset="0"/>
            </a:endParaRPr>
          </a:p>
          <a:p>
            <a:pPr marL="0" indent="0">
              <a:lnSpc>
                <a:spcPct val="115000"/>
              </a:lnSpc>
              <a:buSzPts val="1100"/>
              <a:buNone/>
            </a:pPr>
            <a:r>
              <a:rPr lang="de-DE" sz="1100" b="0" dirty="0">
                <a:solidFill>
                  <a:srgbClr val="515151"/>
                </a:solidFill>
                <a:latin typeface="Aptos" panose="020B0004020202020204" pitchFamily="34" charset="0"/>
              </a:rPr>
              <a:t>And ist </a:t>
            </a:r>
            <a:r>
              <a:rPr lang="de-DE" sz="1100" b="0" dirty="0" err="1">
                <a:solidFill>
                  <a:srgbClr val="515151"/>
                </a:solidFill>
                <a:latin typeface="Aptos" panose="020B0004020202020204" pitchFamily="34" charset="0"/>
              </a:rPr>
              <a:t>about</a:t>
            </a:r>
            <a:r>
              <a:rPr lang="de-DE" sz="1100" b="0" dirty="0">
                <a:solidFill>
                  <a:srgbClr val="515151"/>
                </a:solidFill>
                <a:latin typeface="Aptos" panose="020B0004020202020204" pitchFamily="34" charset="0"/>
              </a:rPr>
              <a:t> </a:t>
            </a:r>
            <a:r>
              <a:rPr lang="de-DE" sz="1100" b="0" dirty="0" err="1">
                <a:solidFill>
                  <a:srgbClr val="515151"/>
                </a:solidFill>
                <a:latin typeface="Aptos" panose="020B0004020202020204" pitchFamily="34" charset="0"/>
              </a:rPr>
              <a:t>how</a:t>
            </a:r>
            <a:r>
              <a:rPr lang="de-DE" sz="1100" b="0" dirty="0">
                <a:solidFill>
                  <a:srgbClr val="515151"/>
                </a:solidFill>
                <a:latin typeface="Aptos" panose="020B0004020202020204" pitchFamily="34" charset="0"/>
              </a:rPr>
              <a:t> </a:t>
            </a:r>
            <a:r>
              <a:rPr lang="de-DE" sz="1100" b="0" dirty="0" err="1">
                <a:solidFill>
                  <a:srgbClr val="515151"/>
                </a:solidFill>
                <a:latin typeface="Aptos" panose="020B0004020202020204" pitchFamily="34" charset="0"/>
              </a:rPr>
              <a:t>the</a:t>
            </a:r>
            <a:r>
              <a:rPr lang="de-DE" sz="1100" b="0" dirty="0">
                <a:solidFill>
                  <a:srgbClr val="515151"/>
                </a:solidFill>
                <a:latin typeface="Aptos" panose="020B0004020202020204" pitchFamily="34" charset="0"/>
              </a:rPr>
              <a:t> </a:t>
            </a:r>
            <a:r>
              <a:rPr lang="de-DE" sz="1100" b="0" dirty="0" err="1">
                <a:solidFill>
                  <a:srgbClr val="515151"/>
                </a:solidFill>
                <a:latin typeface="Aptos" panose="020B0004020202020204" pitchFamily="34" charset="0"/>
              </a:rPr>
              <a:t>brain</a:t>
            </a:r>
            <a:r>
              <a:rPr lang="de-DE" sz="1100" b="0" dirty="0">
                <a:solidFill>
                  <a:srgbClr val="515151"/>
                </a:solidFill>
                <a:latin typeface="Aptos" panose="020B0004020202020204" pitchFamily="34" charset="0"/>
              </a:rPr>
              <a:t> </a:t>
            </a:r>
            <a:r>
              <a:rPr lang="de-DE" sz="1100" b="0" dirty="0" err="1">
                <a:solidFill>
                  <a:srgbClr val="515151"/>
                </a:solidFill>
                <a:latin typeface="Aptos" panose="020B0004020202020204" pitchFamily="34" charset="0"/>
              </a:rPr>
              <a:t>responds</a:t>
            </a:r>
            <a:r>
              <a:rPr lang="de-DE" sz="1100" b="0" dirty="0">
                <a:solidFill>
                  <a:srgbClr val="515151"/>
                </a:solidFill>
                <a:latin typeface="Aptos" panose="020B0004020202020204" pitchFamily="34" charset="0"/>
              </a:rPr>
              <a:t> </a:t>
            </a:r>
            <a:r>
              <a:rPr lang="de-DE" sz="1100" b="0" dirty="0" err="1">
                <a:solidFill>
                  <a:srgbClr val="515151"/>
                </a:solidFill>
                <a:latin typeface="Aptos" panose="020B0004020202020204" pitchFamily="34" charset="0"/>
              </a:rPr>
              <a:t>to</a:t>
            </a:r>
            <a:r>
              <a:rPr lang="de-DE" sz="1100" b="0" dirty="0">
                <a:solidFill>
                  <a:srgbClr val="515151"/>
                </a:solidFill>
                <a:latin typeface="Aptos" panose="020B0004020202020204" pitchFamily="34" charset="0"/>
              </a:rPr>
              <a:t> </a:t>
            </a:r>
            <a:r>
              <a:rPr lang="de-DE" sz="1100" b="0" dirty="0" err="1">
                <a:solidFill>
                  <a:srgbClr val="515151"/>
                </a:solidFill>
                <a:latin typeface="Aptos" panose="020B0004020202020204" pitchFamily="34" charset="0"/>
              </a:rPr>
              <a:t>stories</a:t>
            </a:r>
            <a:r>
              <a:rPr lang="de-DE" sz="1100" b="0" dirty="0">
                <a:solidFill>
                  <a:srgbClr val="515151"/>
                </a:solidFill>
                <a:latin typeface="Aptos" panose="020B0004020202020204" pitchFamily="34" charset="0"/>
              </a:rPr>
              <a:t>.</a:t>
            </a:r>
          </a:p>
          <a:p>
            <a:pPr marL="0" indent="0">
              <a:lnSpc>
                <a:spcPct val="115000"/>
              </a:lnSpc>
              <a:buSzPts val="1100"/>
              <a:buNone/>
            </a:pPr>
            <a:endParaRPr lang="de-DE" b="0" i="0" dirty="0">
              <a:solidFill>
                <a:srgbClr val="4D5156"/>
              </a:solidFill>
              <a:effectLst/>
              <a:highlight>
                <a:srgbClr val="FFFFFF"/>
              </a:highlight>
              <a:latin typeface="Aptos" panose="020B0004020202020204" pitchFamily="34" charset="0"/>
            </a:endParaRPr>
          </a:p>
          <a:p>
            <a:pPr marL="0" indent="0">
              <a:lnSpc>
                <a:spcPct val="115000"/>
              </a:lnSpc>
              <a:buSzPts val="1100"/>
              <a:buNone/>
            </a:pPr>
            <a:r>
              <a:rPr lang="de-DE" b="0" i="0" dirty="0">
                <a:solidFill>
                  <a:srgbClr val="4D5156"/>
                </a:solidFill>
                <a:effectLst/>
                <a:highlight>
                  <a:srgbClr val="FFFFFF"/>
                </a:highlight>
                <a:latin typeface="Aptos" panose="020B0004020202020204" pitchFamily="34" charset="0"/>
              </a:rPr>
              <a:t>____</a:t>
            </a:r>
          </a:p>
          <a:p>
            <a:pPr marL="0" indent="0">
              <a:lnSpc>
                <a:spcPct val="115000"/>
              </a:lnSpc>
              <a:buSzPts val="1100"/>
              <a:buNone/>
            </a:pPr>
            <a:endParaRPr lang="de-DE" b="0" i="0" dirty="0">
              <a:solidFill>
                <a:srgbClr val="4D5156"/>
              </a:solidFill>
              <a:effectLst/>
              <a:highlight>
                <a:srgbClr val="FFFFFF"/>
              </a:highlight>
              <a:latin typeface="Aptos" panose="020B0004020202020204" pitchFamily="34" charset="0"/>
            </a:endParaRPr>
          </a:p>
          <a:p>
            <a:pPr marL="0" indent="0">
              <a:lnSpc>
                <a:spcPct val="115000"/>
              </a:lnSpc>
              <a:buSzPts val="1100"/>
              <a:buNone/>
            </a:pPr>
            <a:r>
              <a:rPr lang="de-DE" b="0" i="0" dirty="0">
                <a:solidFill>
                  <a:srgbClr val="4D5156"/>
                </a:solidFill>
                <a:effectLst/>
                <a:highlight>
                  <a:srgbClr val="FFFFFF"/>
                </a:highlight>
                <a:latin typeface="Aptos" panose="020B0004020202020204" pitchFamily="34" charset="0"/>
              </a:rPr>
              <a:t>VIDEO IST EINGEBUNDEN</a:t>
            </a:r>
            <a:endParaRPr lang="de-DE" b="0" dirty="0">
              <a:latin typeface="Aptos" panose="020B0004020202020204" pitchFamily="34" charset="0"/>
            </a:endParaRPr>
          </a:p>
          <a:p>
            <a:pPr marL="0" indent="0">
              <a:lnSpc>
                <a:spcPct val="114999"/>
              </a:lnSpc>
              <a:buSzPts val="1100"/>
              <a:buNone/>
            </a:pPr>
            <a:endParaRPr lang="de-DE" sz="1100" b="0" dirty="0">
              <a:solidFill>
                <a:srgbClr val="515151"/>
              </a:solidFill>
              <a:latin typeface="Aptos" panose="020B0004020202020204" pitchFamily="34" charset="0"/>
            </a:endParaRPr>
          </a:p>
          <a:p>
            <a:pPr marL="0" indent="0">
              <a:lnSpc>
                <a:spcPct val="114999"/>
              </a:lnSpc>
              <a:buSzPts val="1100"/>
              <a:buNone/>
            </a:pPr>
            <a:endParaRPr lang="de-DE" sz="1100" b="0" dirty="0">
              <a:solidFill>
                <a:srgbClr val="515151"/>
              </a:solidFill>
              <a:latin typeface="Aptos" panose="020B0004020202020204" pitchFamily="34" charset="0"/>
            </a:endParaRPr>
          </a:p>
          <a:p>
            <a:pPr marL="0" indent="0">
              <a:lnSpc>
                <a:spcPct val="114999"/>
              </a:lnSpc>
              <a:buSzPts val="1100"/>
              <a:buNone/>
            </a:pPr>
            <a:r>
              <a:rPr lang="de-DE" sz="1100" b="0" dirty="0">
                <a:solidFill>
                  <a:srgbClr val="515151"/>
                </a:solidFill>
                <a:latin typeface="Aptos" panose="020B0004020202020204" pitchFamily="34" charset="0"/>
              </a:rPr>
              <a:t>____</a:t>
            </a:r>
            <a:endParaRPr lang="de-DE" sz="1100" b="0" dirty="0">
              <a:solidFill>
                <a:srgbClr val="515151"/>
              </a:solidFill>
              <a:latin typeface="Aptos" panose="020B0004020202020204" pitchFamily="34" charset="0"/>
              <a:sym typeface="Arial"/>
            </a:endParaRPr>
          </a:p>
          <a:p>
            <a:pPr marL="0" indent="0">
              <a:lnSpc>
                <a:spcPct val="114999"/>
              </a:lnSpc>
              <a:buSzPts val="1100"/>
              <a:buNone/>
            </a:pPr>
            <a:r>
              <a:rPr lang="de-DE" sz="1100" b="0" dirty="0">
                <a:solidFill>
                  <a:srgbClr val="515151"/>
                </a:solidFill>
                <a:latin typeface="Aptos" panose="020B0004020202020204" pitchFamily="34" charset="0"/>
              </a:rPr>
              <a:t>Hintergrund Info für Coaches bei Interesse:</a:t>
            </a:r>
            <a:endParaRPr lang="de-DE" sz="1100" b="0" dirty="0">
              <a:solidFill>
                <a:srgbClr val="515151"/>
              </a:solidFill>
              <a:latin typeface="Aptos" panose="020B0004020202020204" pitchFamily="34" charset="0"/>
              <a:sym typeface="Arial"/>
            </a:endParaRPr>
          </a:p>
          <a:p>
            <a:pPr marL="0" indent="0">
              <a:lnSpc>
                <a:spcPct val="114999"/>
              </a:lnSpc>
              <a:buSzPts val="1100"/>
              <a:buNone/>
            </a:pPr>
            <a:endParaRPr lang="de-DE" sz="1100" b="0" dirty="0">
              <a:solidFill>
                <a:srgbClr val="515151"/>
              </a:solidFill>
              <a:latin typeface="Aptos" panose="020B0004020202020204" pitchFamily="34" charset="0"/>
              <a:sym typeface="Arial"/>
            </a:endParaRPr>
          </a:p>
          <a:p>
            <a:pPr marL="0" indent="0">
              <a:lnSpc>
                <a:spcPct val="114999"/>
              </a:lnSpc>
              <a:buSzPts val="1100"/>
              <a:buNone/>
            </a:pPr>
            <a:r>
              <a:rPr lang="de-DE" sz="1100" b="0" dirty="0">
                <a:solidFill>
                  <a:srgbClr val="515151"/>
                </a:solidFill>
                <a:latin typeface="Aptos" panose="020B0004020202020204" pitchFamily="34" charset="0"/>
                <a:sym typeface="Arial"/>
              </a:rPr>
              <a:t>Geschichten wirken unbewusst</a:t>
            </a:r>
          </a:p>
          <a:p>
            <a:pPr marL="0" indent="0">
              <a:lnSpc>
                <a:spcPct val="114999"/>
              </a:lnSpc>
              <a:buSzPts val="1100"/>
              <a:buNone/>
            </a:pPr>
            <a:endParaRPr lang="de-DE" sz="1100" b="0" dirty="0">
              <a:solidFill>
                <a:srgbClr val="000000"/>
              </a:solidFill>
              <a:latin typeface="Aptos" panose="020B0004020202020204" pitchFamily="34" charset="0"/>
              <a:sym typeface="Arial"/>
            </a:endParaRPr>
          </a:p>
          <a:p>
            <a:pPr marL="0" indent="0">
              <a:lnSpc>
                <a:spcPct val="114999"/>
              </a:lnSpc>
              <a:buSzPts val="1100"/>
              <a:buNone/>
            </a:pPr>
            <a:r>
              <a:rPr lang="de-DE" sz="1100" b="0" dirty="0">
                <a:solidFill>
                  <a:srgbClr val="515151"/>
                </a:solidFill>
                <a:highlight>
                  <a:srgbClr val="FFFFFF"/>
                </a:highlight>
                <a:latin typeface="Aptos" panose="020B0004020202020204" pitchFamily="34" charset="0"/>
                <a:sym typeface="Arial"/>
              </a:rPr>
              <a:t>Eine Studie von Christian Schleier unter dem Titel "Neuromarketing – Über den Mehrwert der Hirnforschung für das Marketing" weist darauf hin, dass unser Gehirn 95 Prozent der einströmenden Informationen unbewusst und nur fünf Prozent bewusst verarbeitet. Sozialpsychologen unterscheiden hier zwischen dem expliziten und dem impliziten Bewusstsein. Sie fanden heraus, dass unbewusste Informationen viel schneller und weitgehend ohne Energieverlust verarbeitet werden, weil das Unbewusste dafür auf bekannte Muster und Erfahrungen zurückgreift: Je erfahrener ein Mensch, desto weniger Zeit und Information braucht er, um eine Entscheidung zu treffen.</a:t>
            </a:r>
          </a:p>
          <a:p>
            <a:pPr marL="0" indent="0">
              <a:lnSpc>
                <a:spcPct val="114999"/>
              </a:lnSpc>
              <a:buSzPts val="1100"/>
              <a:buNone/>
            </a:pPr>
            <a:endParaRPr lang="de-DE" sz="1100" b="0" dirty="0">
              <a:solidFill>
                <a:srgbClr val="000000"/>
              </a:solidFill>
              <a:latin typeface="Aptos" panose="020B0004020202020204" pitchFamily="34" charset="0"/>
              <a:sym typeface="Arial"/>
            </a:endParaRPr>
          </a:p>
          <a:p>
            <a:pPr marL="0" indent="0">
              <a:lnSpc>
                <a:spcPct val="114999"/>
              </a:lnSpc>
              <a:buSzPts val="1100"/>
              <a:buNone/>
            </a:pPr>
            <a:r>
              <a:rPr lang="de-DE" sz="1100" b="0" dirty="0">
                <a:solidFill>
                  <a:srgbClr val="515151"/>
                </a:solidFill>
                <a:highlight>
                  <a:srgbClr val="FFFFFF"/>
                </a:highlight>
                <a:latin typeface="Aptos" panose="020B0004020202020204" pitchFamily="34" charset="0"/>
                <a:sym typeface="Arial"/>
              </a:rPr>
              <a:t>Auf dieselbe Art und Weise funktionieren auch Geschichten. Sie beziehen sich strukturell auf bereits Gelerntes, das heißt Muster, Handlungen, Rollen, Schlüsselinformationen. Dieser Bezug wird vor allem in der „Moral der Geschichte“ deutlich – einem auf das eigene Leben anwendbaren Fazit der Story.</a:t>
            </a:r>
          </a:p>
          <a:p>
            <a:pPr marL="0" indent="0">
              <a:lnSpc>
                <a:spcPct val="114999"/>
              </a:lnSpc>
              <a:buSzPts val="1100"/>
              <a:buNone/>
            </a:pPr>
            <a:endParaRPr lang="de-DE" sz="1100" b="0" dirty="0">
              <a:solidFill>
                <a:srgbClr val="000000"/>
              </a:solidFill>
              <a:latin typeface="Aptos" panose="020B0004020202020204" pitchFamily="34" charset="0"/>
              <a:sym typeface="Arial"/>
            </a:endParaRPr>
          </a:p>
          <a:p>
            <a:pPr marL="0" indent="0">
              <a:lnSpc>
                <a:spcPct val="114999"/>
              </a:lnSpc>
              <a:buSzPts val="1100"/>
              <a:buNone/>
            </a:pPr>
            <a:r>
              <a:rPr lang="de-DE" sz="1100" b="0" dirty="0">
                <a:solidFill>
                  <a:srgbClr val="515151"/>
                </a:solidFill>
                <a:latin typeface="Aptos" panose="020B0004020202020204" pitchFamily="34" charset="0"/>
                <a:sym typeface="Arial"/>
              </a:rPr>
              <a:t>Geschichten lösen starke Gefühle aus</a:t>
            </a:r>
          </a:p>
          <a:p>
            <a:pPr marL="0" indent="0">
              <a:lnSpc>
                <a:spcPct val="114999"/>
              </a:lnSpc>
              <a:buSzPts val="1100"/>
              <a:buNone/>
            </a:pPr>
            <a:endParaRPr lang="de-DE" sz="1100" b="0" dirty="0">
              <a:solidFill>
                <a:srgbClr val="000000"/>
              </a:solidFill>
              <a:latin typeface="Aptos" panose="020B0004020202020204" pitchFamily="34" charset="0"/>
              <a:sym typeface="Arial"/>
            </a:endParaRPr>
          </a:p>
          <a:p>
            <a:pPr marL="0" indent="0">
              <a:lnSpc>
                <a:spcPct val="114999"/>
              </a:lnSpc>
              <a:buSzPts val="1100"/>
              <a:buNone/>
            </a:pPr>
            <a:r>
              <a:rPr lang="de-DE" sz="1100" b="0" dirty="0">
                <a:solidFill>
                  <a:srgbClr val="515151"/>
                </a:solidFill>
                <a:highlight>
                  <a:srgbClr val="FFFFFF"/>
                </a:highlight>
                <a:latin typeface="Aptos" panose="020B0004020202020204" pitchFamily="34" charset="0"/>
                <a:sym typeface="Arial"/>
              </a:rPr>
              <a:t>Je emotionaler die Story, desto größer die Wahrscheinlichkeit, dass sie uns berührt und ihre Botschaft für uns bedeutend wird. Emotionen werden durch das sogenannte limbische</a:t>
            </a:r>
            <a:r>
              <a:rPr lang="de-DE" sz="1100" b="0" dirty="0">
                <a:solidFill>
                  <a:srgbClr val="515151"/>
                </a:solidFill>
                <a:highlight>
                  <a:schemeClr val="lt1"/>
                </a:highlight>
                <a:latin typeface="Aptos" panose="020B0004020202020204" pitchFamily="34" charset="0"/>
                <a:sym typeface="Arial"/>
              </a:rPr>
              <a:t> System verarbeitet, dem Sitz unserer emotionalen Intelligenz. Es entscheidet ob und wie emotional und relevant eine Information für uns selbst ist und hat damit maßgeblichen Einfluss auf die gesamte Hirnaktivität. So bewirkt das limbische System, dass bedeutungslose und langweilige Informationen lediglich im Kurzzeitgedächtnis gespeichert werden und im Zweifelsfall nicht einmal dahin durchdringen. Weckt eine Botschaft jedoch Emotionen, indem sie beispielsweise an Erfahrungen anknüpft, gelangt sie in das Langzeitgedächtnis. Das limbische System wird besonders von Geschichten, Bildern und emotional aufgeladenen Worten wie etwa „Tod“ oder „Liebe“ angesprochen, </a:t>
            </a:r>
            <a:r>
              <a:rPr lang="de-DE" sz="1100" b="0" dirty="0">
                <a:solidFill>
                  <a:srgbClr val="E20020"/>
                </a:solidFill>
                <a:uFill>
                  <a:noFill/>
                </a:uFill>
                <a:latin typeface="Aptos" panose="020B0004020202020204" pitchFamily="34" charset="0"/>
                <a:sym typeface="Arial"/>
                <a:hlinkClick r:id="rId3">
                  <a:extLst>
                    <a:ext uri="{A12FA001-AC4F-418D-AE19-62706E023703}">
                      <ahyp:hlinkClr xmlns:ahyp="http://schemas.microsoft.com/office/drawing/2018/hyperlinkcolor" val="tx"/>
                    </a:ext>
                  </a:extLst>
                </a:hlinkClick>
              </a:rPr>
              <a:t>schreibt Annie Murphy Paul in der "New York Times"</a:t>
            </a:r>
            <a:r>
              <a:rPr lang="de-DE" sz="1100" b="0" dirty="0">
                <a:solidFill>
                  <a:srgbClr val="515151"/>
                </a:solidFill>
                <a:highlight>
                  <a:schemeClr val="lt1"/>
                </a:highlight>
                <a:latin typeface="Aptos" panose="020B0004020202020204" pitchFamily="34" charset="0"/>
                <a:sym typeface="Arial"/>
              </a:rPr>
              <a:t>. Darüber hinaus kann das limbische System durch sogenannte Trigger direkt aktiviert werden, </a:t>
            </a:r>
            <a:r>
              <a:rPr lang="de-DE" sz="1100" b="0" dirty="0">
                <a:solidFill>
                  <a:srgbClr val="E20020"/>
                </a:solidFill>
                <a:uFill>
                  <a:noFill/>
                </a:uFill>
                <a:latin typeface="Aptos" panose="020B0004020202020204" pitchFamily="34" charset="0"/>
                <a:sym typeface="Arial"/>
                <a:hlinkClick r:id="rId4">
                  <a:extLst>
                    <a:ext uri="{A12FA001-AC4F-418D-AE19-62706E023703}">
                      <ahyp:hlinkClr xmlns:ahyp="http://schemas.microsoft.com/office/drawing/2018/hyperlinkcolor" val="tx"/>
                    </a:ext>
                  </a:extLst>
                </a:hlinkClick>
              </a:rPr>
              <a:t>wie Petra Sammer in ihrem Buch "Storytelling erklärt</a:t>
            </a:r>
            <a:r>
              <a:rPr lang="de-DE" sz="1100" b="0" dirty="0">
                <a:solidFill>
                  <a:srgbClr val="515151"/>
                </a:solidFill>
                <a:highlight>
                  <a:schemeClr val="lt1"/>
                </a:highlight>
                <a:latin typeface="Aptos" panose="020B0004020202020204" pitchFamily="34" charset="0"/>
                <a:sym typeface="Arial"/>
              </a:rPr>
              <a:t>.</a:t>
            </a:r>
            <a:endParaRPr lang="de-DE" sz="1100" b="0" dirty="0">
              <a:solidFill>
                <a:srgbClr val="515151"/>
              </a:solidFill>
              <a:highlight>
                <a:srgbClr val="FFFFFF"/>
              </a:highlight>
              <a:latin typeface="Aptos" panose="020B0004020202020204" pitchFamily="34" charset="0"/>
            </a:endParaRPr>
          </a:p>
          <a:p>
            <a:pPr marL="0" lvl="0" indent="0" algn="l" rtl="0">
              <a:lnSpc>
                <a:spcPct val="115000"/>
              </a:lnSpc>
              <a:spcBef>
                <a:spcPts val="0"/>
              </a:spcBef>
              <a:spcAft>
                <a:spcPts val="0"/>
              </a:spcAft>
              <a:buSzPts val="1100"/>
              <a:buNone/>
            </a:pPr>
            <a:endParaRPr lang="de-DE" sz="1100" b="0" dirty="0">
              <a:latin typeface="Aptos" panose="020B0004020202020204" pitchFamily="34" charset="0"/>
              <a:sym typeface="Arial"/>
            </a:endParaRPr>
          </a:p>
          <a:p>
            <a:pPr marL="0" lvl="0" indent="0" algn="l" rtl="0">
              <a:lnSpc>
                <a:spcPct val="115000"/>
              </a:lnSpc>
              <a:spcBef>
                <a:spcPts val="0"/>
              </a:spcBef>
              <a:spcAft>
                <a:spcPts val="0"/>
              </a:spcAft>
              <a:buSzPts val="1100"/>
              <a:buNone/>
            </a:pPr>
            <a:r>
              <a:rPr lang="de-DE" sz="1100" b="0" dirty="0">
                <a:solidFill>
                  <a:srgbClr val="515151"/>
                </a:solidFill>
                <a:latin typeface="Aptos" panose="020B0004020202020204" pitchFamily="34" charset="0"/>
                <a:sym typeface="Arial"/>
              </a:rPr>
              <a:t>Geschichten stellen Identifikation her</a:t>
            </a:r>
          </a:p>
          <a:p>
            <a:pPr marL="0" lvl="0" indent="0" algn="l" rtl="0">
              <a:lnSpc>
                <a:spcPct val="115000"/>
              </a:lnSpc>
              <a:spcBef>
                <a:spcPts val="0"/>
              </a:spcBef>
              <a:spcAft>
                <a:spcPts val="0"/>
              </a:spcAft>
              <a:buSzPts val="1100"/>
              <a:buNone/>
            </a:pPr>
            <a:endParaRPr lang="de-DE" sz="1100" b="0" dirty="0">
              <a:latin typeface="Aptos" panose="020B0004020202020204" pitchFamily="34" charset="0"/>
              <a:sym typeface="Arial"/>
            </a:endParaRPr>
          </a:p>
          <a:p>
            <a:pPr marL="0" lvl="0" indent="0" algn="l" rtl="0">
              <a:lnSpc>
                <a:spcPct val="115000"/>
              </a:lnSpc>
              <a:spcBef>
                <a:spcPts val="0"/>
              </a:spcBef>
              <a:spcAft>
                <a:spcPts val="0"/>
              </a:spcAft>
              <a:buSzPts val="1100"/>
              <a:buNone/>
            </a:pPr>
            <a:r>
              <a:rPr lang="de-DE" sz="1100" b="0" dirty="0">
                <a:solidFill>
                  <a:srgbClr val="515151"/>
                </a:solidFill>
                <a:highlight>
                  <a:schemeClr val="lt1"/>
                </a:highlight>
                <a:latin typeface="Aptos" panose="020B0004020202020204" pitchFamily="34" charset="0"/>
                <a:sym typeface="Arial"/>
              </a:rPr>
              <a:t>Jede emotional aufgeladene Geschichte hat gleichzeitig auch das Potenzial, Identifikation mit dem Protagonisten herzustellen. Sie lädt dazu ein, die Figur mit ihren Handlungen oder Charakterzügen leichter zu verstehen und sich in ihre Situation hineinzuversetzen. Wir leiden, weinen und freuen uns mit dem Helden.</a:t>
            </a:r>
          </a:p>
          <a:p>
            <a:pPr marL="0" lvl="0" indent="0" algn="l" rtl="0">
              <a:lnSpc>
                <a:spcPct val="115000"/>
              </a:lnSpc>
              <a:spcBef>
                <a:spcPts val="0"/>
              </a:spcBef>
              <a:spcAft>
                <a:spcPts val="0"/>
              </a:spcAft>
              <a:buSzPts val="1100"/>
              <a:buNone/>
            </a:pPr>
            <a:endParaRPr lang="de-DE" sz="1100" b="0" dirty="0">
              <a:latin typeface="Aptos" panose="020B0004020202020204" pitchFamily="34" charset="0"/>
              <a:sym typeface="Arial"/>
            </a:endParaRPr>
          </a:p>
          <a:p>
            <a:pPr marL="0" lvl="0" indent="0" algn="l" rtl="0">
              <a:lnSpc>
                <a:spcPct val="115000"/>
              </a:lnSpc>
              <a:spcBef>
                <a:spcPts val="0"/>
              </a:spcBef>
              <a:spcAft>
                <a:spcPts val="0"/>
              </a:spcAft>
              <a:buSzPts val="1100"/>
              <a:buNone/>
            </a:pPr>
            <a:r>
              <a:rPr lang="de-DE" sz="1100" b="0" dirty="0">
                <a:solidFill>
                  <a:srgbClr val="515151"/>
                </a:solidFill>
                <a:highlight>
                  <a:schemeClr val="lt1"/>
                </a:highlight>
                <a:latin typeface="Aptos" panose="020B0004020202020204" pitchFamily="34" charset="0"/>
                <a:sym typeface="Arial"/>
              </a:rPr>
              <a:t>Doch wie ist das möglich? Auch hierfür gibt es eine neurowissenschaftliche Erklärung: die so genannten Spiegelneuronen. Damit werden Nervenzellen bezeichnet, die dafür sorgen, dass wir uns in Andere hineinversetzen können, indem wir ihre Gefühle reproduzieren, also spiegeln. Auf das Storytelling übertragen sorgen die Spiegelneuronen dafür, dass mit-erlebte Handlungen bis zu einem gewissen Grad als die eigenen Handlungen wahrgenommen werden.</a:t>
            </a:r>
          </a:p>
          <a:p>
            <a:pPr marL="0" lvl="0" indent="0" algn="l" rtl="0">
              <a:lnSpc>
                <a:spcPct val="115000"/>
              </a:lnSpc>
              <a:spcBef>
                <a:spcPts val="0"/>
              </a:spcBef>
              <a:spcAft>
                <a:spcPts val="0"/>
              </a:spcAft>
              <a:buSzPts val="1100"/>
              <a:buNone/>
            </a:pPr>
            <a:endParaRPr lang="de-DE" sz="1100" b="0" dirty="0">
              <a:latin typeface="Aptos" panose="020B0004020202020204" pitchFamily="34" charset="0"/>
              <a:sym typeface="Arial"/>
            </a:endParaRPr>
          </a:p>
          <a:p>
            <a:pPr marL="0" lvl="0" indent="0" algn="l" rtl="0">
              <a:lnSpc>
                <a:spcPct val="115000"/>
              </a:lnSpc>
              <a:spcBef>
                <a:spcPts val="0"/>
              </a:spcBef>
              <a:spcAft>
                <a:spcPts val="0"/>
              </a:spcAft>
              <a:buSzPts val="1100"/>
              <a:buNone/>
            </a:pPr>
            <a:r>
              <a:rPr lang="de-DE" sz="1100" b="0" dirty="0">
                <a:solidFill>
                  <a:srgbClr val="515151"/>
                </a:solidFill>
                <a:highlight>
                  <a:schemeClr val="lt1"/>
                </a:highlight>
                <a:latin typeface="Aptos" panose="020B0004020202020204" pitchFamily="34" charset="0"/>
                <a:sym typeface="Arial"/>
              </a:rPr>
              <a:t>So kann Storytelling bewusst dafür verwendet werden, um Identifikation mit einem Ereignis, einer Organisation oder einer Person herzustellen. Dabei gilt: Je stärker die Geschichte, umso höher ist die Identifikation der Rezipienten und damit die Glaubwürdigkeit der vermittelten Informationen. Auf dieser Grundlage können nicht zuletzt Argumente, Botschaften und komplexe Sinnzusammenhänge vermittelt werden, die als rein sachliche Argumente oder Fakten kein Gehör finden würden.</a:t>
            </a:r>
          </a:p>
          <a:p>
            <a:pPr marL="0" lvl="0" indent="0" algn="l" rtl="0">
              <a:lnSpc>
                <a:spcPct val="115000"/>
              </a:lnSpc>
              <a:spcBef>
                <a:spcPts val="0"/>
              </a:spcBef>
              <a:spcAft>
                <a:spcPts val="0"/>
              </a:spcAft>
              <a:buSzPts val="1100"/>
              <a:buNone/>
            </a:pPr>
            <a:endParaRPr lang="de-DE" sz="1100" b="0" dirty="0">
              <a:latin typeface="Aptos" panose="020B0004020202020204" pitchFamily="34" charset="0"/>
              <a:sym typeface="Arial"/>
            </a:endParaRPr>
          </a:p>
          <a:p>
            <a:pPr marL="0" lvl="0" indent="0" algn="l" rtl="0">
              <a:lnSpc>
                <a:spcPct val="115000"/>
              </a:lnSpc>
              <a:spcBef>
                <a:spcPts val="0"/>
              </a:spcBef>
              <a:spcAft>
                <a:spcPts val="0"/>
              </a:spcAft>
              <a:buSzPts val="1100"/>
              <a:buNone/>
            </a:pPr>
            <a:r>
              <a:rPr lang="de-DE" sz="1100" b="0" dirty="0">
                <a:solidFill>
                  <a:srgbClr val="515151"/>
                </a:solidFill>
                <a:latin typeface="Aptos" panose="020B0004020202020204" pitchFamily="34" charset="0"/>
                <a:sym typeface="Arial"/>
              </a:rPr>
              <a:t>Geschichten werden in inneren Bildern gespeichert</a:t>
            </a:r>
          </a:p>
          <a:p>
            <a:pPr marL="0" lvl="0" indent="0" algn="l" rtl="0">
              <a:lnSpc>
                <a:spcPct val="115000"/>
              </a:lnSpc>
              <a:spcBef>
                <a:spcPts val="0"/>
              </a:spcBef>
              <a:spcAft>
                <a:spcPts val="0"/>
              </a:spcAft>
              <a:buSzPts val="1100"/>
              <a:buNone/>
            </a:pPr>
            <a:endParaRPr lang="de-DE" sz="1100" b="0" dirty="0">
              <a:latin typeface="Aptos" panose="020B0004020202020204" pitchFamily="34" charset="0"/>
              <a:sym typeface="Arial"/>
            </a:endParaRPr>
          </a:p>
          <a:p>
            <a:pPr marL="0" lvl="0" indent="0" algn="l" rtl="0">
              <a:lnSpc>
                <a:spcPct val="115000"/>
              </a:lnSpc>
              <a:spcBef>
                <a:spcPts val="0"/>
              </a:spcBef>
              <a:spcAft>
                <a:spcPts val="0"/>
              </a:spcAft>
              <a:buSzPts val="1100"/>
              <a:buNone/>
            </a:pPr>
            <a:r>
              <a:rPr lang="de-DE" sz="1100" b="0" dirty="0">
                <a:solidFill>
                  <a:srgbClr val="515151"/>
                </a:solidFill>
                <a:highlight>
                  <a:schemeClr val="lt1"/>
                </a:highlight>
                <a:latin typeface="Aptos" panose="020B0004020202020204" pitchFamily="34" charset="0"/>
                <a:sym typeface="Arial"/>
              </a:rPr>
              <a:t>Der Mensch ist visuell geprägt. </a:t>
            </a:r>
            <a:r>
              <a:rPr lang="de-DE" sz="1100" b="0" dirty="0">
                <a:solidFill>
                  <a:srgbClr val="E20020"/>
                </a:solidFill>
                <a:uFill>
                  <a:noFill/>
                </a:uFill>
                <a:latin typeface="Aptos" panose="020B0004020202020204" pitchFamily="34" charset="0"/>
                <a:sym typeface="Arial"/>
                <a:hlinkClick r:id="rId5">
                  <a:extLst>
                    <a:ext uri="{A12FA001-AC4F-418D-AE19-62706E023703}">
                      <ahyp:hlinkClr xmlns:ahyp="http://schemas.microsoft.com/office/drawing/2018/hyperlinkcolor" val="tx"/>
                    </a:ext>
                  </a:extLst>
                </a:hlinkClick>
              </a:rPr>
              <a:t>So werden über 80 Prozent aller Informationen über den Sehsinn aufgenommen und 60 Prozent der Gehirntätigkeit ist dem Wahrnehmen, Verarbeiten und Speichern von Bildern gewidmet</a:t>
            </a:r>
            <a:r>
              <a:rPr lang="de-DE" sz="1100" b="0" dirty="0">
                <a:solidFill>
                  <a:srgbClr val="515151"/>
                </a:solidFill>
                <a:highlight>
                  <a:schemeClr val="lt1"/>
                </a:highlight>
                <a:latin typeface="Aptos" panose="020B0004020202020204" pitchFamily="34" charset="0"/>
                <a:sym typeface="Arial"/>
              </a:rPr>
              <a:t>. Auch Geschichten entfalten eine starke visuelle Wirkung, selbst wenn Sie als Text verfasst sind. Dies mag zunächst verwundern, da Texte optisch verschlüsselt sind und nicht direkt die visuellen Zentren des Gehirns ansprechen. Dagegen werden Bilder automatisch mit einer geringen gedanklichen Beteiligung verarbeitet und vermitteln leichter emotionale Erlebnisse.</a:t>
            </a:r>
          </a:p>
          <a:p>
            <a:pPr marL="0" lvl="0" indent="0" algn="l" rtl="0">
              <a:lnSpc>
                <a:spcPct val="115000"/>
              </a:lnSpc>
              <a:spcBef>
                <a:spcPts val="0"/>
              </a:spcBef>
              <a:spcAft>
                <a:spcPts val="0"/>
              </a:spcAft>
              <a:buSzPts val="1100"/>
              <a:buNone/>
            </a:pPr>
            <a:endParaRPr lang="de-DE" sz="1100" b="0" dirty="0">
              <a:latin typeface="Aptos" panose="020B0004020202020204" pitchFamily="34" charset="0"/>
              <a:sym typeface="Arial"/>
            </a:endParaRPr>
          </a:p>
          <a:p>
            <a:pPr marL="0" lvl="0" indent="0" algn="l" rtl="0">
              <a:lnSpc>
                <a:spcPct val="115000"/>
              </a:lnSpc>
              <a:spcBef>
                <a:spcPts val="0"/>
              </a:spcBef>
              <a:spcAft>
                <a:spcPts val="0"/>
              </a:spcAft>
              <a:buClr>
                <a:schemeClr val="dk1"/>
              </a:buClr>
              <a:buSzPts val="1100"/>
              <a:buNone/>
            </a:pPr>
            <a:r>
              <a:rPr lang="de-DE" sz="1100" b="0" dirty="0">
                <a:solidFill>
                  <a:srgbClr val="515151"/>
                </a:solidFill>
                <a:highlight>
                  <a:schemeClr val="lt1"/>
                </a:highlight>
                <a:latin typeface="Aptos" panose="020B0004020202020204" pitchFamily="34" charset="0"/>
                <a:sym typeface="Arial"/>
              </a:rPr>
              <a:t>Die Trennung von Bild und Text greift jedoch beim Storytelling zu kurz. Durch ihren Bezug auf Erfahrungen und Muster, ihre Emotionalität und ihr inhärentes Identifikationsangebot erzeugen Geschichten innere Bilder in den Köpfen ihrer Rezipienten und wirken damit wesentlich stärker, als rein faktische Texte.</a:t>
            </a:r>
          </a:p>
          <a:p>
            <a:pPr marL="0" lvl="0" indent="0" algn="l" rtl="0">
              <a:lnSpc>
                <a:spcPct val="115000"/>
              </a:lnSpc>
              <a:spcBef>
                <a:spcPts val="0"/>
              </a:spcBef>
              <a:spcAft>
                <a:spcPts val="0"/>
              </a:spcAft>
              <a:buClr>
                <a:schemeClr val="dk1"/>
              </a:buClr>
              <a:buSzPts val="1100"/>
              <a:buNone/>
            </a:pPr>
            <a:endParaRPr lang="de-DE" sz="1100" b="0" dirty="0">
              <a:latin typeface="Aptos" panose="020B0004020202020204" pitchFamily="34" charset="0"/>
              <a:sym typeface="Arial"/>
            </a:endParaRPr>
          </a:p>
          <a:p>
            <a:pPr marL="0" lvl="0" indent="0" algn="l" rtl="0">
              <a:lnSpc>
                <a:spcPct val="115000"/>
              </a:lnSpc>
              <a:spcBef>
                <a:spcPts val="0"/>
              </a:spcBef>
              <a:spcAft>
                <a:spcPts val="0"/>
              </a:spcAft>
              <a:buClr>
                <a:schemeClr val="dk1"/>
              </a:buClr>
              <a:buSzPts val="1100"/>
              <a:buNone/>
            </a:pPr>
            <a:endParaRPr lang="de-DE" sz="1100" b="0" dirty="0">
              <a:latin typeface="Aptos" panose="020B0004020202020204" pitchFamily="34" charset="0"/>
              <a:sym typeface="Arial"/>
            </a:endParaRPr>
          </a:p>
          <a:p>
            <a:pPr marL="0" indent="0">
              <a:lnSpc>
                <a:spcPct val="114999"/>
              </a:lnSpc>
              <a:buSzPts val="1100"/>
              <a:buNone/>
            </a:pPr>
            <a:r>
              <a:rPr lang="de-DE" sz="1100" b="0" dirty="0">
                <a:solidFill>
                  <a:srgbClr val="515151"/>
                </a:solidFill>
                <a:latin typeface="Aptos" panose="020B0004020202020204" pitchFamily="34" charset="0"/>
              </a:rPr>
              <a:t>Ted Talk: 2:30 – 4:48</a:t>
            </a:r>
            <a:endParaRPr lang="de-DE" b="0" dirty="0">
              <a:latin typeface="Aptos" panose="020B0004020202020204" pitchFamily="34" charset="0"/>
            </a:endParaRPr>
          </a:p>
          <a:p>
            <a:pPr marL="0" indent="0">
              <a:lnSpc>
                <a:spcPct val="114999"/>
              </a:lnSpc>
              <a:buSzPts val="1100"/>
              <a:buNone/>
            </a:pPr>
            <a:r>
              <a:rPr lang="de-DE" b="0" dirty="0">
                <a:solidFill>
                  <a:srgbClr val="515151"/>
                </a:solidFill>
                <a:latin typeface="Aptos" panose="020B0004020202020204" pitchFamily="34" charset="0"/>
              </a:rPr>
              <a:t>»But in </a:t>
            </a:r>
            <a:r>
              <a:rPr lang="de-DE" b="0" dirty="0" err="1">
                <a:solidFill>
                  <a:srgbClr val="515151"/>
                </a:solidFill>
                <a:latin typeface="Aptos" panose="020B0004020202020204" pitchFamily="34" charset="0"/>
              </a:rPr>
              <a:t>my</a:t>
            </a:r>
            <a:r>
              <a:rPr lang="de-DE" b="0" dirty="0">
                <a:solidFill>
                  <a:srgbClr val="515151"/>
                </a:solidFill>
                <a:latin typeface="Aptos" panose="020B0004020202020204" pitchFamily="34" charset="0"/>
              </a:rPr>
              <a:t> </a:t>
            </a:r>
            <a:r>
              <a:rPr lang="de-DE" b="0" dirty="0" err="1">
                <a:solidFill>
                  <a:srgbClr val="515151"/>
                </a:solidFill>
                <a:latin typeface="Aptos" panose="020B0004020202020204" pitchFamily="34" charset="0"/>
              </a:rPr>
              <a:t>work</a:t>
            </a:r>
            <a:r>
              <a:rPr lang="de-DE" b="0" dirty="0">
                <a:solidFill>
                  <a:srgbClr val="515151"/>
                </a:solidFill>
                <a:latin typeface="Aptos" panose="020B0004020202020204" pitchFamily="34" charset="0"/>
              </a:rPr>
              <a:t> </a:t>
            </a:r>
            <a:r>
              <a:rPr lang="de-DE" b="0" dirty="0" err="1">
                <a:solidFill>
                  <a:srgbClr val="515151"/>
                </a:solidFill>
                <a:latin typeface="Aptos" panose="020B0004020202020204" pitchFamily="34" charset="0"/>
              </a:rPr>
              <a:t>with</a:t>
            </a:r>
            <a:r>
              <a:rPr lang="de-DE" b="0" dirty="0">
                <a:solidFill>
                  <a:srgbClr val="515151"/>
                </a:solidFill>
                <a:latin typeface="Aptos" panose="020B0004020202020204" pitchFamily="34" charset="0"/>
              </a:rPr>
              <a:t> </a:t>
            </a:r>
            <a:r>
              <a:rPr lang="de-DE" b="0" dirty="0" err="1">
                <a:solidFill>
                  <a:srgbClr val="515151"/>
                </a:solidFill>
                <a:latin typeface="Aptos" panose="020B0004020202020204" pitchFamily="34" charset="0"/>
              </a:rPr>
              <a:t>leaderes</a:t>
            </a:r>
            <a:r>
              <a:rPr lang="de-DE" b="0" dirty="0">
                <a:solidFill>
                  <a:srgbClr val="515151"/>
                </a:solidFill>
                <a:latin typeface="Aptos" panose="020B0004020202020204" pitchFamily="34" charset="0"/>
              </a:rPr>
              <a:t> ...«</a:t>
            </a:r>
          </a:p>
          <a:p>
            <a:pPr marL="0" indent="0">
              <a:lnSpc>
                <a:spcPct val="114999"/>
              </a:lnSpc>
              <a:buSzPts val="1100"/>
              <a:buNone/>
            </a:pPr>
            <a:r>
              <a:rPr lang="de-DE" b="0" dirty="0">
                <a:latin typeface="Aptos" panose="020B0004020202020204" pitchFamily="34" charset="0"/>
              </a:rPr>
              <a:t> </a:t>
            </a:r>
          </a:p>
          <a:p>
            <a:pPr marL="0" indent="0">
              <a:lnSpc>
                <a:spcPct val="114999"/>
              </a:lnSpc>
              <a:buNone/>
            </a:pP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share</a:t>
            </a:r>
            <a:r>
              <a:rPr lang="de-DE" b="0" dirty="0">
                <a:latin typeface="Aptos" panose="020B0004020202020204" pitchFamily="34" charset="0"/>
              </a:rPr>
              <a:t> in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chat</a:t>
            </a:r>
            <a:endParaRPr lang="de-DE" b="0" dirty="0">
              <a:latin typeface="Aptos" panose="020B0004020202020204" pitchFamily="34" charset="0"/>
            </a:endParaRPr>
          </a:p>
          <a:p>
            <a:pPr marL="0" indent="0">
              <a:lnSpc>
                <a:spcPct val="114999"/>
              </a:lnSpc>
              <a:buSzPts val="1100"/>
              <a:buNone/>
            </a:pPr>
            <a:r>
              <a:rPr lang="de-DE" b="0" dirty="0">
                <a:latin typeface="Aptos" panose="020B0004020202020204" pitchFamily="34" charset="0"/>
              </a:rPr>
              <a:t>TED Talk </a:t>
            </a:r>
            <a:r>
              <a:rPr lang="de-DE" b="0" dirty="0" err="1">
                <a:latin typeface="Aptos" panose="020B0004020202020204" pitchFamily="34" charset="0"/>
              </a:rPr>
              <a:t>by</a:t>
            </a:r>
            <a:r>
              <a:rPr lang="de-DE" b="0" dirty="0">
                <a:latin typeface="Aptos" panose="020B0004020202020204" pitchFamily="34" charset="0"/>
              </a:rPr>
              <a:t> Karen Eber: </a:t>
            </a:r>
            <a:r>
              <a:rPr lang="de-DE" b="0" dirty="0" err="1">
                <a:latin typeface="Aptos" panose="020B0004020202020204" pitchFamily="34" charset="0"/>
              </a:rPr>
              <a:t>How</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brain</a:t>
            </a:r>
            <a:r>
              <a:rPr lang="de-DE" b="0" dirty="0">
                <a:latin typeface="Aptos" panose="020B0004020202020204" pitchFamily="34" charset="0"/>
              </a:rPr>
              <a:t> </a:t>
            </a:r>
            <a:r>
              <a:rPr lang="de-DE" b="0" dirty="0" err="1">
                <a:latin typeface="Aptos" panose="020B0004020202020204" pitchFamily="34" charset="0"/>
              </a:rPr>
              <a:t>responds</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stories</a:t>
            </a:r>
            <a:r>
              <a:rPr lang="de-DE" b="0" dirty="0">
                <a:latin typeface="Aptos" panose="020B0004020202020204" pitchFamily="34" charset="0"/>
              </a:rPr>
              <a:t> -- and </a:t>
            </a:r>
            <a:r>
              <a:rPr lang="de-DE" b="0" dirty="0" err="1">
                <a:latin typeface="Aptos" panose="020B0004020202020204" pitchFamily="34" charset="0"/>
              </a:rPr>
              <a:t>why</a:t>
            </a:r>
            <a:r>
              <a:rPr lang="de-DE" b="0" dirty="0">
                <a:latin typeface="Aptos" panose="020B0004020202020204" pitchFamily="34" charset="0"/>
              </a:rPr>
              <a:t> </a:t>
            </a:r>
            <a:r>
              <a:rPr lang="de-DE" b="0" dirty="0" err="1">
                <a:latin typeface="Aptos" panose="020B0004020202020204" pitchFamily="34" charset="0"/>
              </a:rPr>
              <a:t>they're</a:t>
            </a:r>
            <a:r>
              <a:rPr lang="de-DE" b="0" dirty="0">
                <a:latin typeface="Aptos" panose="020B0004020202020204" pitchFamily="34" charset="0"/>
              </a:rPr>
              <a:t> </a:t>
            </a:r>
            <a:r>
              <a:rPr lang="de-DE" b="0" dirty="0" err="1">
                <a:latin typeface="Aptos" panose="020B0004020202020204" pitchFamily="34" charset="0"/>
              </a:rPr>
              <a:t>crucial</a:t>
            </a:r>
            <a:r>
              <a:rPr lang="de-DE" b="0" dirty="0">
                <a:latin typeface="Aptos" panose="020B0004020202020204" pitchFamily="34" charset="0"/>
              </a:rPr>
              <a:t> </a:t>
            </a:r>
            <a:r>
              <a:rPr lang="de-DE" b="0" dirty="0" err="1">
                <a:latin typeface="Aptos" panose="020B0004020202020204" pitchFamily="34" charset="0"/>
              </a:rPr>
              <a:t>for</a:t>
            </a:r>
            <a:r>
              <a:rPr lang="de-DE" b="0" dirty="0">
                <a:latin typeface="Aptos" panose="020B0004020202020204" pitchFamily="34" charset="0"/>
              </a:rPr>
              <a:t> </a:t>
            </a:r>
            <a:r>
              <a:rPr lang="de-DE" b="0" dirty="0" err="1">
                <a:latin typeface="Aptos" panose="020B0004020202020204" pitchFamily="34" charset="0"/>
              </a:rPr>
              <a:t>leaders</a:t>
            </a:r>
            <a:r>
              <a:rPr lang="de-DE" b="0" dirty="0">
                <a:latin typeface="Aptos" panose="020B0004020202020204" pitchFamily="34" charset="0"/>
              </a:rPr>
              <a:t>:</a:t>
            </a:r>
          </a:p>
          <a:p>
            <a:pPr marL="0" indent="0">
              <a:lnSpc>
                <a:spcPct val="114999"/>
              </a:lnSpc>
              <a:buSzPts val="1100"/>
              <a:buNone/>
            </a:pPr>
            <a:r>
              <a:rPr lang="de-DE" b="0" dirty="0">
                <a:solidFill>
                  <a:srgbClr val="515151"/>
                </a:solidFill>
                <a:latin typeface="Aptos" panose="020B0004020202020204" pitchFamily="34" charset="0"/>
              </a:rPr>
              <a:t>https://</a:t>
            </a:r>
            <a:r>
              <a:rPr lang="de-DE" b="0" dirty="0" err="1">
                <a:solidFill>
                  <a:srgbClr val="515151"/>
                </a:solidFill>
                <a:latin typeface="Aptos" panose="020B0004020202020204" pitchFamily="34" charset="0"/>
              </a:rPr>
              <a:t>www.ted.com</a:t>
            </a:r>
            <a:r>
              <a:rPr lang="de-DE" b="0" dirty="0">
                <a:solidFill>
                  <a:srgbClr val="515151"/>
                </a:solidFill>
                <a:latin typeface="Aptos" panose="020B0004020202020204" pitchFamily="34" charset="0"/>
              </a:rPr>
              <a:t>/</a:t>
            </a:r>
            <a:r>
              <a:rPr lang="de-DE" b="0" dirty="0" err="1">
                <a:solidFill>
                  <a:srgbClr val="515151"/>
                </a:solidFill>
                <a:latin typeface="Aptos" panose="020B0004020202020204" pitchFamily="34" charset="0"/>
              </a:rPr>
              <a:t>talks</a:t>
            </a:r>
            <a:r>
              <a:rPr lang="de-DE" b="0" dirty="0">
                <a:solidFill>
                  <a:srgbClr val="515151"/>
                </a:solidFill>
                <a:latin typeface="Aptos" panose="020B0004020202020204" pitchFamily="34" charset="0"/>
              </a:rPr>
              <a:t>/karen_eber_how_your_brain_responds_to_stories_and_why_they_re_crucial_for_leaders</a:t>
            </a:r>
            <a:endParaRPr lang="de-DE" sz="1100" b="0" dirty="0">
              <a:solidFill>
                <a:srgbClr val="515151"/>
              </a:solidFill>
              <a:latin typeface="Aptos" panose="020B0004020202020204" pitchFamily="34" charset="0"/>
            </a:endParaRPr>
          </a:p>
          <a:p>
            <a:pPr marL="0" lvl="0" indent="0" algn="l" rtl="0">
              <a:lnSpc>
                <a:spcPct val="115000"/>
              </a:lnSpc>
              <a:spcBef>
                <a:spcPts val="0"/>
              </a:spcBef>
              <a:spcAft>
                <a:spcPts val="0"/>
              </a:spcAft>
              <a:buClr>
                <a:schemeClr val="dk1"/>
              </a:buClr>
              <a:buSzPts val="1100"/>
              <a:buNone/>
            </a:pPr>
            <a:endParaRPr lang="de-DE" sz="1100" b="0" dirty="0">
              <a:latin typeface="Aptos" panose="020B0004020202020204" pitchFamily="34" charset="0"/>
              <a:sym typeface="Arial"/>
            </a:endParaRPr>
          </a:p>
          <a:p>
            <a:pPr marL="0" lvl="0" indent="0" algn="l" rtl="0">
              <a:lnSpc>
                <a:spcPct val="115000"/>
              </a:lnSpc>
              <a:spcBef>
                <a:spcPts val="0"/>
              </a:spcBef>
              <a:spcAft>
                <a:spcPts val="0"/>
              </a:spcAft>
              <a:buClr>
                <a:schemeClr val="dk1"/>
              </a:buClr>
              <a:buSzPts val="1100"/>
              <a:buNone/>
            </a:pPr>
            <a:endParaRPr lang="de-DE" sz="1100" b="0" dirty="0">
              <a:solidFill>
                <a:srgbClr val="212121"/>
              </a:solidFill>
              <a:latin typeface="Aptos" panose="020B0004020202020204" pitchFamily="34" charset="0"/>
              <a:sym typeface="Arial"/>
            </a:endParaRPr>
          </a:p>
        </p:txBody>
      </p:sp>
      <p:sp>
        <p:nvSpPr>
          <p:cNvPr id="245" name="Google Shape;245;g727b29caaa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b="1">
                <a:latin typeface="Aptos" panose="020B0004020202020204" pitchFamily="34" charset="0"/>
              </a:rPr>
              <a:t>17</a:t>
            </a:fld>
            <a:endParaRPr b="1" dirty="0">
              <a:latin typeface="Aptos" panose="020B0004020202020204" pitchFamily="34" charset="0"/>
            </a:endParaRPr>
          </a:p>
        </p:txBody>
      </p:sp>
    </p:spTree>
    <p:extLst>
      <p:ext uri="{BB962C8B-B14F-4D97-AF65-F5344CB8AC3E}">
        <p14:creationId xmlns:p14="http://schemas.microsoft.com/office/powerpoint/2010/main" val="725859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58750" indent="0">
              <a:buNone/>
            </a:pPr>
            <a:r>
              <a:rPr lang="de-DE" b="1" dirty="0">
                <a:solidFill>
                  <a:srgbClr val="2E2E2E"/>
                </a:solidFill>
                <a:highlight>
                  <a:srgbClr val="FFFFFF"/>
                </a:highlight>
                <a:latin typeface="Aptos" panose="020B0004020202020204" pitchFamily="34" charset="0"/>
                <a:sym typeface="Arial"/>
              </a:rPr>
              <a:t>So </a:t>
            </a:r>
            <a:r>
              <a:rPr lang="de-DE" b="1" dirty="0" err="1">
                <a:solidFill>
                  <a:srgbClr val="2E2E2E"/>
                </a:solidFill>
                <a:highlight>
                  <a:srgbClr val="FFFFFF"/>
                </a:highlight>
                <a:latin typeface="Aptos" panose="020B0004020202020204" pitchFamily="34" charset="0"/>
                <a:sym typeface="Arial"/>
              </a:rPr>
              <a:t>you</a:t>
            </a:r>
            <a:r>
              <a:rPr lang="de-DE" b="1" dirty="0">
                <a:solidFill>
                  <a:srgbClr val="2E2E2E"/>
                </a:solidFill>
                <a:highlight>
                  <a:srgbClr val="FFFFFF"/>
                </a:highlight>
                <a:latin typeface="Aptos" panose="020B0004020202020204" pitchFamily="34" charset="0"/>
                <a:sym typeface="Arial"/>
              </a:rPr>
              <a:t> </a:t>
            </a:r>
            <a:r>
              <a:rPr lang="de-DE" b="1" dirty="0" err="1">
                <a:solidFill>
                  <a:srgbClr val="2E2E2E"/>
                </a:solidFill>
                <a:highlight>
                  <a:srgbClr val="FFFFFF"/>
                </a:highlight>
                <a:latin typeface="Aptos" panose="020B0004020202020204" pitchFamily="34" charset="0"/>
                <a:sym typeface="Arial"/>
              </a:rPr>
              <a:t>can</a:t>
            </a:r>
            <a:r>
              <a:rPr lang="de-DE" b="1" dirty="0">
                <a:solidFill>
                  <a:srgbClr val="2E2E2E"/>
                </a:solidFill>
                <a:highlight>
                  <a:srgbClr val="FFFFFF"/>
                </a:highlight>
                <a:latin typeface="Aptos" panose="020B0004020202020204" pitchFamily="34" charset="0"/>
                <a:sym typeface="Arial"/>
              </a:rPr>
              <a:t> </a:t>
            </a:r>
            <a:r>
              <a:rPr lang="de-DE" b="1" dirty="0" err="1">
                <a:solidFill>
                  <a:srgbClr val="2E2E2E"/>
                </a:solidFill>
                <a:highlight>
                  <a:srgbClr val="FFFFFF"/>
                </a:highlight>
                <a:latin typeface="Aptos" panose="020B0004020202020204" pitchFamily="34" charset="0"/>
                <a:sym typeface="Arial"/>
              </a:rPr>
              <a:t>see</a:t>
            </a:r>
            <a:r>
              <a:rPr lang="de-DE" b="1" dirty="0">
                <a:solidFill>
                  <a:srgbClr val="2E2E2E"/>
                </a:solidFill>
                <a:highlight>
                  <a:srgbClr val="FFFFFF"/>
                </a:highlight>
                <a:latin typeface="Aptos" panose="020B0004020202020204" pitchFamily="34" charset="0"/>
                <a:sym typeface="Arial"/>
              </a:rPr>
              <a:t> </a:t>
            </a:r>
            <a:r>
              <a:rPr lang="de-DE" b="1" dirty="0" err="1">
                <a:solidFill>
                  <a:srgbClr val="2E2E2E"/>
                </a:solidFill>
                <a:highlight>
                  <a:srgbClr val="FFFFFF"/>
                </a:highlight>
                <a:latin typeface="Aptos" panose="020B0004020202020204" pitchFamily="34" charset="0"/>
                <a:sym typeface="Arial"/>
              </a:rPr>
              <a:t>that</a:t>
            </a:r>
            <a:r>
              <a:rPr lang="de-DE" b="1" dirty="0">
                <a:solidFill>
                  <a:srgbClr val="2E2E2E"/>
                </a:solidFill>
                <a:highlight>
                  <a:srgbClr val="FFFFFF"/>
                </a:highlight>
                <a:latin typeface="Aptos" panose="020B0004020202020204" pitchFamily="34" charset="0"/>
                <a:sym typeface="Arial"/>
              </a:rPr>
              <a:t> </a:t>
            </a:r>
            <a:r>
              <a:rPr lang="de-DE" b="1" dirty="0" err="1">
                <a:solidFill>
                  <a:srgbClr val="2E2E2E"/>
                </a:solidFill>
                <a:highlight>
                  <a:srgbClr val="FFFFFF"/>
                </a:highlight>
                <a:latin typeface="Aptos" panose="020B0004020202020204" pitchFamily="34" charset="0"/>
                <a:sym typeface="Arial"/>
              </a:rPr>
              <a:t>stories</a:t>
            </a:r>
            <a:r>
              <a:rPr lang="de-DE" b="1" dirty="0">
                <a:solidFill>
                  <a:srgbClr val="2E2E2E"/>
                </a:solidFill>
                <a:highlight>
                  <a:srgbClr val="FFFFFF"/>
                </a:highlight>
                <a:latin typeface="Aptos" panose="020B0004020202020204" pitchFamily="34" charset="0"/>
                <a:sym typeface="Arial"/>
              </a:rPr>
              <a:t> and </a:t>
            </a:r>
            <a:r>
              <a:rPr lang="de-DE" b="1" dirty="0" err="1">
                <a:solidFill>
                  <a:srgbClr val="2E2E2E"/>
                </a:solidFill>
                <a:highlight>
                  <a:srgbClr val="FFFFFF"/>
                </a:highlight>
                <a:latin typeface="Aptos" panose="020B0004020202020204" pitchFamily="34" charset="0"/>
                <a:sym typeface="Arial"/>
              </a:rPr>
              <a:t>storytelling</a:t>
            </a:r>
            <a:r>
              <a:rPr lang="de-DE" b="1" dirty="0">
                <a:solidFill>
                  <a:srgbClr val="2E2E2E"/>
                </a:solidFill>
                <a:highlight>
                  <a:srgbClr val="FFFFFF"/>
                </a:highlight>
                <a:latin typeface="Aptos" panose="020B0004020202020204" pitchFamily="34" charset="0"/>
                <a:sym typeface="Arial"/>
              </a:rPr>
              <a:t> </a:t>
            </a:r>
            <a:r>
              <a:rPr lang="de-DE" b="1" dirty="0" err="1">
                <a:solidFill>
                  <a:srgbClr val="2E2E2E"/>
                </a:solidFill>
                <a:highlight>
                  <a:srgbClr val="FFFFFF"/>
                </a:highlight>
                <a:latin typeface="Aptos" panose="020B0004020202020204" pitchFamily="34" charset="0"/>
                <a:sym typeface="Arial"/>
              </a:rPr>
              <a:t>is</a:t>
            </a:r>
            <a:r>
              <a:rPr lang="de-DE" b="1" dirty="0">
                <a:solidFill>
                  <a:srgbClr val="2E2E2E"/>
                </a:solidFill>
                <a:highlight>
                  <a:srgbClr val="FFFFFF"/>
                </a:highlight>
                <a:latin typeface="Aptos" panose="020B0004020202020204" pitchFamily="34" charset="0"/>
                <a:sym typeface="Arial"/>
              </a:rPr>
              <a:t> a </a:t>
            </a:r>
            <a:r>
              <a:rPr lang="de-DE" b="1" dirty="0" err="1">
                <a:solidFill>
                  <a:srgbClr val="2E2E2E"/>
                </a:solidFill>
                <a:highlight>
                  <a:srgbClr val="FFFFFF"/>
                </a:highlight>
                <a:latin typeface="Aptos" panose="020B0004020202020204" pitchFamily="34" charset="0"/>
                <a:sym typeface="Arial"/>
              </a:rPr>
              <a:t>very</a:t>
            </a:r>
            <a:r>
              <a:rPr lang="de-DE" b="1" dirty="0">
                <a:solidFill>
                  <a:srgbClr val="2E2E2E"/>
                </a:solidFill>
                <a:highlight>
                  <a:srgbClr val="FFFFFF"/>
                </a:highlight>
                <a:latin typeface="Aptos" panose="020B0004020202020204" pitchFamily="34" charset="0"/>
                <a:sym typeface="Arial"/>
              </a:rPr>
              <a:t> powerful </a:t>
            </a:r>
            <a:r>
              <a:rPr lang="de-DE" b="1" dirty="0" err="1">
                <a:solidFill>
                  <a:srgbClr val="2E2E2E"/>
                </a:solidFill>
                <a:highlight>
                  <a:srgbClr val="FFFFFF"/>
                </a:highlight>
                <a:latin typeface="Aptos" panose="020B0004020202020204" pitchFamily="34" charset="0"/>
                <a:sym typeface="Arial"/>
              </a:rPr>
              <a:t>tool</a:t>
            </a:r>
            <a:r>
              <a:rPr lang="de-DE" b="1" dirty="0">
                <a:solidFill>
                  <a:srgbClr val="2E2E2E"/>
                </a:solidFill>
                <a:highlight>
                  <a:srgbClr val="FFFFFF"/>
                </a:highlight>
                <a:latin typeface="Aptos" panose="020B0004020202020204" pitchFamily="34" charset="0"/>
                <a:sym typeface="Arial"/>
              </a:rPr>
              <a:t> in a </a:t>
            </a:r>
            <a:r>
              <a:rPr lang="de-DE" b="1" dirty="0" err="1">
                <a:solidFill>
                  <a:srgbClr val="2E2E2E"/>
                </a:solidFill>
                <a:highlight>
                  <a:srgbClr val="FFFFFF"/>
                </a:highlight>
                <a:latin typeface="Aptos" panose="020B0004020202020204" pitchFamily="34" charset="0"/>
                <a:sym typeface="Arial"/>
              </a:rPr>
              <a:t>leader's</a:t>
            </a:r>
            <a:r>
              <a:rPr lang="de-DE" b="1" dirty="0">
                <a:solidFill>
                  <a:srgbClr val="2E2E2E"/>
                </a:solidFill>
                <a:highlight>
                  <a:srgbClr val="FFFFFF"/>
                </a:highlight>
                <a:latin typeface="Aptos" panose="020B0004020202020204" pitchFamily="34" charset="0"/>
                <a:sym typeface="Arial"/>
              </a:rPr>
              <a:t> </a:t>
            </a:r>
            <a:r>
              <a:rPr lang="de-DE" b="1" dirty="0" err="1">
                <a:solidFill>
                  <a:srgbClr val="2E2E2E"/>
                </a:solidFill>
                <a:highlight>
                  <a:srgbClr val="FFFFFF"/>
                </a:highlight>
                <a:latin typeface="Aptos" panose="020B0004020202020204" pitchFamily="34" charset="0"/>
                <a:sym typeface="Arial"/>
              </a:rPr>
              <a:t>arsenal</a:t>
            </a:r>
            <a:r>
              <a:rPr lang="de-DE" b="1" dirty="0">
                <a:solidFill>
                  <a:srgbClr val="2E2E2E"/>
                </a:solidFill>
                <a:highlight>
                  <a:srgbClr val="FFFFFF"/>
                </a:highlight>
                <a:latin typeface="Aptos" panose="020B0004020202020204" pitchFamily="34" charset="0"/>
                <a:sym typeface="Arial"/>
              </a:rPr>
              <a:t>.</a:t>
            </a:r>
            <a:endParaRPr lang="de-DE" b="1" dirty="0">
              <a:latin typeface="Aptos" panose="020B0004020202020204" pitchFamily="34" charset="0"/>
              <a:sym typeface="Arial"/>
            </a:endParaRPr>
          </a:p>
          <a:p>
            <a:pPr marL="158750" indent="0">
              <a:buNone/>
            </a:pPr>
            <a:endParaRPr lang="de-DE" b="0" dirty="0">
              <a:solidFill>
                <a:srgbClr val="2E2E2E"/>
              </a:solidFill>
              <a:highlight>
                <a:srgbClr val="FFFFFF"/>
              </a:highlight>
              <a:latin typeface="Aptos" panose="020B0004020202020204" pitchFamily="34" charset="0"/>
            </a:endParaRPr>
          </a:p>
          <a:p>
            <a:pPr marL="457200" indent="-298450">
              <a:buFont typeface="Arial" panose="020B0604020202020204" pitchFamily="34" charset="0"/>
              <a:buChar char="•"/>
            </a:pPr>
            <a:r>
              <a:rPr lang="de-DE" b="0" dirty="0" err="1">
                <a:solidFill>
                  <a:srgbClr val="2E2E2E"/>
                </a:solidFill>
                <a:highlight>
                  <a:srgbClr val="FFFFFF"/>
                </a:highlight>
                <a:latin typeface="Aptos" panose="020B0004020202020204" pitchFamily="34" charset="0"/>
              </a:rPr>
              <a:t>It</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is</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rousing</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stories</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that</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motivate</a:t>
            </a:r>
            <a:r>
              <a:rPr lang="de-DE" b="0" dirty="0">
                <a:solidFill>
                  <a:srgbClr val="2E2E2E"/>
                </a:solidFill>
                <a:highlight>
                  <a:srgbClr val="FFFFFF"/>
                </a:highlight>
                <a:latin typeface="Aptos" panose="020B0004020202020204" pitchFamily="34" charset="0"/>
              </a:rPr>
              <a:t> and </a:t>
            </a:r>
            <a:r>
              <a:rPr lang="de-DE" b="0" dirty="0" err="1">
                <a:solidFill>
                  <a:srgbClr val="2E2E2E"/>
                </a:solidFill>
                <a:highlight>
                  <a:srgbClr val="FFFFFF"/>
                </a:highlight>
                <a:latin typeface="Aptos" panose="020B0004020202020204" pitchFamily="34" charset="0"/>
              </a:rPr>
              <a:t>drive</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people</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forward</a:t>
            </a:r>
            <a:r>
              <a:rPr lang="de-DE" b="0" dirty="0">
                <a:solidFill>
                  <a:srgbClr val="2E2E2E"/>
                </a:solidFill>
                <a:highlight>
                  <a:srgbClr val="FFFFFF"/>
                </a:highlight>
                <a:latin typeface="Aptos" panose="020B0004020202020204" pitchFamily="34" charset="0"/>
              </a:rPr>
              <a:t>. </a:t>
            </a:r>
          </a:p>
          <a:p>
            <a:pPr marL="457200" indent="-298450">
              <a:buFont typeface="Arial" panose="020B0604020202020204" pitchFamily="34" charset="0"/>
              <a:buChar char="•"/>
            </a:pPr>
            <a:r>
              <a:rPr lang="de-DE" b="0" dirty="0" err="1">
                <a:solidFill>
                  <a:srgbClr val="2E2E2E"/>
                </a:solidFill>
                <a:highlight>
                  <a:srgbClr val="FFFFFF"/>
                </a:highlight>
                <a:latin typeface="Aptos" panose="020B0004020202020204" pitchFamily="34" charset="0"/>
              </a:rPr>
              <a:t>When</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we</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hear</a:t>
            </a:r>
            <a:r>
              <a:rPr lang="de-DE" b="0" dirty="0">
                <a:solidFill>
                  <a:srgbClr val="2E2E2E"/>
                </a:solidFill>
                <a:highlight>
                  <a:srgbClr val="FFFFFF"/>
                </a:highlight>
                <a:latin typeface="Aptos" panose="020B0004020202020204" pitchFamily="34" charset="0"/>
              </a:rPr>
              <a:t> a </a:t>
            </a:r>
            <a:r>
              <a:rPr lang="de-DE" b="0" dirty="0" err="1">
                <a:solidFill>
                  <a:srgbClr val="2E2E2E"/>
                </a:solidFill>
                <a:highlight>
                  <a:srgbClr val="FFFFFF"/>
                </a:highlight>
                <a:latin typeface="Aptos" panose="020B0004020202020204" pitchFamily="34" charset="0"/>
              </a:rPr>
              <a:t>rousing</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story</a:t>
            </a:r>
            <a:r>
              <a:rPr lang="de-DE" b="0" dirty="0">
                <a:solidFill>
                  <a:srgbClr val="2E2E2E"/>
                </a:solidFill>
                <a:highlight>
                  <a:srgbClr val="FFFFFF"/>
                </a:highlight>
                <a:latin typeface="Aptos" panose="020B0004020202020204" pitchFamily="34" charset="0"/>
              </a:rPr>
              <a:t>, a </a:t>
            </a:r>
            <a:r>
              <a:rPr lang="de-DE" b="0" dirty="0" err="1">
                <a:solidFill>
                  <a:srgbClr val="2E2E2E"/>
                </a:solidFill>
                <a:highlight>
                  <a:srgbClr val="FFFFFF"/>
                </a:highlight>
                <a:latin typeface="Aptos" panose="020B0004020202020204" pitchFamily="34" charset="0"/>
              </a:rPr>
              <a:t>spark</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is</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ignited</a:t>
            </a:r>
            <a:r>
              <a:rPr lang="de-DE" b="0" dirty="0">
                <a:solidFill>
                  <a:srgbClr val="2E2E2E"/>
                </a:solidFill>
                <a:highlight>
                  <a:srgbClr val="FFFFFF"/>
                </a:highlight>
                <a:latin typeface="Aptos" panose="020B0004020202020204" pitchFamily="34" charset="0"/>
              </a:rPr>
              <a:t> in </a:t>
            </a:r>
            <a:r>
              <a:rPr lang="de-DE" b="0" dirty="0" err="1">
                <a:solidFill>
                  <a:srgbClr val="2E2E2E"/>
                </a:solidFill>
                <a:highlight>
                  <a:srgbClr val="FFFFFF"/>
                </a:highlight>
                <a:latin typeface="Aptos" panose="020B0004020202020204" pitchFamily="34" charset="0"/>
              </a:rPr>
              <a:t>us</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We</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are</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inspired</a:t>
            </a:r>
            <a:r>
              <a:rPr lang="de-DE" b="0" dirty="0">
                <a:solidFill>
                  <a:srgbClr val="2E2E2E"/>
                </a:solidFill>
                <a:highlight>
                  <a:srgbClr val="FFFFFF"/>
                </a:highlight>
                <a:latin typeface="Aptos" panose="020B0004020202020204" pitchFamily="34" charset="0"/>
              </a:rPr>
              <a:t> and </a:t>
            </a:r>
            <a:r>
              <a:rPr lang="de-DE" b="0" dirty="0" err="1">
                <a:solidFill>
                  <a:srgbClr val="2E2E2E"/>
                </a:solidFill>
                <a:highlight>
                  <a:srgbClr val="FFFFFF"/>
                </a:highlight>
                <a:latin typeface="Aptos" panose="020B0004020202020204" pitchFamily="34" charset="0"/>
              </a:rPr>
              <a:t>fascinated</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For</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some</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people</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this</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spark</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turns</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into</a:t>
            </a:r>
            <a:r>
              <a:rPr lang="de-DE" b="0" dirty="0">
                <a:solidFill>
                  <a:srgbClr val="2E2E2E"/>
                </a:solidFill>
                <a:highlight>
                  <a:srgbClr val="FFFFFF"/>
                </a:highlight>
                <a:latin typeface="Aptos" panose="020B0004020202020204" pitchFamily="34" charset="0"/>
              </a:rPr>
              <a:t> a </a:t>
            </a:r>
            <a:r>
              <a:rPr lang="de-DE" b="0" dirty="0" err="1">
                <a:solidFill>
                  <a:srgbClr val="2E2E2E"/>
                </a:solidFill>
                <a:highlight>
                  <a:srgbClr val="FFFFFF"/>
                </a:highlight>
                <a:latin typeface="Aptos" panose="020B0004020202020204" pitchFamily="34" charset="0"/>
              </a:rPr>
              <a:t>wildfire</a:t>
            </a:r>
            <a:r>
              <a:rPr lang="de-DE" b="0" dirty="0">
                <a:solidFill>
                  <a:srgbClr val="2E2E2E"/>
                </a:solidFill>
                <a:highlight>
                  <a:srgbClr val="FFFFFF"/>
                </a:highlight>
                <a:latin typeface="Aptos" panose="020B0004020202020204" pitchFamily="34" charset="0"/>
              </a:rPr>
              <a:t>. </a:t>
            </a:r>
          </a:p>
          <a:p>
            <a:pPr marL="457200" indent="-298450">
              <a:buFont typeface="Arial" panose="020B0604020202020204" pitchFamily="34" charset="0"/>
              <a:buChar char="•"/>
            </a:pPr>
            <a:r>
              <a:rPr lang="de-DE" b="0" dirty="0">
                <a:solidFill>
                  <a:srgbClr val="2E2E2E"/>
                </a:solidFill>
                <a:highlight>
                  <a:srgbClr val="FFFFFF"/>
                </a:highlight>
                <a:latin typeface="Aptos" panose="020B0004020202020204" pitchFamily="34" charset="0"/>
              </a:rPr>
              <a:t>Driven </a:t>
            </a:r>
            <a:r>
              <a:rPr lang="de-DE" b="0" dirty="0" err="1">
                <a:solidFill>
                  <a:srgbClr val="2E2E2E"/>
                </a:solidFill>
                <a:highlight>
                  <a:srgbClr val="FFFFFF"/>
                </a:highlight>
                <a:latin typeface="Aptos" panose="020B0004020202020204" pitchFamily="34" charset="0"/>
              </a:rPr>
              <a:t>by</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it</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they</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change</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the</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world</a:t>
            </a:r>
            <a:r>
              <a:rPr lang="de-DE" b="0" dirty="0">
                <a:solidFill>
                  <a:srgbClr val="2E2E2E"/>
                </a:solidFill>
                <a:highlight>
                  <a:srgbClr val="FFFFFF"/>
                </a:highlight>
                <a:latin typeface="Aptos" panose="020B0004020202020204" pitchFamily="34" charset="0"/>
              </a:rPr>
              <a:t>.</a:t>
            </a:r>
            <a:endParaRPr lang="de-DE" b="0" dirty="0">
              <a:solidFill>
                <a:srgbClr val="000000"/>
              </a:solidFill>
              <a:highlight>
                <a:srgbClr val="FFFFFF"/>
              </a:highlight>
              <a:latin typeface="Aptos" panose="020B0004020202020204" pitchFamily="34" charset="0"/>
            </a:endParaRPr>
          </a:p>
          <a:p>
            <a:pPr marL="457200" indent="-298450">
              <a:buFont typeface="Arial" panose="020B0604020202020204" pitchFamily="34" charset="0"/>
              <a:buChar char="•"/>
            </a:pPr>
            <a:endParaRPr lang="de-DE" b="0" dirty="0">
              <a:solidFill>
                <a:srgbClr val="000000"/>
              </a:solidFill>
              <a:highlight>
                <a:srgbClr val="FFFFFF"/>
              </a:highlight>
              <a:latin typeface="Aptos" panose="020B0004020202020204" pitchFamily="34" charset="0"/>
            </a:endParaRPr>
          </a:p>
          <a:p>
            <a:pPr marL="457200" indent="-298450">
              <a:buFont typeface="Arial" panose="020B0604020202020204" pitchFamily="34" charset="0"/>
              <a:buChar char="•"/>
            </a:pPr>
            <a:r>
              <a:rPr lang="de-DE" b="0" dirty="0" err="1">
                <a:solidFill>
                  <a:srgbClr val="2E2E2E"/>
                </a:solidFill>
                <a:highlight>
                  <a:srgbClr val="FFFFFF"/>
                </a:highlight>
                <a:latin typeface="Aptos" panose="020B0004020202020204" pitchFamily="34" charset="0"/>
              </a:rPr>
              <a:t>It's</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debatable</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which</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category</a:t>
            </a:r>
            <a:r>
              <a:rPr lang="de-DE" b="0" dirty="0">
                <a:solidFill>
                  <a:srgbClr val="2E2E2E"/>
                </a:solidFill>
                <a:highlight>
                  <a:srgbClr val="FFFFFF"/>
                </a:highlight>
                <a:latin typeface="Aptos" panose="020B0004020202020204" pitchFamily="34" charset="0"/>
              </a:rPr>
              <a:t> Apple </a:t>
            </a:r>
            <a:r>
              <a:rPr lang="de-DE" b="0" dirty="0" err="1">
                <a:solidFill>
                  <a:srgbClr val="2E2E2E"/>
                </a:solidFill>
                <a:highlight>
                  <a:srgbClr val="FFFFFF"/>
                </a:highlight>
                <a:latin typeface="Aptos" panose="020B0004020202020204" pitchFamily="34" charset="0"/>
              </a:rPr>
              <a:t>co-founder</a:t>
            </a:r>
            <a:r>
              <a:rPr lang="de-DE" b="0" dirty="0">
                <a:solidFill>
                  <a:srgbClr val="2E2E2E"/>
                </a:solidFill>
                <a:highlight>
                  <a:srgbClr val="FFFFFF"/>
                </a:highlight>
                <a:latin typeface="Aptos" panose="020B0004020202020204" pitchFamily="34" charset="0"/>
              </a:rPr>
              <a:t> Steve Jobs </a:t>
            </a:r>
            <a:r>
              <a:rPr lang="de-DE" b="0" dirty="0" err="1">
                <a:solidFill>
                  <a:srgbClr val="2E2E2E"/>
                </a:solidFill>
                <a:highlight>
                  <a:srgbClr val="FFFFFF"/>
                </a:highlight>
                <a:latin typeface="Aptos" panose="020B0004020202020204" pitchFamily="34" charset="0"/>
              </a:rPr>
              <a:t>belongs</a:t>
            </a:r>
            <a:r>
              <a:rPr lang="de-DE" b="0" dirty="0">
                <a:solidFill>
                  <a:srgbClr val="2E2E2E"/>
                </a:solidFill>
                <a:highlight>
                  <a:srgbClr val="FFFFFF"/>
                </a:highlight>
                <a:latin typeface="Aptos" panose="020B0004020202020204" pitchFamily="34" charset="0"/>
              </a:rPr>
              <a:t> in. </a:t>
            </a:r>
          </a:p>
          <a:p>
            <a:pPr marL="457200" indent="-298450">
              <a:buFont typeface="Arial" panose="020B0604020202020204" pitchFamily="34" charset="0"/>
              <a:buChar char="•"/>
            </a:pPr>
            <a:r>
              <a:rPr lang="de-DE" b="0" dirty="0">
                <a:solidFill>
                  <a:srgbClr val="2E2E2E"/>
                </a:solidFill>
                <a:highlight>
                  <a:srgbClr val="FFFFFF"/>
                </a:highlight>
                <a:latin typeface="Aptos" panose="020B0004020202020204" pitchFamily="34" charset="0"/>
              </a:rPr>
              <a:t>He was </a:t>
            </a:r>
            <a:r>
              <a:rPr lang="de-DE" b="0" dirty="0" err="1">
                <a:solidFill>
                  <a:srgbClr val="2E2E2E"/>
                </a:solidFill>
                <a:highlight>
                  <a:srgbClr val="FFFFFF"/>
                </a:highlight>
                <a:latin typeface="Aptos" panose="020B0004020202020204" pitchFamily="34" charset="0"/>
              </a:rPr>
              <a:t>certainly</a:t>
            </a:r>
            <a:r>
              <a:rPr lang="de-DE" b="0" dirty="0">
                <a:solidFill>
                  <a:srgbClr val="2E2E2E"/>
                </a:solidFill>
                <a:highlight>
                  <a:srgbClr val="FFFFFF"/>
                </a:highlight>
                <a:latin typeface="Aptos" panose="020B0004020202020204" pitchFamily="34" charset="0"/>
              </a:rPr>
              <a:t> not a </a:t>
            </a:r>
            <a:r>
              <a:rPr lang="de-DE" b="0" dirty="0" err="1">
                <a:solidFill>
                  <a:srgbClr val="2E2E2E"/>
                </a:solidFill>
                <a:highlight>
                  <a:srgbClr val="FFFFFF"/>
                </a:highlight>
                <a:latin typeface="Aptos" panose="020B0004020202020204" pitchFamily="34" charset="0"/>
              </a:rPr>
              <a:t>scientist</a:t>
            </a:r>
            <a:r>
              <a:rPr lang="de-DE" b="0" dirty="0">
                <a:solidFill>
                  <a:srgbClr val="2E2E2E"/>
                </a:solidFill>
                <a:highlight>
                  <a:srgbClr val="FFFFFF"/>
                </a:highlight>
                <a:latin typeface="Aptos" panose="020B0004020202020204" pitchFamily="34" charset="0"/>
              </a:rPr>
              <a:t>, but an </a:t>
            </a:r>
            <a:r>
              <a:rPr lang="de-DE" b="0" dirty="0" err="1">
                <a:solidFill>
                  <a:srgbClr val="2E2E2E"/>
                </a:solidFill>
                <a:highlight>
                  <a:srgbClr val="FFFFFF"/>
                </a:highlight>
                <a:latin typeface="Aptos" panose="020B0004020202020204" pitchFamily="34" charset="0"/>
              </a:rPr>
              <a:t>inventor</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or</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visionary</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entrepreneur</a:t>
            </a:r>
            <a:r>
              <a:rPr lang="de-DE" b="0" dirty="0">
                <a:solidFill>
                  <a:srgbClr val="2E2E2E"/>
                </a:solidFill>
                <a:highlight>
                  <a:srgbClr val="FFFFFF"/>
                </a:highlight>
                <a:latin typeface="Aptos" panose="020B0004020202020204" pitchFamily="34" charset="0"/>
              </a:rPr>
              <a:t>, </a:t>
            </a:r>
          </a:p>
          <a:p>
            <a:pPr marL="457200" indent="-298450">
              <a:buFont typeface="Arial" panose="020B0604020202020204" pitchFamily="34" charset="0"/>
              <a:buChar char="•"/>
            </a:pPr>
            <a:r>
              <a:rPr lang="de-DE" b="0" dirty="0">
                <a:solidFill>
                  <a:srgbClr val="2E2E2E"/>
                </a:solidFill>
                <a:highlight>
                  <a:srgbClr val="FFFFFF"/>
                </a:highlight>
                <a:latin typeface="Aptos" panose="020B0004020202020204" pitchFamily="34" charset="0"/>
              </a:rPr>
              <a:t>Jobs </a:t>
            </a:r>
            <a:r>
              <a:rPr lang="de-DE" b="0" dirty="0" err="1">
                <a:solidFill>
                  <a:srgbClr val="2E2E2E"/>
                </a:solidFill>
                <a:highlight>
                  <a:srgbClr val="FFFFFF"/>
                </a:highlight>
                <a:latin typeface="Aptos" panose="020B0004020202020204" pitchFamily="34" charset="0"/>
              </a:rPr>
              <a:t>aptly</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stated</a:t>
            </a:r>
            <a:r>
              <a:rPr lang="de-DE" b="0" dirty="0">
                <a:solidFill>
                  <a:srgbClr val="2E2E2E"/>
                </a:solidFill>
                <a:highlight>
                  <a:srgbClr val="FFFFFF"/>
                </a:highlight>
                <a:latin typeface="Aptos" panose="020B0004020202020204" pitchFamily="34" charset="0"/>
              </a:rPr>
              <a:t>: "The </a:t>
            </a:r>
            <a:r>
              <a:rPr lang="de-DE" b="0" dirty="0" err="1">
                <a:solidFill>
                  <a:srgbClr val="2E2E2E"/>
                </a:solidFill>
                <a:highlight>
                  <a:srgbClr val="FFFFFF"/>
                </a:highlight>
                <a:latin typeface="Aptos" panose="020B0004020202020204" pitchFamily="34" charset="0"/>
              </a:rPr>
              <a:t>most</a:t>
            </a:r>
            <a:r>
              <a:rPr lang="de-DE" b="0" dirty="0">
                <a:solidFill>
                  <a:srgbClr val="2E2E2E"/>
                </a:solidFill>
                <a:highlight>
                  <a:srgbClr val="FFFFFF"/>
                </a:highlight>
                <a:latin typeface="Aptos" panose="020B0004020202020204" pitchFamily="34" charset="0"/>
              </a:rPr>
              <a:t> powerful </a:t>
            </a:r>
            <a:r>
              <a:rPr lang="de-DE" b="0" dirty="0" err="1">
                <a:solidFill>
                  <a:srgbClr val="2E2E2E"/>
                </a:solidFill>
                <a:highlight>
                  <a:srgbClr val="FFFFFF"/>
                </a:highlight>
                <a:latin typeface="Aptos" panose="020B0004020202020204" pitchFamily="34" charset="0"/>
              </a:rPr>
              <a:t>person</a:t>
            </a:r>
            <a:r>
              <a:rPr lang="de-DE" b="0" dirty="0">
                <a:solidFill>
                  <a:srgbClr val="2E2E2E"/>
                </a:solidFill>
                <a:highlight>
                  <a:srgbClr val="FFFFFF"/>
                </a:highlight>
                <a:latin typeface="Aptos" panose="020B0004020202020204" pitchFamily="34" charset="0"/>
              </a:rPr>
              <a:t> in </a:t>
            </a:r>
            <a:r>
              <a:rPr lang="de-DE" b="0" dirty="0" err="1">
                <a:solidFill>
                  <a:srgbClr val="2E2E2E"/>
                </a:solidFill>
                <a:highlight>
                  <a:srgbClr val="FFFFFF"/>
                </a:highlight>
                <a:latin typeface="Aptos" panose="020B0004020202020204" pitchFamily="34" charset="0"/>
              </a:rPr>
              <a:t>the</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world</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is</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the</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storyteller</a:t>
            </a:r>
            <a:r>
              <a:rPr lang="de-DE" b="0" dirty="0">
                <a:solidFill>
                  <a:srgbClr val="2E2E2E"/>
                </a:solidFill>
                <a:highlight>
                  <a:srgbClr val="FFFFFF"/>
                </a:highlight>
                <a:latin typeface="Aptos" panose="020B0004020202020204" pitchFamily="34" charset="0"/>
              </a:rPr>
              <a:t>. The </a:t>
            </a:r>
            <a:r>
              <a:rPr lang="de-DE" b="0" dirty="0" err="1">
                <a:solidFill>
                  <a:srgbClr val="2E2E2E"/>
                </a:solidFill>
                <a:highlight>
                  <a:srgbClr val="FFFFFF"/>
                </a:highlight>
                <a:latin typeface="Aptos" panose="020B0004020202020204" pitchFamily="34" charset="0"/>
              </a:rPr>
              <a:t>storyteller</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sets</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the</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vision</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values</a:t>
            </a:r>
            <a:r>
              <a:rPr lang="de-DE" b="0" dirty="0">
                <a:solidFill>
                  <a:srgbClr val="2E2E2E"/>
                </a:solidFill>
                <a:highlight>
                  <a:srgbClr val="FFFFFF"/>
                </a:highlight>
                <a:latin typeface="Aptos" panose="020B0004020202020204" pitchFamily="34" charset="0"/>
              </a:rPr>
              <a:t> and </a:t>
            </a:r>
            <a:r>
              <a:rPr lang="de-DE" b="0" dirty="0" err="1">
                <a:solidFill>
                  <a:srgbClr val="2E2E2E"/>
                </a:solidFill>
                <a:highlight>
                  <a:srgbClr val="FFFFFF"/>
                </a:highlight>
                <a:latin typeface="Aptos" panose="020B0004020202020204" pitchFamily="34" charset="0"/>
              </a:rPr>
              <a:t>agenda</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of</a:t>
            </a:r>
            <a:r>
              <a:rPr lang="de-DE" b="0" dirty="0">
                <a:solidFill>
                  <a:srgbClr val="2E2E2E"/>
                </a:solidFill>
                <a:highlight>
                  <a:srgbClr val="FFFFFF"/>
                </a:highlight>
                <a:latin typeface="Aptos" panose="020B0004020202020204" pitchFamily="34" charset="0"/>
              </a:rPr>
              <a:t> an </a:t>
            </a:r>
            <a:r>
              <a:rPr lang="de-DE" b="0" dirty="0" err="1">
                <a:solidFill>
                  <a:srgbClr val="2E2E2E"/>
                </a:solidFill>
                <a:highlight>
                  <a:srgbClr val="FFFFFF"/>
                </a:highlight>
                <a:latin typeface="Aptos" panose="020B0004020202020204" pitchFamily="34" charset="0"/>
              </a:rPr>
              <a:t>entire</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generation</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that</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is</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to</a:t>
            </a:r>
            <a:r>
              <a:rPr lang="de-DE" b="0" dirty="0">
                <a:solidFill>
                  <a:srgbClr val="2E2E2E"/>
                </a:solidFill>
                <a:highlight>
                  <a:srgbClr val="FFFFFF"/>
                </a:highlight>
                <a:latin typeface="Aptos" panose="020B0004020202020204" pitchFamily="34" charset="0"/>
              </a:rPr>
              <a:t> </a:t>
            </a:r>
            <a:r>
              <a:rPr lang="de-DE" b="0" dirty="0" err="1">
                <a:solidFill>
                  <a:srgbClr val="2E2E2E"/>
                </a:solidFill>
                <a:highlight>
                  <a:srgbClr val="FFFFFF"/>
                </a:highlight>
                <a:latin typeface="Aptos" panose="020B0004020202020204" pitchFamily="34" charset="0"/>
              </a:rPr>
              <a:t>come</a:t>
            </a:r>
            <a:r>
              <a:rPr lang="de-DE" b="0" dirty="0">
                <a:solidFill>
                  <a:srgbClr val="2E2E2E"/>
                </a:solidFill>
                <a:highlight>
                  <a:srgbClr val="FFFFFF"/>
                </a:highlight>
                <a:latin typeface="Aptos" panose="020B0004020202020204" pitchFamily="34" charset="0"/>
              </a:rPr>
              <a:t>."</a:t>
            </a:r>
            <a:endParaRPr lang="de-DE" b="0" dirty="0">
              <a:latin typeface="Aptos" panose="020B0004020202020204" pitchFamily="34" charset="0"/>
            </a:endParaRPr>
          </a:p>
          <a:p>
            <a:pPr marL="0" lvl="0" indent="0" algn="l" rtl="0">
              <a:spcBef>
                <a:spcPts val="0"/>
              </a:spcBef>
              <a:spcAft>
                <a:spcPts val="0"/>
              </a:spcAft>
              <a:buNone/>
            </a:pPr>
            <a:endParaRPr lang="de-DE" sz="1400" b="0" dirty="0">
              <a:solidFill>
                <a:srgbClr val="2E2E2E"/>
              </a:solidFill>
              <a:highlight>
                <a:srgbClr val="FFFFFF"/>
              </a:highlight>
              <a:latin typeface="Aptos" panose="020B0004020202020204" pitchFamily="34" charset="0"/>
              <a:sym typeface="Arial"/>
            </a:endParaRPr>
          </a:p>
          <a:p>
            <a:pPr marL="0" lvl="0" indent="0" algn="l" rtl="0">
              <a:lnSpc>
                <a:spcPct val="165000"/>
              </a:lnSpc>
              <a:spcBef>
                <a:spcPts val="1300"/>
              </a:spcBef>
              <a:spcAft>
                <a:spcPts val="0"/>
              </a:spcAft>
              <a:buSzPts val="1100"/>
              <a:buNone/>
            </a:pPr>
            <a:endParaRPr lang="de-DE" sz="1400" b="0" dirty="0">
              <a:solidFill>
                <a:srgbClr val="2E2E2E"/>
              </a:solidFill>
              <a:highlight>
                <a:srgbClr val="FFFFFF"/>
              </a:highlight>
              <a:latin typeface="Aptos" panose="020B0004020202020204" pitchFamily="34" charset="0"/>
              <a:sym typeface="Arial"/>
            </a:endParaRPr>
          </a:p>
          <a:p>
            <a:pPr marL="0" lvl="0" indent="0" algn="l" rtl="0">
              <a:lnSpc>
                <a:spcPct val="165000"/>
              </a:lnSpc>
              <a:spcBef>
                <a:spcPts val="1300"/>
              </a:spcBef>
              <a:spcAft>
                <a:spcPts val="0"/>
              </a:spcAft>
              <a:buSzPts val="1100"/>
              <a:buNone/>
            </a:pPr>
            <a:r>
              <a:rPr lang="de-DE" sz="1400" b="0" dirty="0">
                <a:solidFill>
                  <a:srgbClr val="2E2E2E"/>
                </a:solidFill>
                <a:highlight>
                  <a:srgbClr val="FFFFFF"/>
                </a:highlight>
                <a:latin typeface="Aptos" panose="020B0004020202020204" pitchFamily="34" charset="0"/>
                <a:sym typeface="Arial"/>
              </a:rPr>
              <a:t>_____</a:t>
            </a:r>
          </a:p>
          <a:p>
            <a:pPr marL="0" lvl="0" indent="0" algn="l" rtl="0">
              <a:lnSpc>
                <a:spcPct val="165000"/>
              </a:lnSpc>
              <a:spcBef>
                <a:spcPts val="1300"/>
              </a:spcBef>
              <a:spcAft>
                <a:spcPts val="0"/>
              </a:spcAft>
              <a:buSzPts val="1100"/>
              <a:buNone/>
            </a:pPr>
            <a:r>
              <a:rPr lang="de-DE" sz="1400" b="0" dirty="0">
                <a:solidFill>
                  <a:srgbClr val="2E2E2E"/>
                </a:solidFill>
                <a:highlight>
                  <a:srgbClr val="FFFFFF"/>
                </a:highlight>
                <a:latin typeface="Aptos" panose="020B0004020202020204" pitchFamily="34" charset="0"/>
                <a:sym typeface="Arial"/>
              </a:rPr>
              <a:t>Quelle:</a:t>
            </a:r>
          </a:p>
          <a:p>
            <a:pPr marL="0" lvl="0" indent="0" algn="l">
              <a:spcBef>
                <a:spcPts val="1300"/>
              </a:spcBef>
              <a:spcAft>
                <a:spcPts val="0"/>
              </a:spcAft>
              <a:buNone/>
            </a:pPr>
            <a:r>
              <a:rPr lang="de-DE" b="0" dirty="0">
                <a:solidFill>
                  <a:srgbClr val="2E2E2E"/>
                </a:solidFill>
                <a:highlight>
                  <a:srgbClr val="FFFFFF"/>
                </a:highlight>
                <a:latin typeface="Aptos" panose="020B0004020202020204" pitchFamily="34" charset="0"/>
                <a:hlinkClick r:id="rId3"/>
              </a:rPr>
              <a:t>https://dieatemraeuber.de/geschichten-veraendern-die-welt</a:t>
            </a:r>
            <a:endParaRPr lang="de-DE" b="0" dirty="0">
              <a:latin typeface="Aptos" panose="020B0004020202020204" pitchFamily="34" charset="0"/>
            </a:endParaRPr>
          </a:p>
          <a:p>
            <a:pPr marL="0" lvl="0" indent="0" algn="l" rtl="0">
              <a:spcBef>
                <a:spcPts val="0"/>
              </a:spcBef>
              <a:spcAft>
                <a:spcPts val="0"/>
              </a:spcAft>
              <a:buNone/>
            </a:pPr>
            <a:endParaRPr lang="de-DE" b="0" dirty="0">
              <a:latin typeface="Aptos" panose="020B0004020202020204" pitchFamily="34" charset="0"/>
            </a:endParaRPr>
          </a:p>
          <a:p>
            <a:pPr marL="0" lvl="0" indent="0" algn="l" rtl="0">
              <a:spcBef>
                <a:spcPts val="0"/>
              </a:spcBef>
              <a:spcAft>
                <a:spcPts val="0"/>
              </a:spcAft>
              <a:buNone/>
            </a:pPr>
            <a:endParaRPr lang="de-DE" b="0" dirty="0">
              <a:latin typeface="Aptos" panose="020B0004020202020204" pitchFamily="34" charset="0"/>
            </a:endParaRPr>
          </a:p>
          <a:p>
            <a:pPr marL="0" lvl="0" indent="0" algn="l" rtl="0">
              <a:spcBef>
                <a:spcPts val="0"/>
              </a:spcBef>
              <a:spcAft>
                <a:spcPts val="0"/>
              </a:spcAft>
              <a:buNone/>
            </a:pPr>
            <a:endParaRPr lang="de-DE" b="0" u="sng" dirty="0">
              <a:solidFill>
                <a:srgbClr val="0563C1"/>
              </a:solidFill>
              <a:latin typeface="Aptos" panose="020B0004020202020204" pitchFamily="34" charset="0"/>
            </a:endParaRPr>
          </a:p>
          <a:p>
            <a:pPr marL="0" lvl="0" indent="0" algn="l" rtl="0">
              <a:spcBef>
                <a:spcPts val="0"/>
              </a:spcBef>
              <a:spcAft>
                <a:spcPts val="0"/>
              </a:spcAft>
              <a:buNone/>
            </a:pPr>
            <a:endParaRPr lang="de-DE" b="1" dirty="0">
              <a:latin typeface="Aptos" panose="020B0004020202020204" pitchFamily="34" charset="0"/>
            </a:endParaRP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4228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b="0" dirty="0">
                <a:latin typeface="Aptos" panose="020B0004020202020204" pitchFamily="34" charset="0"/>
                <a:sym typeface="Arial"/>
              </a:rPr>
              <a:t>So </a:t>
            </a:r>
            <a:r>
              <a:rPr lang="de-DE" b="0" dirty="0" err="1">
                <a:latin typeface="Aptos" panose="020B0004020202020204" pitchFamily="34" charset="0"/>
                <a:sym typeface="Arial"/>
              </a:rPr>
              <a:t>if</a:t>
            </a:r>
            <a:r>
              <a:rPr lang="de-DE" b="0" dirty="0">
                <a:latin typeface="Aptos" panose="020B0004020202020204" pitchFamily="34" charset="0"/>
                <a:sym typeface="Arial"/>
              </a:rPr>
              <a:t> </a:t>
            </a:r>
            <a:r>
              <a:rPr lang="de-DE" b="0" dirty="0" err="1">
                <a:latin typeface="Aptos" panose="020B0004020202020204" pitchFamily="34" charset="0"/>
                <a:sym typeface="Arial"/>
              </a:rPr>
              <a:t>you</a:t>
            </a:r>
            <a:r>
              <a:rPr lang="de-DE" b="0" dirty="0">
                <a:latin typeface="Aptos" panose="020B0004020202020204" pitchFamily="34" charset="0"/>
                <a:sym typeface="Arial"/>
              </a:rPr>
              <a:t> </a:t>
            </a:r>
            <a:r>
              <a:rPr lang="de-DE" b="0" dirty="0" err="1">
                <a:latin typeface="Aptos" panose="020B0004020202020204" pitchFamily="34" charset="0"/>
                <a:sym typeface="Arial"/>
              </a:rPr>
              <a:t>want</a:t>
            </a:r>
            <a:r>
              <a:rPr lang="de-DE" b="0" dirty="0">
                <a:latin typeface="Aptos" panose="020B0004020202020204" pitchFamily="34" charset="0"/>
                <a:sym typeface="Arial"/>
              </a:rPr>
              <a:t> </a:t>
            </a:r>
            <a:r>
              <a:rPr lang="de-DE" b="0" dirty="0" err="1">
                <a:latin typeface="Aptos" panose="020B0004020202020204" pitchFamily="34" charset="0"/>
                <a:sym typeface="Arial"/>
              </a:rPr>
              <a:t>to</a:t>
            </a:r>
            <a:r>
              <a:rPr lang="de-DE" b="0" dirty="0">
                <a:latin typeface="Aptos" panose="020B0004020202020204" pitchFamily="34" charset="0"/>
                <a:sym typeface="Arial"/>
              </a:rPr>
              <a:t> </a:t>
            </a:r>
            <a:r>
              <a:rPr lang="de-DE" b="0" dirty="0" err="1">
                <a:latin typeface="Aptos" panose="020B0004020202020204" pitchFamily="34" charset="0"/>
                <a:sym typeface="Arial"/>
              </a:rPr>
              <a:t>get</a:t>
            </a:r>
            <a:r>
              <a:rPr lang="de-DE" b="0" dirty="0">
                <a:latin typeface="Aptos" panose="020B0004020202020204" pitchFamily="34" charset="0"/>
                <a:sym typeface="Arial"/>
              </a:rPr>
              <a:t> </a:t>
            </a:r>
            <a:r>
              <a:rPr lang="de-DE" b="0" dirty="0" err="1">
                <a:latin typeface="Aptos" panose="020B0004020202020204" pitchFamily="34" charset="0"/>
                <a:sym typeface="Arial"/>
              </a:rPr>
              <a:t>your</a:t>
            </a:r>
            <a:r>
              <a:rPr lang="de-DE" b="0" dirty="0">
                <a:latin typeface="Aptos" panose="020B0004020202020204" pitchFamily="34" charset="0"/>
                <a:sym typeface="Arial"/>
              </a:rPr>
              <a:t> </a:t>
            </a:r>
            <a:r>
              <a:rPr lang="de-DE" b="0" dirty="0" err="1">
                <a:latin typeface="Aptos" panose="020B0004020202020204" pitchFamily="34" charset="0"/>
                <a:sym typeface="Arial"/>
              </a:rPr>
              <a:t>ideas</a:t>
            </a:r>
            <a:r>
              <a:rPr lang="de-DE" b="0" dirty="0">
                <a:latin typeface="Aptos" panose="020B0004020202020204" pitchFamily="34" charset="0"/>
                <a:sym typeface="Arial"/>
              </a:rPr>
              <a:t> out </a:t>
            </a:r>
            <a:r>
              <a:rPr lang="de-DE" b="0" dirty="0" err="1">
                <a:latin typeface="Aptos" panose="020B0004020202020204" pitchFamily="34" charset="0"/>
                <a:sym typeface="Arial"/>
              </a:rPr>
              <a:t>into</a:t>
            </a:r>
            <a:r>
              <a:rPr lang="de-DE" b="0" dirty="0">
                <a:latin typeface="Aptos" panose="020B0004020202020204" pitchFamily="34" charset="0"/>
                <a:sym typeface="Arial"/>
              </a:rPr>
              <a:t> </a:t>
            </a:r>
            <a:r>
              <a:rPr lang="de-DE" b="0" dirty="0" err="1">
                <a:latin typeface="Aptos" panose="020B0004020202020204" pitchFamily="34" charset="0"/>
                <a:sym typeface="Arial"/>
              </a:rPr>
              <a:t>the</a:t>
            </a:r>
            <a:r>
              <a:rPr lang="de-DE" b="0" dirty="0">
                <a:latin typeface="Aptos" panose="020B0004020202020204" pitchFamily="34" charset="0"/>
                <a:sym typeface="Arial"/>
              </a:rPr>
              <a:t> </a:t>
            </a:r>
            <a:r>
              <a:rPr lang="de-DE" b="0" dirty="0" err="1">
                <a:latin typeface="Aptos" panose="020B0004020202020204" pitchFamily="34" charset="0"/>
                <a:sym typeface="Arial"/>
              </a:rPr>
              <a:t>world</a:t>
            </a:r>
            <a:r>
              <a:rPr lang="de-DE" b="0" dirty="0">
                <a:latin typeface="Aptos" panose="020B0004020202020204" pitchFamily="34" charset="0"/>
                <a:sym typeface="Arial"/>
              </a:rPr>
              <a:t> and </a:t>
            </a:r>
            <a:r>
              <a:rPr lang="de-DE" b="0" dirty="0" err="1">
                <a:latin typeface="Aptos" panose="020B0004020202020204" pitchFamily="34" charset="0"/>
                <a:sym typeface="Arial"/>
              </a:rPr>
              <a:t>inspire</a:t>
            </a:r>
            <a:r>
              <a:rPr lang="de-DE" b="0" dirty="0">
                <a:latin typeface="Aptos" panose="020B0004020202020204" pitchFamily="34" charset="0"/>
                <a:sym typeface="Arial"/>
              </a:rPr>
              <a:t> </a:t>
            </a:r>
            <a:r>
              <a:rPr lang="de-DE" b="0" dirty="0" err="1">
                <a:latin typeface="Aptos" panose="020B0004020202020204" pitchFamily="34" charset="0"/>
                <a:sym typeface="Arial"/>
              </a:rPr>
              <a:t>others</a:t>
            </a:r>
            <a:r>
              <a:rPr lang="de-DE" b="0" dirty="0">
                <a:latin typeface="Aptos" panose="020B0004020202020204" pitchFamily="34" charset="0"/>
                <a:sym typeface="Arial"/>
              </a:rPr>
              <a:t> </a:t>
            </a:r>
            <a:r>
              <a:rPr lang="de-DE" b="0" dirty="0" err="1">
                <a:latin typeface="Aptos" panose="020B0004020202020204" pitchFamily="34" charset="0"/>
                <a:sym typeface="Arial"/>
              </a:rPr>
              <a:t>with</a:t>
            </a:r>
            <a:r>
              <a:rPr lang="de-DE" b="0" dirty="0">
                <a:latin typeface="Aptos" panose="020B0004020202020204" pitchFamily="34" charset="0"/>
                <a:sym typeface="Arial"/>
              </a:rPr>
              <a:t> </a:t>
            </a:r>
            <a:r>
              <a:rPr lang="de-DE" b="0" dirty="0" err="1">
                <a:latin typeface="Aptos" panose="020B0004020202020204" pitchFamily="34" charset="0"/>
                <a:sym typeface="Arial"/>
              </a:rPr>
              <a:t>your</a:t>
            </a:r>
            <a:r>
              <a:rPr lang="de-DE" b="0" dirty="0">
                <a:latin typeface="Aptos" panose="020B0004020202020204" pitchFamily="34" charset="0"/>
                <a:sym typeface="Arial"/>
              </a:rPr>
              <a:t> </a:t>
            </a:r>
            <a:r>
              <a:rPr lang="de-DE" b="0" dirty="0" err="1">
                <a:latin typeface="Aptos" panose="020B0004020202020204" pitchFamily="34" charset="0"/>
                <a:sym typeface="Arial"/>
              </a:rPr>
              <a:t>vision</a:t>
            </a:r>
            <a:r>
              <a:rPr lang="de-DE" b="0" dirty="0">
                <a:latin typeface="Aptos" panose="020B0004020202020204" pitchFamily="34" charset="0"/>
                <a:sym typeface="Arial"/>
              </a:rPr>
              <a:t>, </a:t>
            </a:r>
            <a:r>
              <a:rPr lang="de-DE" b="0" dirty="0" err="1">
                <a:latin typeface="Aptos" panose="020B0004020202020204" pitchFamily="34" charset="0"/>
                <a:sym typeface="Arial"/>
              </a:rPr>
              <a:t>then</a:t>
            </a:r>
            <a:r>
              <a:rPr lang="de-DE" b="0" dirty="0">
                <a:latin typeface="Aptos" panose="020B0004020202020204" pitchFamily="34" charset="0"/>
                <a:sym typeface="Arial"/>
              </a:rPr>
              <a:t> </a:t>
            </a:r>
            <a:r>
              <a:rPr lang="de-DE" b="0" dirty="0" err="1">
                <a:latin typeface="Aptos" panose="020B0004020202020204" pitchFamily="34" charset="0"/>
                <a:sym typeface="Arial"/>
              </a:rPr>
              <a:t>storytelling</a:t>
            </a:r>
            <a:r>
              <a:rPr lang="de-DE" b="0" dirty="0">
                <a:latin typeface="Aptos" panose="020B0004020202020204" pitchFamily="34" charset="0"/>
                <a:sym typeface="Arial"/>
              </a:rPr>
              <a:t> </a:t>
            </a:r>
            <a:r>
              <a:rPr lang="de-DE" b="0" dirty="0" err="1">
                <a:latin typeface="Aptos" panose="020B0004020202020204" pitchFamily="34" charset="0"/>
                <a:sym typeface="Arial"/>
              </a:rPr>
              <a:t>is</a:t>
            </a:r>
            <a:r>
              <a:rPr lang="de-DE" b="0" dirty="0">
                <a:latin typeface="Aptos" panose="020B0004020202020204" pitchFamily="34" charset="0"/>
                <a:sym typeface="Arial"/>
              </a:rPr>
              <a:t> a </a:t>
            </a:r>
            <a:r>
              <a:rPr lang="de-DE" b="0" dirty="0" err="1">
                <a:latin typeface="Aptos" panose="020B0004020202020204" pitchFamily="34" charset="0"/>
                <a:sym typeface="Arial"/>
              </a:rPr>
              <a:t>very</a:t>
            </a:r>
            <a:r>
              <a:rPr lang="de-DE" b="0" dirty="0">
                <a:latin typeface="Aptos" panose="020B0004020202020204" pitchFamily="34" charset="0"/>
                <a:sym typeface="Arial"/>
              </a:rPr>
              <a:t> </a:t>
            </a:r>
            <a:r>
              <a:rPr lang="de-DE" b="0" dirty="0" err="1">
                <a:latin typeface="Aptos" panose="020B0004020202020204" pitchFamily="34" charset="0"/>
                <a:sym typeface="Arial"/>
              </a:rPr>
              <a:t>important</a:t>
            </a:r>
            <a:r>
              <a:rPr lang="de-DE" b="0" dirty="0">
                <a:latin typeface="Aptos" panose="020B0004020202020204" pitchFamily="34" charset="0"/>
                <a:sym typeface="Arial"/>
              </a:rPr>
              <a:t> </a:t>
            </a:r>
            <a:r>
              <a:rPr lang="de-DE" b="0" dirty="0" err="1">
                <a:latin typeface="Aptos" panose="020B0004020202020204" pitchFamily="34" charset="0"/>
                <a:sym typeface="Arial"/>
              </a:rPr>
              <a:t>tool</a:t>
            </a:r>
            <a:r>
              <a:rPr lang="de-DE" b="0" dirty="0">
                <a:latin typeface="Aptos" panose="020B0004020202020204" pitchFamily="34" charset="0"/>
                <a:sym typeface="Arial"/>
              </a:rPr>
              <a:t> </a:t>
            </a:r>
            <a:r>
              <a:rPr lang="de-DE" b="0" dirty="0" err="1">
                <a:latin typeface="Aptos" panose="020B0004020202020204" pitchFamily="34" charset="0"/>
                <a:sym typeface="Arial"/>
              </a:rPr>
              <a:t>for</a:t>
            </a:r>
            <a:r>
              <a:rPr lang="de-DE" b="0" dirty="0">
                <a:latin typeface="Aptos" panose="020B0004020202020204" pitchFamily="34" charset="0"/>
                <a:sym typeface="Arial"/>
              </a:rPr>
              <a:t> </a:t>
            </a:r>
            <a:r>
              <a:rPr lang="de-DE" b="0" dirty="0" err="1">
                <a:latin typeface="Aptos" panose="020B0004020202020204" pitchFamily="34" charset="0"/>
                <a:sym typeface="Arial"/>
              </a:rPr>
              <a:t>you</a:t>
            </a:r>
            <a:r>
              <a:rPr lang="de-DE" b="0" dirty="0">
                <a:latin typeface="Aptos" panose="020B0004020202020204" pitchFamily="34" charset="0"/>
                <a:sym typeface="Arial"/>
              </a:rPr>
              <a:t> </a:t>
            </a:r>
            <a:r>
              <a:rPr lang="de-DE" b="0" dirty="0" err="1">
                <a:latin typeface="Aptos" panose="020B0004020202020204" pitchFamily="34" charset="0"/>
                <a:sym typeface="Arial"/>
              </a:rPr>
              <a:t>as</a:t>
            </a:r>
            <a:r>
              <a:rPr lang="de-DE" b="0" dirty="0">
                <a:latin typeface="Aptos" panose="020B0004020202020204" pitchFamily="34" charset="0"/>
                <a:sym typeface="Arial"/>
              </a:rPr>
              <a:t> a </a:t>
            </a:r>
            <a:r>
              <a:rPr lang="de-DE" b="0" dirty="0" err="1">
                <a:latin typeface="Aptos" panose="020B0004020202020204" pitchFamily="34" charset="0"/>
                <a:sym typeface="Arial"/>
              </a:rPr>
              <a:t>researcher</a:t>
            </a:r>
            <a:r>
              <a:rPr lang="de-DE" b="0" dirty="0">
                <a:latin typeface="Aptos" panose="020B0004020202020204" pitchFamily="34" charset="0"/>
                <a:sym typeface="Arial"/>
              </a:rPr>
              <a:t>. </a:t>
            </a:r>
          </a:p>
          <a:p>
            <a:pPr marL="158750" indent="0">
              <a:buNone/>
            </a:pPr>
            <a:r>
              <a:rPr lang="de-DE" b="0" dirty="0">
                <a:latin typeface="Aptos" panose="020B0004020202020204" pitchFamily="34" charset="0"/>
                <a:sym typeface="Arial"/>
              </a:rPr>
              <a:t> </a:t>
            </a:r>
            <a:endParaRPr lang="de-DE" b="0" dirty="0">
              <a:latin typeface="Aptos" panose="020B0004020202020204" pitchFamily="34" charset="0"/>
            </a:endParaRPr>
          </a:p>
          <a:p>
            <a:pPr marL="0" indent="0">
              <a:buNone/>
            </a:pPr>
            <a:r>
              <a:rPr lang="de-DE" b="0" dirty="0" err="1">
                <a:latin typeface="Aptos" panose="020B0004020202020204" pitchFamily="34" charset="0"/>
                <a:sym typeface="Arial"/>
              </a:rPr>
              <a:t>That's</a:t>
            </a:r>
            <a:r>
              <a:rPr lang="de-DE" b="0" dirty="0">
                <a:latin typeface="Aptos" panose="020B0004020202020204" pitchFamily="34" charset="0"/>
                <a:sym typeface="Arial"/>
              </a:rPr>
              <a:t> </a:t>
            </a:r>
            <a:r>
              <a:rPr lang="de-DE" b="0" dirty="0" err="1">
                <a:latin typeface="Aptos" panose="020B0004020202020204" pitchFamily="34" charset="0"/>
                <a:sym typeface="Arial"/>
              </a:rPr>
              <a:t>why</a:t>
            </a:r>
            <a:r>
              <a:rPr lang="de-DE" b="0" dirty="0">
                <a:latin typeface="Aptos" panose="020B0004020202020204" pitchFamily="34" charset="0"/>
                <a:sym typeface="Arial"/>
              </a:rPr>
              <a:t> </a:t>
            </a:r>
            <a:r>
              <a:rPr lang="de-DE" b="0" dirty="0" err="1">
                <a:latin typeface="Aptos" panose="020B0004020202020204" pitchFamily="34" charset="0"/>
                <a:sym typeface="Arial"/>
              </a:rPr>
              <a:t>today</a:t>
            </a:r>
            <a:r>
              <a:rPr lang="de-DE" b="0" dirty="0">
                <a:latin typeface="Aptos" panose="020B0004020202020204" pitchFamily="34" charset="0"/>
                <a:sym typeface="Arial"/>
              </a:rPr>
              <a:t> </a:t>
            </a:r>
            <a:r>
              <a:rPr lang="de-DE" b="0" dirty="0" err="1">
                <a:latin typeface="Aptos" panose="020B0004020202020204" pitchFamily="34" charset="0"/>
                <a:sym typeface="Arial"/>
              </a:rPr>
              <a:t>we</a:t>
            </a:r>
            <a:r>
              <a:rPr lang="de-DE" b="0" dirty="0">
                <a:latin typeface="Aptos" panose="020B0004020202020204" pitchFamily="34" charset="0"/>
                <a:sym typeface="Arial"/>
              </a:rPr>
              <a:t> </a:t>
            </a:r>
            <a:r>
              <a:rPr lang="de-DE" b="0" dirty="0" err="1">
                <a:latin typeface="Aptos" panose="020B0004020202020204" pitchFamily="34" charset="0"/>
                <a:sym typeface="Arial"/>
              </a:rPr>
              <a:t>want</a:t>
            </a:r>
            <a:r>
              <a:rPr lang="de-DE" b="0" dirty="0">
                <a:latin typeface="Aptos" panose="020B0004020202020204" pitchFamily="34" charset="0"/>
                <a:sym typeface="Arial"/>
              </a:rPr>
              <a:t> </a:t>
            </a:r>
            <a:r>
              <a:rPr lang="de-DE" b="0" dirty="0" err="1">
                <a:latin typeface="Aptos" panose="020B0004020202020204" pitchFamily="34" charset="0"/>
                <a:sym typeface="Arial"/>
              </a:rPr>
              <a:t>to</a:t>
            </a:r>
            <a:r>
              <a:rPr lang="de-DE" b="0" dirty="0">
                <a:latin typeface="Aptos" panose="020B0004020202020204" pitchFamily="34" charset="0"/>
                <a:sym typeface="Arial"/>
              </a:rPr>
              <a:t> </a:t>
            </a:r>
            <a:r>
              <a:rPr lang="de-DE" b="0" dirty="0" err="1">
                <a:latin typeface="Aptos" panose="020B0004020202020204" pitchFamily="34" charset="0"/>
                <a:sym typeface="Arial"/>
              </a:rPr>
              <a:t>focus</a:t>
            </a:r>
            <a:r>
              <a:rPr lang="de-DE" b="0" dirty="0">
                <a:latin typeface="Aptos" panose="020B0004020202020204" pitchFamily="34" charset="0"/>
                <a:sym typeface="Arial"/>
              </a:rPr>
              <a:t> </a:t>
            </a:r>
            <a:r>
              <a:rPr lang="de-DE" b="0" dirty="0" err="1">
                <a:latin typeface="Aptos" panose="020B0004020202020204" pitchFamily="34" charset="0"/>
                <a:sym typeface="Arial"/>
              </a:rPr>
              <a:t>less</a:t>
            </a:r>
            <a:r>
              <a:rPr lang="de-DE" b="0" dirty="0">
                <a:latin typeface="Aptos" panose="020B0004020202020204" pitchFamily="34" charset="0"/>
                <a:sym typeface="Arial"/>
              </a:rPr>
              <a:t> on </a:t>
            </a:r>
            <a:r>
              <a:rPr lang="de-DE" b="0" dirty="0" err="1">
                <a:latin typeface="Aptos" panose="020B0004020202020204" pitchFamily="34" charset="0"/>
                <a:sym typeface="Arial"/>
              </a:rPr>
              <a:t>the</a:t>
            </a:r>
            <a:r>
              <a:rPr lang="de-DE" b="0" dirty="0">
                <a:latin typeface="Aptos" panose="020B0004020202020204" pitchFamily="34" charset="0"/>
                <a:sym typeface="Arial"/>
              </a:rPr>
              <a:t> </a:t>
            </a:r>
            <a:r>
              <a:rPr lang="de-DE" b="0" dirty="0" err="1">
                <a:latin typeface="Aptos" panose="020B0004020202020204" pitchFamily="34" charset="0"/>
                <a:sym typeface="Arial"/>
              </a:rPr>
              <a:t>content</a:t>
            </a:r>
            <a:r>
              <a:rPr lang="de-DE" b="0" dirty="0">
                <a:latin typeface="Aptos" panose="020B0004020202020204" pitchFamily="34" charset="0"/>
                <a:sym typeface="Arial"/>
              </a:rPr>
              <a:t> </a:t>
            </a:r>
            <a:r>
              <a:rPr lang="de-DE" b="0" dirty="0" err="1">
                <a:latin typeface="Aptos" panose="020B0004020202020204" pitchFamily="34" charset="0"/>
                <a:sym typeface="Arial"/>
              </a:rPr>
              <a:t>of</a:t>
            </a:r>
            <a:r>
              <a:rPr lang="de-DE" b="0" dirty="0">
                <a:latin typeface="Aptos" panose="020B0004020202020204" pitchFamily="34" charset="0"/>
                <a:sym typeface="Arial"/>
              </a:rPr>
              <a:t> </a:t>
            </a:r>
            <a:r>
              <a:rPr lang="de-DE" b="0" dirty="0" err="1">
                <a:latin typeface="Aptos" panose="020B0004020202020204" pitchFamily="34" charset="0"/>
                <a:sym typeface="Arial"/>
              </a:rPr>
              <a:t>your</a:t>
            </a:r>
            <a:r>
              <a:rPr lang="de-DE" b="0" dirty="0">
                <a:latin typeface="Aptos" panose="020B0004020202020204" pitchFamily="34" charset="0"/>
                <a:sym typeface="Arial"/>
              </a:rPr>
              <a:t> </a:t>
            </a:r>
            <a:r>
              <a:rPr lang="de-DE" b="0" dirty="0" err="1">
                <a:latin typeface="Aptos" panose="020B0004020202020204" pitchFamily="34" charset="0"/>
                <a:sym typeface="Arial"/>
              </a:rPr>
              <a:t>research</a:t>
            </a:r>
            <a:r>
              <a:rPr lang="de-DE" b="0" dirty="0">
                <a:latin typeface="Aptos" panose="020B0004020202020204" pitchFamily="34" charset="0"/>
                <a:sym typeface="Arial"/>
              </a:rPr>
              <a:t> </a:t>
            </a:r>
            <a:r>
              <a:rPr lang="de-DE" b="0" dirty="0" err="1">
                <a:latin typeface="Aptos" panose="020B0004020202020204" pitchFamily="34" charset="0"/>
                <a:sym typeface="Arial"/>
              </a:rPr>
              <a:t>or</a:t>
            </a:r>
            <a:r>
              <a:rPr lang="de-DE" b="0" dirty="0">
                <a:latin typeface="Aptos" panose="020B0004020202020204" pitchFamily="34" charset="0"/>
                <a:sym typeface="Arial"/>
              </a:rPr>
              <a:t> </a:t>
            </a:r>
            <a:r>
              <a:rPr lang="de-DE" b="0" dirty="0" err="1">
                <a:latin typeface="Aptos" panose="020B0004020202020204" pitchFamily="34" charset="0"/>
                <a:sym typeface="Arial"/>
              </a:rPr>
              <a:t>perhaps</a:t>
            </a:r>
            <a:r>
              <a:rPr lang="de-DE" b="0" dirty="0">
                <a:latin typeface="Aptos" panose="020B0004020202020204" pitchFamily="34" charset="0"/>
                <a:sym typeface="Arial"/>
              </a:rPr>
              <a:t> </a:t>
            </a:r>
            <a:r>
              <a:rPr lang="de-DE" b="0" dirty="0" err="1">
                <a:latin typeface="Aptos" panose="020B0004020202020204" pitchFamily="34" charset="0"/>
                <a:sym typeface="Arial"/>
              </a:rPr>
              <a:t>even</a:t>
            </a:r>
            <a:r>
              <a:rPr lang="de-DE" b="0" dirty="0">
                <a:latin typeface="Aptos" panose="020B0004020202020204" pitchFamily="34" charset="0"/>
                <a:sym typeface="Arial"/>
              </a:rPr>
              <a:t> </a:t>
            </a:r>
            <a:r>
              <a:rPr lang="de-DE" b="0" dirty="0" err="1">
                <a:latin typeface="Aptos" panose="020B0004020202020204" pitchFamily="34" charset="0"/>
                <a:sym typeface="Arial"/>
              </a:rPr>
              <a:t>your</a:t>
            </a:r>
            <a:r>
              <a:rPr lang="de-DE" b="0" dirty="0">
                <a:latin typeface="Aptos" panose="020B0004020202020204" pitchFamily="34" charset="0"/>
                <a:sym typeface="Arial"/>
              </a:rPr>
              <a:t> </a:t>
            </a:r>
            <a:r>
              <a:rPr lang="de-DE" b="0" dirty="0" err="1">
                <a:latin typeface="Aptos" panose="020B0004020202020204" pitchFamily="34" charset="0"/>
                <a:sym typeface="Arial"/>
              </a:rPr>
              <a:t>start-up</a:t>
            </a:r>
            <a:r>
              <a:rPr lang="de-DE" b="0" dirty="0">
                <a:latin typeface="Aptos" panose="020B0004020202020204" pitchFamily="34" charset="0"/>
                <a:sym typeface="Arial"/>
              </a:rPr>
              <a:t> </a:t>
            </a:r>
            <a:r>
              <a:rPr lang="de-DE" b="0" dirty="0" err="1">
                <a:latin typeface="Aptos" panose="020B0004020202020204" pitchFamily="34" charset="0"/>
                <a:sym typeface="Arial"/>
              </a:rPr>
              <a:t>idea</a:t>
            </a:r>
            <a:r>
              <a:rPr lang="de-DE" b="0" dirty="0">
                <a:latin typeface="Aptos" panose="020B0004020202020204" pitchFamily="34" charset="0"/>
                <a:sym typeface="Arial"/>
              </a:rPr>
              <a:t> and </a:t>
            </a:r>
            <a:r>
              <a:rPr lang="de-DE" b="0" dirty="0" err="1">
                <a:latin typeface="Aptos" panose="020B0004020202020204" pitchFamily="34" charset="0"/>
                <a:sym typeface="Arial"/>
              </a:rPr>
              <a:t>more</a:t>
            </a:r>
            <a:r>
              <a:rPr lang="de-DE" b="0" dirty="0">
                <a:latin typeface="Aptos" panose="020B0004020202020204" pitchFamily="34" charset="0"/>
                <a:sym typeface="Arial"/>
              </a:rPr>
              <a:t> on </a:t>
            </a:r>
            <a:r>
              <a:rPr lang="de-DE" b="0" dirty="0" err="1">
                <a:latin typeface="Aptos" panose="020B0004020202020204" pitchFamily="34" charset="0"/>
                <a:sym typeface="Arial"/>
              </a:rPr>
              <a:t>the</a:t>
            </a:r>
            <a:r>
              <a:rPr lang="de-DE" b="0" dirty="0">
                <a:latin typeface="Aptos" panose="020B0004020202020204" pitchFamily="34" charset="0"/>
                <a:sym typeface="Arial"/>
              </a:rPr>
              <a:t> craft </a:t>
            </a:r>
            <a:r>
              <a:rPr lang="de-DE" b="0" dirty="0" err="1">
                <a:latin typeface="Aptos" panose="020B0004020202020204" pitchFamily="34" charset="0"/>
                <a:sym typeface="Arial"/>
              </a:rPr>
              <a:t>of</a:t>
            </a:r>
            <a:r>
              <a:rPr lang="de-DE" b="0" dirty="0">
                <a:latin typeface="Aptos" panose="020B0004020202020204" pitchFamily="34" charset="0"/>
                <a:sym typeface="Arial"/>
              </a:rPr>
              <a:t> </a:t>
            </a:r>
            <a:r>
              <a:rPr lang="de-DE" b="0" dirty="0" err="1">
                <a:latin typeface="Aptos" panose="020B0004020202020204" pitchFamily="34" charset="0"/>
                <a:sym typeface="Arial"/>
              </a:rPr>
              <a:t>storytelling</a:t>
            </a:r>
            <a:r>
              <a:rPr lang="de-DE" b="0" dirty="0">
                <a:latin typeface="Aptos" panose="020B0004020202020204" pitchFamily="34" charset="0"/>
                <a:sym typeface="Arial"/>
              </a:rPr>
              <a:t>!</a:t>
            </a:r>
          </a:p>
          <a:p>
            <a:pPr marL="0" indent="0">
              <a:buNone/>
            </a:pPr>
            <a:r>
              <a:rPr lang="de-DE" b="0" dirty="0">
                <a:latin typeface="Aptos" panose="020B0004020202020204" pitchFamily="34" charset="0"/>
              </a:rPr>
              <a:t>--&gt; Klar machen, dass die TN ihr eigenes Storytelling erarbeiten (an ihrem Thema), es geht also nicht um ein "Ideenbrainstorming"</a:t>
            </a:r>
          </a:p>
          <a:p>
            <a:pPr marL="0" indent="0">
              <a:buNone/>
            </a:pPr>
            <a:endParaRPr lang="de-DE" b="0" dirty="0">
              <a:latin typeface="Aptos" panose="020B0004020202020204" pitchFamily="34" charset="0"/>
            </a:endParaRPr>
          </a:p>
        </p:txBody>
      </p:sp>
    </p:spTree>
    <p:extLst>
      <p:ext uri="{BB962C8B-B14F-4D97-AF65-F5344CB8AC3E}">
        <p14:creationId xmlns:p14="http://schemas.microsoft.com/office/powerpoint/2010/main" val="2234538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228600" lvl="0" indent="-152400" algn="l" rtl="0">
              <a:spcBef>
                <a:spcPts val="0"/>
              </a:spcBef>
              <a:spcAft>
                <a:spcPts val="0"/>
              </a:spcAft>
              <a:buClr>
                <a:schemeClr val="dk1"/>
              </a:buClr>
              <a:buSzPts val="1200"/>
              <a:buFont typeface="Noticia Text"/>
              <a:buNone/>
            </a:pPr>
            <a:r>
              <a:rPr lang="de-DE" b="1" dirty="0">
                <a:highlight>
                  <a:srgbClr val="FFFFFF"/>
                </a:highlight>
                <a:latin typeface="Aptos" panose="020B0004020202020204" pitchFamily="34" charset="0"/>
                <a:sym typeface="Arial"/>
              </a:rPr>
              <a:t>So </a:t>
            </a:r>
            <a:r>
              <a:rPr lang="de-DE" b="1" dirty="0" err="1">
                <a:highlight>
                  <a:srgbClr val="FFFFFF"/>
                </a:highlight>
                <a:latin typeface="Aptos" panose="020B0004020202020204" pitchFamily="34" charset="0"/>
                <a:sym typeface="Arial"/>
              </a:rPr>
              <a:t>as</a:t>
            </a:r>
            <a:r>
              <a:rPr lang="de-DE" b="1" dirty="0">
                <a:highlight>
                  <a:srgbClr val="FFFFFF"/>
                </a:highlight>
                <a:latin typeface="Aptos" panose="020B0004020202020204" pitchFamily="34" charset="0"/>
                <a:sym typeface="Arial"/>
              </a:rPr>
              <a:t> a </a:t>
            </a:r>
            <a:r>
              <a:rPr lang="de-DE" b="1" dirty="0" err="1">
                <a:highlight>
                  <a:srgbClr val="FFFFFF"/>
                </a:highlight>
                <a:latin typeface="Aptos" panose="020B0004020202020204" pitchFamily="34" charset="0"/>
                <a:sym typeface="Arial"/>
              </a:rPr>
              <a:t>first</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step</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we</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want</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to</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understand</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What</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change</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is</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it</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that</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you</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want</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to</a:t>
            </a:r>
            <a:r>
              <a:rPr lang="de-DE" b="1" dirty="0">
                <a:highlight>
                  <a:srgbClr val="FFFFFF"/>
                </a:highlight>
                <a:latin typeface="Aptos" panose="020B0004020202020204" pitchFamily="34" charset="0"/>
                <a:sym typeface="Arial"/>
              </a:rPr>
              <a:t> bring </a:t>
            </a:r>
            <a:r>
              <a:rPr lang="de-DE" b="1" dirty="0" err="1">
                <a:highlight>
                  <a:srgbClr val="FFFFFF"/>
                </a:highlight>
                <a:latin typeface="Aptos" panose="020B0004020202020204" pitchFamily="34" charset="0"/>
                <a:sym typeface="Arial"/>
              </a:rPr>
              <a:t>to</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the</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world</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What</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impact</a:t>
            </a:r>
            <a:r>
              <a:rPr lang="de-DE" b="1" dirty="0">
                <a:highlight>
                  <a:srgbClr val="FFFFFF"/>
                </a:highlight>
                <a:latin typeface="Aptos" panose="020B0004020202020204" pitchFamily="34" charset="0"/>
                <a:sym typeface="Arial"/>
              </a:rPr>
              <a:t> do </a:t>
            </a:r>
            <a:r>
              <a:rPr lang="de-DE" b="1" dirty="0" err="1">
                <a:highlight>
                  <a:srgbClr val="FFFFFF"/>
                </a:highlight>
                <a:latin typeface="Aptos" panose="020B0004020202020204" pitchFamily="34" charset="0"/>
                <a:sym typeface="Arial"/>
              </a:rPr>
              <a:t>you</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want</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to</a:t>
            </a:r>
            <a:r>
              <a:rPr lang="de-DE" b="1" dirty="0">
                <a:highlight>
                  <a:srgbClr val="FFFFFF"/>
                </a:highlight>
                <a:latin typeface="Aptos" panose="020B0004020202020204" pitchFamily="34" charset="0"/>
                <a:sym typeface="Arial"/>
              </a:rPr>
              <a:t> </a:t>
            </a:r>
            <a:r>
              <a:rPr lang="de-DE" b="1" dirty="0" err="1">
                <a:highlight>
                  <a:srgbClr val="FFFFFF"/>
                </a:highlight>
                <a:latin typeface="Aptos" panose="020B0004020202020204" pitchFamily="34" charset="0"/>
                <a:sym typeface="Arial"/>
              </a:rPr>
              <a:t>have</a:t>
            </a:r>
            <a:r>
              <a:rPr lang="de-DE" b="1" dirty="0">
                <a:highlight>
                  <a:srgbClr val="FFFFFF"/>
                </a:highlight>
                <a:latin typeface="Aptos" panose="020B0004020202020204" pitchFamily="34" charset="0"/>
                <a:sym typeface="Arial"/>
              </a:rPr>
              <a:t>?</a:t>
            </a:r>
          </a:p>
          <a:p>
            <a:pPr marL="228600" lvl="0" indent="-152400" algn="l" rtl="0">
              <a:spcBef>
                <a:spcPts val="0"/>
              </a:spcBef>
              <a:spcAft>
                <a:spcPts val="0"/>
              </a:spcAft>
              <a:buClr>
                <a:schemeClr val="dk1"/>
              </a:buClr>
              <a:buSzPts val="1200"/>
              <a:buFont typeface="Noticia Text"/>
              <a:buNone/>
            </a:pPr>
            <a:endParaRPr lang="de-DE" b="1" dirty="0">
              <a:highlight>
                <a:srgbClr val="FFFFFF"/>
              </a:highlight>
              <a:latin typeface="Aptos" panose="020B0004020202020204" pitchFamily="34" charset="0"/>
              <a:sym typeface="Arial"/>
            </a:endParaRPr>
          </a:p>
          <a:p>
            <a:pPr marL="228600" lvl="0" indent="-152400" algn="l" rtl="0">
              <a:spcBef>
                <a:spcPts val="0"/>
              </a:spcBef>
              <a:spcAft>
                <a:spcPts val="0"/>
              </a:spcAft>
              <a:buClr>
                <a:schemeClr val="dk1"/>
              </a:buClr>
              <a:buSzPts val="1200"/>
              <a:buFont typeface="Noticia Text"/>
              <a:buNone/>
            </a:pPr>
            <a:r>
              <a:rPr lang="de-DE" b="0" dirty="0">
                <a:highlight>
                  <a:srgbClr val="FFFFFF"/>
                </a:highlight>
                <a:latin typeface="Aptos" panose="020B0004020202020204" pitchFamily="34" charset="0"/>
                <a:sym typeface="Arial"/>
              </a:rPr>
              <a:t>In </a:t>
            </a:r>
            <a:r>
              <a:rPr lang="de-DE" b="0" dirty="0" err="1">
                <a:highlight>
                  <a:srgbClr val="FFFFFF"/>
                </a:highlight>
                <a:latin typeface="Aptos" panose="020B0004020202020204" pitchFamily="34" charset="0"/>
                <a:sym typeface="Arial"/>
              </a:rPr>
              <a:t>order</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to</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tell</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story</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first</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you</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have</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to</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know</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what</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this</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story</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is</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about</a:t>
            </a:r>
            <a:r>
              <a:rPr lang="de-DE" b="0" dirty="0">
                <a:highlight>
                  <a:srgbClr val="FFFFFF"/>
                </a:highlight>
                <a:latin typeface="Aptos" panose="020B0004020202020204" pitchFamily="34" charset="0"/>
                <a:sym typeface="Arial"/>
              </a:rPr>
              <a:t>.</a:t>
            </a:r>
          </a:p>
          <a:p>
            <a:pPr marL="228600" lvl="0" indent="-152400" algn="l" rtl="0">
              <a:spcBef>
                <a:spcPts val="0"/>
              </a:spcBef>
              <a:spcAft>
                <a:spcPts val="0"/>
              </a:spcAft>
              <a:buClr>
                <a:schemeClr val="dk1"/>
              </a:buClr>
              <a:buSzPts val="1200"/>
              <a:buFont typeface="Noticia Text"/>
              <a:buNone/>
            </a:pPr>
            <a:r>
              <a:rPr lang="de-DE" b="0" dirty="0">
                <a:highlight>
                  <a:srgbClr val="FFFFFF"/>
                </a:highlight>
                <a:latin typeface="Aptos" panose="020B0004020202020204" pitchFamily="34" charset="0"/>
                <a:sym typeface="Arial"/>
              </a:rPr>
              <a:t>- so, </a:t>
            </a:r>
            <a:r>
              <a:rPr lang="de-DE" b="0" dirty="0" err="1">
                <a:highlight>
                  <a:srgbClr val="FFFFFF"/>
                </a:highlight>
                <a:latin typeface="Aptos" panose="020B0004020202020204" pitchFamily="34" charset="0"/>
                <a:sym typeface="Arial"/>
              </a:rPr>
              <a:t>what</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is</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the</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message</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you</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would</a:t>
            </a:r>
            <a:r>
              <a:rPr lang="de-DE" b="0" dirty="0">
                <a:highlight>
                  <a:srgbClr val="FFFFFF"/>
                </a:highlight>
                <a:latin typeface="Aptos" panose="020B0004020202020204" pitchFamily="34" charset="0"/>
                <a:sym typeface="Arial"/>
              </a:rPr>
              <a:t> like </a:t>
            </a:r>
            <a:r>
              <a:rPr lang="de-DE" b="0" dirty="0" err="1">
                <a:highlight>
                  <a:srgbClr val="FFFFFF"/>
                </a:highlight>
                <a:latin typeface="Aptos" panose="020B0004020202020204" pitchFamily="34" charset="0"/>
                <a:sym typeface="Arial"/>
              </a:rPr>
              <a:t>to</a:t>
            </a:r>
            <a:r>
              <a:rPr lang="de-DE" b="0" dirty="0">
                <a:highlight>
                  <a:srgbClr val="FFFFFF"/>
                </a:highlight>
                <a:latin typeface="Aptos" panose="020B0004020202020204" pitchFamily="34" charset="0"/>
                <a:sym typeface="Arial"/>
              </a:rPr>
              <a:t> send?</a:t>
            </a:r>
          </a:p>
          <a:p>
            <a:pPr marL="228600" lvl="0" indent="-152400" algn="l" rtl="0">
              <a:spcBef>
                <a:spcPts val="0"/>
              </a:spcBef>
              <a:spcAft>
                <a:spcPts val="0"/>
              </a:spcAft>
              <a:buClr>
                <a:schemeClr val="dk1"/>
              </a:buClr>
              <a:buSzPts val="1200"/>
              <a:buFont typeface="Noticia Text"/>
              <a:buNone/>
            </a:pP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as</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scientists</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you</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are</a:t>
            </a:r>
            <a:r>
              <a:rPr lang="de-DE" b="0" dirty="0">
                <a:highlight>
                  <a:srgbClr val="FFFFFF"/>
                </a:highlight>
                <a:latin typeface="Aptos" panose="020B0004020202020204" pitchFamily="34" charset="0"/>
                <a:sym typeface="Arial"/>
              </a:rPr>
              <a:t> all </a:t>
            </a:r>
            <a:r>
              <a:rPr lang="de-DE" b="0" dirty="0" err="1">
                <a:highlight>
                  <a:srgbClr val="FFFFFF"/>
                </a:highlight>
                <a:latin typeface="Aptos" panose="020B0004020202020204" pitchFamily="34" charset="0"/>
                <a:sym typeface="Arial"/>
              </a:rPr>
              <a:t>working</a:t>
            </a:r>
            <a:r>
              <a:rPr lang="de-DE" b="0" dirty="0">
                <a:highlight>
                  <a:srgbClr val="FFFFFF"/>
                </a:highlight>
                <a:latin typeface="Aptos" panose="020B0004020202020204" pitchFamily="34" charset="0"/>
                <a:sym typeface="Arial"/>
              </a:rPr>
              <a:t> on </a:t>
            </a:r>
            <a:r>
              <a:rPr lang="de-DE" b="0" dirty="0" err="1">
                <a:highlight>
                  <a:srgbClr val="FFFFFF"/>
                </a:highlight>
                <a:latin typeface="Aptos" panose="020B0004020202020204" pitchFamily="34" charset="0"/>
                <a:sym typeface="Arial"/>
              </a:rPr>
              <a:t>important</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topics</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for</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our</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world</a:t>
            </a:r>
            <a:endParaRPr lang="de-DE" b="0" dirty="0">
              <a:highlight>
                <a:srgbClr val="FFFFFF"/>
              </a:highlight>
              <a:latin typeface="Aptos" panose="020B0004020202020204" pitchFamily="34" charset="0"/>
              <a:sym typeface="Arial"/>
            </a:endParaRPr>
          </a:p>
          <a:p>
            <a:pPr marL="228600" lvl="0" indent="-152400" algn="l" rtl="0">
              <a:spcBef>
                <a:spcPts val="0"/>
              </a:spcBef>
              <a:spcAft>
                <a:spcPts val="0"/>
              </a:spcAft>
              <a:buClr>
                <a:schemeClr val="dk1"/>
              </a:buClr>
              <a:buSzPts val="1200"/>
              <a:buFont typeface="Noticia Text"/>
              <a:buNone/>
            </a:pP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that‘s</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why</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we</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want</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to</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start</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by</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giving</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you</a:t>
            </a:r>
            <a:r>
              <a:rPr lang="de-DE" b="0" dirty="0">
                <a:highlight>
                  <a:srgbClr val="FFFFFF"/>
                </a:highlight>
                <a:latin typeface="Aptos" panose="020B0004020202020204" pitchFamily="34" charset="0"/>
                <a:sym typeface="Arial"/>
              </a:rPr>
              <a:t> a </a:t>
            </a:r>
            <a:r>
              <a:rPr lang="de-DE" b="0" dirty="0" err="1">
                <a:highlight>
                  <a:srgbClr val="FFFFFF"/>
                </a:highlight>
                <a:latin typeface="Aptos" panose="020B0004020202020204" pitchFamily="34" charset="0"/>
                <a:sym typeface="Arial"/>
              </a:rPr>
              <a:t>bit</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of</a:t>
            </a:r>
            <a:r>
              <a:rPr lang="de-DE" b="0" dirty="0">
                <a:highlight>
                  <a:srgbClr val="FFFFFF"/>
                </a:highlight>
                <a:latin typeface="Aptos" panose="020B0004020202020204" pitchFamily="34" charset="0"/>
                <a:sym typeface="Arial"/>
              </a:rPr>
              <a:t> time </a:t>
            </a:r>
            <a:r>
              <a:rPr lang="de-DE" b="0" dirty="0" err="1">
                <a:highlight>
                  <a:srgbClr val="FFFFFF"/>
                </a:highlight>
                <a:latin typeface="Aptos" panose="020B0004020202020204" pitchFamily="34" charset="0"/>
                <a:sym typeface="Arial"/>
              </a:rPr>
              <a:t>to</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define</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the</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impact</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you</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want</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to</a:t>
            </a:r>
            <a:r>
              <a:rPr lang="de-DE" b="0" dirty="0">
                <a:highlight>
                  <a:srgbClr val="FFFFFF"/>
                </a:highlight>
                <a:latin typeface="Aptos" panose="020B0004020202020204" pitchFamily="34" charset="0"/>
                <a:sym typeface="Arial"/>
              </a:rPr>
              <a:t> bring </a:t>
            </a:r>
            <a:r>
              <a:rPr lang="de-DE" b="0" dirty="0" err="1">
                <a:highlight>
                  <a:srgbClr val="FFFFFF"/>
                </a:highlight>
                <a:latin typeface="Aptos" panose="020B0004020202020204" pitchFamily="34" charset="0"/>
                <a:sym typeface="Arial"/>
              </a:rPr>
              <a:t>into</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the</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world</a:t>
            </a:r>
            <a:r>
              <a:rPr lang="de-DE" b="0" dirty="0">
                <a:highlight>
                  <a:srgbClr val="FFFFFF"/>
                </a:highlight>
                <a:latin typeface="Aptos" panose="020B0004020202020204" pitchFamily="34" charset="0"/>
                <a:sym typeface="Arial"/>
              </a:rPr>
              <a:t>.</a:t>
            </a:r>
          </a:p>
          <a:p>
            <a:pPr marL="228600" lvl="0" indent="-152400" algn="l" rtl="0">
              <a:spcBef>
                <a:spcPts val="0"/>
              </a:spcBef>
              <a:spcAft>
                <a:spcPts val="0"/>
              </a:spcAft>
              <a:buClr>
                <a:schemeClr val="dk1"/>
              </a:buClr>
              <a:buSzPts val="1200"/>
              <a:buFont typeface="Noticia Text"/>
              <a:buNone/>
            </a:pP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this</a:t>
            </a:r>
            <a:r>
              <a:rPr lang="de-DE" b="0" dirty="0">
                <a:highlight>
                  <a:srgbClr val="FFFFFF"/>
                </a:highlight>
                <a:latin typeface="Aptos" panose="020B0004020202020204" pitchFamily="34" charset="0"/>
                <a:sym typeface="Arial"/>
              </a:rPr>
              <a:t> will </a:t>
            </a:r>
            <a:r>
              <a:rPr lang="de-DE" b="0" dirty="0" err="1">
                <a:highlight>
                  <a:srgbClr val="FFFFFF"/>
                </a:highlight>
                <a:latin typeface="Aptos" panose="020B0004020202020204" pitchFamily="34" charset="0"/>
                <a:sym typeface="Arial"/>
              </a:rPr>
              <a:t>be</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the</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foundation</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for</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the</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storytelling</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exercise</a:t>
            </a:r>
            <a:r>
              <a:rPr lang="de-DE" b="0" dirty="0">
                <a:highlight>
                  <a:srgbClr val="FFFFFF"/>
                </a:highlight>
                <a:latin typeface="Aptos" panose="020B0004020202020204" pitchFamily="34" charset="0"/>
                <a:sym typeface="Arial"/>
              </a:rPr>
              <a:t> </a:t>
            </a:r>
            <a:r>
              <a:rPr lang="de-DE" b="0" dirty="0" err="1">
                <a:highlight>
                  <a:srgbClr val="FFFFFF"/>
                </a:highlight>
                <a:latin typeface="Aptos" panose="020B0004020202020204" pitchFamily="34" charset="0"/>
                <a:sym typeface="Arial"/>
              </a:rPr>
              <a:t>afterwards</a:t>
            </a:r>
            <a:endParaRPr lang="de-DE" b="0" dirty="0">
              <a:highlight>
                <a:srgbClr val="FFFFFF"/>
              </a:highlight>
              <a:latin typeface="Aptos" panose="020B0004020202020204" pitchFamily="34" charset="0"/>
              <a:sym typeface="Arial"/>
            </a:endParaRPr>
          </a:p>
          <a:p>
            <a:pPr marL="228600" lvl="0" indent="-152400" algn="l" rtl="0">
              <a:spcBef>
                <a:spcPts val="0"/>
              </a:spcBef>
              <a:spcAft>
                <a:spcPts val="0"/>
              </a:spcAft>
              <a:buClr>
                <a:schemeClr val="dk1"/>
              </a:buClr>
              <a:buSzPts val="1200"/>
              <a:buFont typeface="Noticia Text"/>
              <a:buNone/>
            </a:pPr>
            <a:endParaRPr lang="de-DE" b="1" dirty="0">
              <a:highlight>
                <a:srgbClr val="FFFFFF"/>
              </a:highlight>
              <a:latin typeface="Aptos" panose="020B0004020202020204" pitchFamily="34" charset="0"/>
              <a:sym typeface="Arial"/>
            </a:endParaRPr>
          </a:p>
        </p:txBody>
      </p:sp>
    </p:spTree>
    <p:extLst>
      <p:ext uri="{BB962C8B-B14F-4D97-AF65-F5344CB8AC3E}">
        <p14:creationId xmlns:p14="http://schemas.microsoft.com/office/powerpoint/2010/main" val="2337833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228600" lvl="0" indent="-152400" algn="l" rtl="0">
              <a:spcBef>
                <a:spcPts val="0"/>
              </a:spcBef>
              <a:spcAft>
                <a:spcPts val="0"/>
              </a:spcAft>
              <a:buClr>
                <a:schemeClr val="dk1"/>
              </a:buClr>
              <a:buSzPts val="1200"/>
              <a:buFont typeface="Noticia Text"/>
              <a:buNone/>
            </a:pPr>
            <a:r>
              <a:rPr lang="de-DE" b="1" dirty="0" err="1">
                <a:latin typeface="Aptos" panose="020B0004020202020204" pitchFamily="34" charset="0"/>
                <a:sym typeface="Arial"/>
              </a:rPr>
              <a:t>How</a:t>
            </a:r>
            <a:r>
              <a:rPr lang="de-DE" b="1" dirty="0">
                <a:latin typeface="Aptos" panose="020B0004020202020204" pitchFamily="34" charset="0"/>
                <a:sym typeface="Arial"/>
              </a:rPr>
              <a:t>?</a:t>
            </a:r>
          </a:p>
          <a:p>
            <a:pPr marL="228600" lvl="0" indent="-152400" algn="l" rtl="0">
              <a:spcBef>
                <a:spcPts val="0"/>
              </a:spcBef>
              <a:spcAft>
                <a:spcPts val="0"/>
              </a:spcAft>
              <a:buClr>
                <a:schemeClr val="dk1"/>
              </a:buClr>
              <a:buSzPts val="1200"/>
              <a:buFont typeface="Noticia Text"/>
              <a:buNone/>
            </a:pPr>
            <a:r>
              <a:rPr lang="de-DE" b="0" dirty="0">
                <a:latin typeface="Aptos" panose="020B0004020202020204" pitchFamily="34" charset="0"/>
                <a:sym typeface="Arial"/>
              </a:rPr>
              <a:t>- solo </a:t>
            </a:r>
            <a:r>
              <a:rPr lang="de-DE" b="0" dirty="0" err="1">
                <a:latin typeface="Aptos" panose="020B0004020202020204" pitchFamily="34" charset="0"/>
                <a:sym typeface="Arial"/>
              </a:rPr>
              <a:t>work</a:t>
            </a:r>
            <a:endParaRPr lang="de-DE" b="0" dirty="0">
              <a:latin typeface="Aptos" panose="020B0004020202020204" pitchFamily="34" charset="0"/>
              <a:sym typeface="Arial"/>
            </a:endParaRPr>
          </a:p>
          <a:p>
            <a:pPr marL="228600" lvl="0" indent="-152400" algn="l" rtl="0">
              <a:spcBef>
                <a:spcPts val="0"/>
              </a:spcBef>
              <a:spcAft>
                <a:spcPts val="0"/>
              </a:spcAft>
              <a:buClr>
                <a:schemeClr val="dk1"/>
              </a:buClr>
              <a:buSzPts val="1200"/>
              <a:buFont typeface="Noticia Text"/>
              <a:buNone/>
            </a:pPr>
            <a:r>
              <a:rPr lang="de-DE" b="0" dirty="0">
                <a:latin typeface="Aptos" panose="020B0004020202020204" pitchFamily="34" charset="0"/>
                <a:sym typeface="Arial"/>
              </a:rPr>
              <a:t>- </a:t>
            </a:r>
            <a:r>
              <a:rPr lang="de-DE" b="0" dirty="0" err="1">
                <a:latin typeface="Aptos" panose="020B0004020202020204" pitchFamily="34" charset="0"/>
                <a:sym typeface="Arial"/>
              </a:rPr>
              <a:t>work</a:t>
            </a:r>
            <a:r>
              <a:rPr lang="de-DE" b="0" dirty="0">
                <a:latin typeface="Aptos" panose="020B0004020202020204" pitchFamily="34" charset="0"/>
                <a:sym typeface="Arial"/>
              </a:rPr>
              <a:t> on individual </a:t>
            </a:r>
            <a:r>
              <a:rPr lang="de-DE" b="0" dirty="0" err="1">
                <a:latin typeface="Aptos" panose="020B0004020202020204" pitchFamily="34" charset="0"/>
                <a:sym typeface="Arial"/>
              </a:rPr>
              <a:t>templates</a:t>
            </a:r>
            <a:r>
              <a:rPr lang="de-DE" b="0" dirty="0">
                <a:latin typeface="Aptos" panose="020B0004020202020204" pitchFamily="34" charset="0"/>
                <a:sym typeface="Arial"/>
              </a:rPr>
              <a:t> on </a:t>
            </a:r>
            <a:r>
              <a:rPr lang="de-DE" b="0" dirty="0" err="1">
                <a:latin typeface="Aptos" panose="020B0004020202020204" pitchFamily="34" charset="0"/>
                <a:sym typeface="Arial"/>
              </a:rPr>
              <a:t>miro</a:t>
            </a:r>
            <a:endParaRPr lang="de-DE" b="0" dirty="0">
              <a:latin typeface="Aptos" panose="020B0004020202020204" pitchFamily="34" charset="0"/>
              <a:sym typeface="Arial"/>
            </a:endParaRPr>
          </a:p>
          <a:p>
            <a:pPr marL="228600" lvl="0" indent="-152400" algn="l" rtl="0">
              <a:spcBef>
                <a:spcPts val="0"/>
              </a:spcBef>
              <a:spcAft>
                <a:spcPts val="0"/>
              </a:spcAft>
              <a:buClr>
                <a:schemeClr val="dk1"/>
              </a:buClr>
              <a:buSzPts val="1200"/>
              <a:buFont typeface="Noticia Text"/>
              <a:buNone/>
            </a:pPr>
            <a:endParaRPr lang="de-DE" b="1" dirty="0">
              <a:latin typeface="Aptos" panose="020B0004020202020204" pitchFamily="34" charset="0"/>
              <a:sym typeface="Arial"/>
            </a:endParaRPr>
          </a:p>
          <a:p>
            <a:pPr marL="228600" lvl="0" indent="-152400" algn="l" rtl="0">
              <a:spcBef>
                <a:spcPts val="0"/>
              </a:spcBef>
              <a:spcAft>
                <a:spcPts val="0"/>
              </a:spcAft>
              <a:buClr>
                <a:schemeClr val="dk1"/>
              </a:buClr>
              <a:buSzPts val="1200"/>
              <a:buFont typeface="Noticia Text"/>
              <a:buNone/>
            </a:pPr>
            <a:r>
              <a:rPr lang="de-DE" b="1" dirty="0" err="1">
                <a:latin typeface="Aptos" panose="020B0004020202020204" pitchFamily="34" charset="0"/>
                <a:sym typeface="Arial"/>
              </a:rPr>
              <a:t>What</a:t>
            </a:r>
            <a:r>
              <a:rPr lang="de-DE" b="1" dirty="0">
                <a:latin typeface="Aptos" panose="020B0004020202020204" pitchFamily="34" charset="0"/>
                <a:sym typeface="Arial"/>
              </a:rPr>
              <a:t>?</a:t>
            </a:r>
          </a:p>
          <a:p>
            <a:pPr marL="228600" lvl="0" indent="-152400" algn="l" rtl="0">
              <a:spcBef>
                <a:spcPts val="0"/>
              </a:spcBef>
              <a:spcAft>
                <a:spcPts val="0"/>
              </a:spcAft>
              <a:buClr>
                <a:schemeClr val="dk1"/>
              </a:buClr>
              <a:buSzPts val="1200"/>
              <a:buFont typeface="Noticia Text"/>
              <a:buNone/>
            </a:pPr>
            <a:r>
              <a:rPr lang="de-DE" b="0" dirty="0">
                <a:latin typeface="Aptos" panose="020B0004020202020204" pitchFamily="34" charset="0"/>
                <a:sym typeface="Arial"/>
              </a:rPr>
              <a:t>- </a:t>
            </a:r>
            <a:r>
              <a:rPr lang="de-DE" b="0" dirty="0" err="1">
                <a:latin typeface="Aptos" panose="020B0004020202020204" pitchFamily="34" charset="0"/>
                <a:sym typeface="Arial"/>
              </a:rPr>
              <a:t>brainstorm</a:t>
            </a:r>
            <a:r>
              <a:rPr lang="de-DE" b="0" dirty="0">
                <a:latin typeface="Aptos" panose="020B0004020202020204" pitchFamily="34" charset="0"/>
                <a:sym typeface="Arial"/>
              </a:rPr>
              <a:t> and </a:t>
            </a:r>
            <a:r>
              <a:rPr lang="de-DE" b="0" dirty="0" err="1">
                <a:latin typeface="Aptos" panose="020B0004020202020204" pitchFamily="34" charset="0"/>
                <a:sym typeface="Arial"/>
              </a:rPr>
              <a:t>define</a:t>
            </a:r>
            <a:r>
              <a:rPr lang="de-DE" b="0" dirty="0">
                <a:latin typeface="Aptos" panose="020B0004020202020204" pitchFamily="34" charset="0"/>
                <a:sym typeface="Arial"/>
              </a:rPr>
              <a:t> </a:t>
            </a:r>
            <a:r>
              <a:rPr lang="de-DE" b="0" dirty="0" err="1">
                <a:latin typeface="Aptos" panose="020B0004020202020204" pitchFamily="34" charset="0"/>
                <a:sym typeface="Arial"/>
              </a:rPr>
              <a:t>sentence</a:t>
            </a:r>
            <a:endParaRPr lang="de-DE" b="0" dirty="0">
              <a:latin typeface="Aptos" panose="020B0004020202020204" pitchFamily="34" charset="0"/>
              <a:sym typeface="Arial"/>
            </a:endParaRPr>
          </a:p>
          <a:p>
            <a:pPr marL="228600" lvl="0" indent="-152400" algn="l" rtl="0">
              <a:spcBef>
                <a:spcPts val="0"/>
              </a:spcBef>
              <a:spcAft>
                <a:spcPts val="0"/>
              </a:spcAft>
              <a:buClr>
                <a:schemeClr val="dk1"/>
              </a:buClr>
              <a:buSzPts val="1200"/>
              <a:buFont typeface="Noticia Text"/>
              <a:buNone/>
            </a:pPr>
            <a:endParaRPr lang="de-DE" b="1" dirty="0">
              <a:latin typeface="Aptos" panose="020B0004020202020204" pitchFamily="34" charset="0"/>
              <a:sym typeface="Arial"/>
            </a:endParaRPr>
          </a:p>
          <a:p>
            <a:pPr marL="228600" lvl="0" indent="-152400" algn="l" rtl="0">
              <a:spcBef>
                <a:spcPts val="0"/>
              </a:spcBef>
              <a:spcAft>
                <a:spcPts val="0"/>
              </a:spcAft>
              <a:buClr>
                <a:schemeClr val="dk1"/>
              </a:buClr>
              <a:buSzPts val="1200"/>
              <a:buFont typeface="Noticia Text"/>
              <a:buNone/>
            </a:pPr>
            <a:r>
              <a:rPr lang="de-DE" b="1" dirty="0" err="1">
                <a:latin typeface="Aptos" panose="020B0004020202020204" pitchFamily="34" charset="0"/>
                <a:sym typeface="Arial"/>
              </a:rPr>
              <a:t>Why</a:t>
            </a:r>
            <a:r>
              <a:rPr lang="de-DE" b="1" dirty="0">
                <a:latin typeface="Aptos" panose="020B0004020202020204" pitchFamily="34" charset="0"/>
                <a:sym typeface="Arial"/>
              </a:rPr>
              <a:t>? Goal </a:t>
            </a:r>
            <a:r>
              <a:rPr lang="de-DE" b="1" dirty="0" err="1">
                <a:latin typeface="Aptos" panose="020B0004020202020204" pitchFamily="34" charset="0"/>
                <a:sym typeface="Arial"/>
              </a:rPr>
              <a:t>of</a:t>
            </a:r>
            <a:r>
              <a:rPr lang="de-DE" b="1" dirty="0">
                <a:latin typeface="Aptos" panose="020B0004020202020204" pitchFamily="34" charset="0"/>
                <a:sym typeface="Arial"/>
              </a:rPr>
              <a:t> </a:t>
            </a:r>
            <a:r>
              <a:rPr lang="de-DE" b="1" dirty="0" err="1">
                <a:latin typeface="Aptos" panose="020B0004020202020204" pitchFamily="34" charset="0"/>
                <a:sym typeface="Arial"/>
              </a:rPr>
              <a:t>the</a:t>
            </a:r>
            <a:r>
              <a:rPr lang="de-DE" b="1" dirty="0">
                <a:latin typeface="Aptos" panose="020B0004020202020204" pitchFamily="34" charset="0"/>
                <a:sym typeface="Arial"/>
              </a:rPr>
              <a:t> </a:t>
            </a:r>
            <a:r>
              <a:rPr lang="de-DE" b="1" dirty="0" err="1">
                <a:latin typeface="Aptos" panose="020B0004020202020204" pitchFamily="34" charset="0"/>
                <a:sym typeface="Arial"/>
              </a:rPr>
              <a:t>exercise</a:t>
            </a:r>
            <a:r>
              <a:rPr lang="de-DE" b="1" dirty="0">
                <a:latin typeface="Aptos" panose="020B0004020202020204" pitchFamily="34" charset="0"/>
                <a:sym typeface="Arial"/>
              </a:rPr>
              <a:t>:</a:t>
            </a:r>
          </a:p>
          <a:p>
            <a:pPr marL="0" lvl="0" indent="0" algn="l" rtl="0">
              <a:lnSpc>
                <a:spcPct val="115000"/>
              </a:lnSpc>
              <a:spcBef>
                <a:spcPts val="0"/>
              </a:spcBef>
              <a:spcAft>
                <a:spcPts val="0"/>
              </a:spcAft>
              <a:buClr>
                <a:schemeClr val="dk1"/>
              </a:buClr>
              <a:buSzPts val="1100"/>
              <a:buFont typeface="Arial"/>
              <a:buNone/>
            </a:pPr>
            <a:r>
              <a:rPr lang="de-DE" b="0" dirty="0">
                <a:latin typeface="Aptos" panose="020B0004020202020204" pitchFamily="34" charset="0"/>
                <a:sym typeface="Arial"/>
              </a:rPr>
              <a:t>- </a:t>
            </a:r>
            <a:r>
              <a:rPr lang="de-DE" b="0" dirty="0" err="1">
                <a:latin typeface="Aptos" panose="020B0004020202020204" pitchFamily="34" charset="0"/>
                <a:sym typeface="Arial"/>
              </a:rPr>
              <a:t>become</a:t>
            </a:r>
            <a:r>
              <a:rPr lang="de-DE" b="0" dirty="0">
                <a:latin typeface="Aptos" panose="020B0004020202020204" pitchFamily="34" charset="0"/>
                <a:sym typeface="Arial"/>
              </a:rPr>
              <a:t> </a:t>
            </a:r>
            <a:r>
              <a:rPr lang="de-DE" b="0" dirty="0" err="1">
                <a:latin typeface="Aptos" panose="020B0004020202020204" pitchFamily="34" charset="0"/>
                <a:sym typeface="Arial"/>
              </a:rPr>
              <a:t>clear</a:t>
            </a:r>
            <a:r>
              <a:rPr lang="de-DE" b="0" dirty="0">
                <a:latin typeface="Aptos" panose="020B0004020202020204" pitchFamily="34" charset="0"/>
                <a:sym typeface="Arial"/>
              </a:rPr>
              <a:t> </a:t>
            </a:r>
            <a:r>
              <a:rPr lang="de-DE" b="0" dirty="0" err="1">
                <a:latin typeface="Aptos" panose="020B0004020202020204" pitchFamily="34" charset="0"/>
                <a:sym typeface="Arial"/>
              </a:rPr>
              <a:t>about</a:t>
            </a:r>
            <a:r>
              <a:rPr lang="de-DE" b="0" dirty="0">
                <a:latin typeface="Aptos" panose="020B0004020202020204" pitchFamily="34" charset="0"/>
                <a:sym typeface="Arial"/>
              </a:rPr>
              <a:t> </a:t>
            </a:r>
            <a:r>
              <a:rPr lang="de-DE" b="0" dirty="0" err="1">
                <a:latin typeface="Aptos" panose="020B0004020202020204" pitchFamily="34" charset="0"/>
                <a:sym typeface="Arial"/>
              </a:rPr>
              <a:t>your</a:t>
            </a:r>
            <a:r>
              <a:rPr lang="de-DE" b="0" dirty="0">
                <a:latin typeface="Aptos" panose="020B0004020202020204" pitchFamily="34" charset="0"/>
                <a:sym typeface="Arial"/>
              </a:rPr>
              <a:t> own </a:t>
            </a:r>
            <a:r>
              <a:rPr lang="de-DE" b="0" dirty="0" err="1">
                <a:latin typeface="Aptos" panose="020B0004020202020204" pitchFamily="34" charset="0"/>
                <a:sym typeface="Arial"/>
              </a:rPr>
              <a:t>message</a:t>
            </a:r>
            <a:endParaRPr lang="de-DE" b="0" dirty="0">
              <a:latin typeface="Aptos" panose="020B0004020202020204"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de-DE" b="0" dirty="0">
                <a:latin typeface="Aptos" panose="020B0004020202020204" pitchFamily="34" charset="0"/>
                <a:sym typeface="Arial"/>
              </a:rPr>
              <a:t>- </a:t>
            </a:r>
            <a:r>
              <a:rPr lang="de-DE" b="0" dirty="0" err="1">
                <a:latin typeface="Aptos" panose="020B0004020202020204" pitchFamily="34" charset="0"/>
                <a:sym typeface="Arial"/>
              </a:rPr>
              <a:t>Clearly</a:t>
            </a:r>
            <a:r>
              <a:rPr lang="de-DE" b="0" dirty="0">
                <a:latin typeface="Aptos" panose="020B0004020202020204" pitchFamily="34" charset="0"/>
                <a:sym typeface="Arial"/>
              </a:rPr>
              <a:t> </a:t>
            </a:r>
            <a:r>
              <a:rPr lang="de-DE" b="0" dirty="0" err="1">
                <a:latin typeface="Aptos" panose="020B0004020202020204" pitchFamily="34" charset="0"/>
                <a:sym typeface="Arial"/>
              </a:rPr>
              <a:t>define</a:t>
            </a:r>
            <a:r>
              <a:rPr lang="de-DE" b="0" dirty="0">
                <a:latin typeface="Aptos" panose="020B0004020202020204" pitchFamily="34" charset="0"/>
                <a:sym typeface="Arial"/>
              </a:rPr>
              <a:t> </a:t>
            </a:r>
            <a:r>
              <a:rPr lang="de-DE" b="0" dirty="0" err="1">
                <a:latin typeface="Aptos" panose="020B0004020202020204" pitchFamily="34" charset="0"/>
                <a:sym typeface="Arial"/>
              </a:rPr>
              <a:t>the</a:t>
            </a:r>
            <a:r>
              <a:rPr lang="de-DE" b="0" dirty="0">
                <a:latin typeface="Aptos" panose="020B0004020202020204" pitchFamily="34" charset="0"/>
                <a:sym typeface="Arial"/>
              </a:rPr>
              <a:t> </a:t>
            </a:r>
            <a:r>
              <a:rPr lang="de-DE" b="0" dirty="0" err="1">
                <a:latin typeface="Aptos" panose="020B0004020202020204" pitchFamily="34" charset="0"/>
                <a:sym typeface="Arial"/>
              </a:rPr>
              <a:t>message</a:t>
            </a:r>
            <a:r>
              <a:rPr lang="de-DE" b="0" dirty="0">
                <a:latin typeface="Aptos" panose="020B0004020202020204" pitchFamily="34" charset="0"/>
                <a:sym typeface="Arial"/>
              </a:rPr>
              <a:t> </a:t>
            </a:r>
            <a:r>
              <a:rPr lang="de-DE" b="0" dirty="0" err="1">
                <a:latin typeface="Aptos" panose="020B0004020202020204" pitchFamily="34" charset="0"/>
                <a:sym typeface="Arial"/>
              </a:rPr>
              <a:t>to</a:t>
            </a:r>
            <a:r>
              <a:rPr lang="de-DE" b="0" dirty="0">
                <a:latin typeface="Aptos" panose="020B0004020202020204" pitchFamily="34" charset="0"/>
                <a:sym typeface="Arial"/>
              </a:rPr>
              <a:t> </a:t>
            </a:r>
            <a:r>
              <a:rPr lang="de-DE" b="0" dirty="0" err="1">
                <a:latin typeface="Aptos" panose="020B0004020202020204" pitchFamily="34" charset="0"/>
                <a:sym typeface="Arial"/>
              </a:rPr>
              <a:t>be</a:t>
            </a:r>
            <a:r>
              <a:rPr lang="de-DE" b="0" dirty="0">
                <a:latin typeface="Aptos" panose="020B0004020202020204" pitchFamily="34" charset="0"/>
                <a:sym typeface="Arial"/>
              </a:rPr>
              <a:t> </a:t>
            </a:r>
            <a:r>
              <a:rPr lang="de-DE" b="0" dirty="0" err="1">
                <a:latin typeface="Aptos" panose="020B0004020202020204" pitchFamily="34" charset="0"/>
                <a:sym typeface="Arial"/>
              </a:rPr>
              <a:t>conveyed</a:t>
            </a:r>
            <a:r>
              <a:rPr lang="de-DE" b="0" dirty="0">
                <a:latin typeface="Aptos" panose="020B0004020202020204" pitchFamily="34" charset="0"/>
                <a:sym typeface="Arial"/>
              </a:rPr>
              <a:t> </a:t>
            </a:r>
            <a:r>
              <a:rPr lang="de-DE" b="0" dirty="0" err="1">
                <a:latin typeface="Aptos" panose="020B0004020202020204" pitchFamily="34" charset="0"/>
                <a:sym typeface="Arial"/>
              </a:rPr>
              <a:t>to</a:t>
            </a:r>
            <a:r>
              <a:rPr lang="de-DE" b="0" dirty="0">
                <a:latin typeface="Aptos" panose="020B0004020202020204" pitchFamily="34" charset="0"/>
                <a:sym typeface="Arial"/>
              </a:rPr>
              <a:t> </a:t>
            </a:r>
            <a:r>
              <a:rPr lang="de-DE" b="0" dirty="0" err="1">
                <a:latin typeface="Aptos" panose="020B0004020202020204" pitchFamily="34" charset="0"/>
                <a:sym typeface="Arial"/>
              </a:rPr>
              <a:t>the</a:t>
            </a:r>
            <a:r>
              <a:rPr lang="de-DE" b="0" dirty="0">
                <a:latin typeface="Aptos" panose="020B0004020202020204" pitchFamily="34" charset="0"/>
                <a:sym typeface="Arial"/>
              </a:rPr>
              <a:t> </a:t>
            </a:r>
            <a:r>
              <a:rPr lang="de-DE" b="0" dirty="0" err="1">
                <a:latin typeface="Aptos" panose="020B0004020202020204" pitchFamily="34" charset="0"/>
                <a:sym typeface="Arial"/>
              </a:rPr>
              <a:t>listener</a:t>
            </a:r>
            <a:endParaRPr lang="de-DE" b="0" dirty="0">
              <a:latin typeface="Aptos" panose="020B0004020202020204" pitchFamily="34" charset="0"/>
              <a:sym typeface="Arial"/>
            </a:endParaRPr>
          </a:p>
          <a:p>
            <a:pPr marL="228600" lvl="0" indent="-152400" algn="l" rtl="0">
              <a:spcBef>
                <a:spcPts val="0"/>
              </a:spcBef>
              <a:spcAft>
                <a:spcPts val="0"/>
              </a:spcAft>
              <a:buClr>
                <a:schemeClr val="dk1"/>
              </a:buClr>
              <a:buSzPts val="1200"/>
              <a:buFont typeface="Noticia Text"/>
              <a:buNone/>
            </a:pPr>
            <a:endParaRPr lang="de-DE" b="1" dirty="0">
              <a:latin typeface="Aptos" panose="020B0004020202020204" pitchFamily="34" charset="0"/>
              <a:sym typeface="Arial"/>
            </a:endParaRPr>
          </a:p>
        </p:txBody>
      </p:sp>
    </p:spTree>
    <p:extLst>
      <p:ext uri="{BB962C8B-B14F-4D97-AF65-F5344CB8AC3E}">
        <p14:creationId xmlns:p14="http://schemas.microsoft.com/office/powerpoint/2010/main" val="4252096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DE"/>
          </a:p>
        </p:txBody>
      </p:sp>
    </p:spTree>
    <p:extLst>
      <p:ext uri="{BB962C8B-B14F-4D97-AF65-F5344CB8AC3E}">
        <p14:creationId xmlns:p14="http://schemas.microsoft.com/office/powerpoint/2010/main" val="991057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228600" lvl="0" indent="-152400" algn="l" rtl="0">
              <a:spcBef>
                <a:spcPts val="0"/>
              </a:spcBef>
              <a:spcAft>
                <a:spcPts val="0"/>
              </a:spcAft>
              <a:buClr>
                <a:schemeClr val="dk1"/>
              </a:buClr>
              <a:buSzPts val="1200"/>
              <a:buFont typeface="Noticia Text"/>
              <a:buNone/>
            </a:pPr>
            <a:endParaRPr lang="de-DE" b="1" dirty="0">
              <a:highlight>
                <a:srgbClr val="FFFFFF"/>
              </a:highlight>
              <a:latin typeface="Aptos" panose="020B0004020202020204" pitchFamily="34" charset="0"/>
              <a:sym typeface="Arial"/>
            </a:endParaRPr>
          </a:p>
        </p:txBody>
      </p:sp>
    </p:spTree>
    <p:extLst>
      <p:ext uri="{BB962C8B-B14F-4D97-AF65-F5344CB8AC3E}">
        <p14:creationId xmlns:p14="http://schemas.microsoft.com/office/powerpoint/2010/main" val="2251074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58750" indent="0">
              <a:buFont typeface="Calibri"/>
              <a:buNone/>
            </a:pPr>
            <a:r>
              <a:rPr lang="de-DE" dirty="0">
                <a:latin typeface="Aptos" panose="020B0004020202020204" pitchFamily="34" charset="0"/>
              </a:rPr>
              <a:t>Many different </a:t>
            </a:r>
            <a:r>
              <a:rPr lang="de-DE" dirty="0" err="1">
                <a:latin typeface="Aptos" panose="020B0004020202020204" pitchFamily="34" charset="0"/>
              </a:rPr>
              <a:t>ways</a:t>
            </a:r>
            <a:r>
              <a:rPr lang="de-DE" dirty="0">
                <a:latin typeface="Aptos" panose="020B0004020202020204" pitchFamily="34" charset="0"/>
              </a:rPr>
              <a:t> and </a:t>
            </a:r>
            <a:r>
              <a:rPr lang="de-DE" dirty="0" err="1">
                <a:latin typeface="Aptos" panose="020B0004020202020204" pitchFamily="34" charset="0"/>
              </a:rPr>
              <a:t>approaches</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tell</a:t>
            </a:r>
            <a:r>
              <a:rPr lang="de-DE" dirty="0">
                <a:latin typeface="Aptos" panose="020B0004020202020204" pitchFamily="34" charset="0"/>
              </a:rPr>
              <a:t> </a:t>
            </a:r>
            <a:r>
              <a:rPr lang="de-DE" dirty="0" err="1">
                <a:latin typeface="Aptos" panose="020B0004020202020204" pitchFamily="34" charset="0"/>
              </a:rPr>
              <a:t>stories</a:t>
            </a:r>
            <a:endParaRPr lang="de-DE" dirty="0">
              <a:latin typeface="Aptos" panose="020B0004020202020204" pitchFamily="34" charset="0"/>
            </a:endParaRPr>
          </a:p>
          <a:p>
            <a:pPr marL="158750" indent="0">
              <a:buFont typeface="Calibri"/>
              <a:buNone/>
            </a:pPr>
            <a:r>
              <a:rPr lang="de-DE" dirty="0">
                <a:latin typeface="Aptos" panose="020B0004020202020204" pitchFamily="34" charset="0"/>
              </a:rPr>
              <a:t>Just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give</a:t>
            </a:r>
            <a:r>
              <a:rPr lang="de-DE" dirty="0">
                <a:latin typeface="Aptos" panose="020B0004020202020204" pitchFamily="34" charset="0"/>
              </a:rPr>
              <a:t> </a:t>
            </a:r>
            <a:r>
              <a:rPr lang="de-DE" dirty="0" err="1">
                <a:latin typeface="Aptos" panose="020B0004020202020204" pitchFamily="34" charset="0"/>
              </a:rPr>
              <a:t>you</a:t>
            </a:r>
            <a:r>
              <a:rPr lang="de-DE" dirty="0">
                <a:latin typeface="Aptos" panose="020B0004020202020204" pitchFamily="34" charset="0"/>
              </a:rPr>
              <a:t> an </a:t>
            </a:r>
            <a:r>
              <a:rPr lang="de-DE" dirty="0" err="1">
                <a:latin typeface="Aptos" panose="020B0004020202020204" pitchFamily="34" charset="0"/>
              </a:rPr>
              <a:t>idea</a:t>
            </a:r>
            <a:r>
              <a:rPr lang="de-DE" dirty="0">
                <a:latin typeface="Aptos" panose="020B0004020202020204" pitchFamily="34" charset="0"/>
              </a:rPr>
              <a:t> - </a:t>
            </a:r>
            <a:r>
              <a:rPr lang="de-DE" dirty="0" err="1">
                <a:latin typeface="Aptos" panose="020B0004020202020204" pitchFamily="34" charset="0"/>
              </a:rPr>
              <a:t>here</a:t>
            </a:r>
            <a:r>
              <a:rPr lang="de-DE" dirty="0">
                <a:latin typeface="Aptos" panose="020B0004020202020204" pitchFamily="34" charset="0"/>
              </a:rPr>
              <a:t> </a:t>
            </a:r>
            <a:r>
              <a:rPr lang="de-DE" dirty="0" err="1">
                <a:latin typeface="Aptos" panose="020B0004020202020204" pitchFamily="34" charset="0"/>
              </a:rPr>
              <a:t>are</a:t>
            </a:r>
            <a:r>
              <a:rPr lang="de-DE" dirty="0">
                <a:latin typeface="Aptos" panose="020B0004020202020204" pitchFamily="34" charset="0"/>
              </a:rPr>
              <a:t> </a:t>
            </a:r>
            <a:r>
              <a:rPr lang="de-DE" dirty="0" err="1">
                <a:latin typeface="Aptos" panose="020B0004020202020204" pitchFamily="34" charset="0"/>
              </a:rPr>
              <a:t>some</a:t>
            </a:r>
            <a:r>
              <a:rPr lang="de-DE" dirty="0">
                <a:latin typeface="Aptos" panose="020B0004020202020204" pitchFamily="34" charset="0"/>
              </a:rPr>
              <a:t> </a:t>
            </a:r>
            <a:r>
              <a:rPr lang="de-DE" dirty="0" err="1">
                <a:latin typeface="Aptos" panose="020B0004020202020204" pitchFamily="34" charset="0"/>
              </a:rPr>
              <a:t>of</a:t>
            </a:r>
            <a:r>
              <a:rPr lang="de-DE" dirty="0">
                <a:latin typeface="Aptos" panose="020B0004020202020204" pitchFamily="34" charset="0"/>
              </a:rPr>
              <a:t> </a:t>
            </a:r>
            <a:r>
              <a:rPr lang="de-DE" dirty="0" err="1">
                <a:latin typeface="Aptos" panose="020B0004020202020204" pitchFamily="34" charset="0"/>
              </a:rPr>
              <a:t>them</a:t>
            </a:r>
            <a:r>
              <a:rPr lang="de-DE" dirty="0">
                <a:latin typeface="Aptos" panose="020B0004020202020204" pitchFamily="34" charset="0"/>
              </a:rPr>
              <a:t> (nicht einzeln erklären!)</a:t>
            </a:r>
          </a:p>
          <a:p>
            <a:pPr marL="158750" indent="0">
              <a:buFont typeface="Calibri"/>
              <a:buNone/>
            </a:pPr>
            <a:r>
              <a:rPr lang="de-DE" dirty="0" err="1">
                <a:latin typeface="Aptos" panose="020B0004020202020204" pitchFamily="34" charset="0"/>
              </a:rPr>
              <a:t>They</a:t>
            </a:r>
            <a:r>
              <a:rPr lang="de-DE" dirty="0">
                <a:latin typeface="Aptos" panose="020B0004020202020204" pitchFamily="34" charset="0"/>
              </a:rPr>
              <a:t> </a:t>
            </a:r>
            <a:r>
              <a:rPr lang="de-DE" dirty="0" err="1">
                <a:latin typeface="Aptos" panose="020B0004020202020204" pitchFamily="34" charset="0"/>
              </a:rPr>
              <a:t>are</a:t>
            </a:r>
            <a:r>
              <a:rPr lang="de-DE" dirty="0">
                <a:latin typeface="Aptos" panose="020B0004020202020204" pitchFamily="34" charset="0"/>
              </a:rPr>
              <a:t> </a:t>
            </a:r>
            <a:r>
              <a:rPr lang="de-DE" dirty="0" err="1">
                <a:latin typeface="Aptos" panose="020B0004020202020204" pitchFamily="34" charset="0"/>
              </a:rPr>
              <a:t>structures</a:t>
            </a:r>
            <a:r>
              <a:rPr lang="de-DE" dirty="0">
                <a:latin typeface="Aptos" panose="020B0004020202020204" pitchFamily="34" charset="0"/>
              </a:rPr>
              <a:t> in </a:t>
            </a:r>
            <a:r>
              <a:rPr lang="de-DE" dirty="0" err="1">
                <a:latin typeface="Aptos" panose="020B0004020202020204" pitchFamily="34" charset="0"/>
              </a:rPr>
              <a:t>which</a:t>
            </a:r>
            <a:r>
              <a:rPr lang="de-DE" dirty="0">
                <a:latin typeface="Aptos" panose="020B0004020202020204" pitchFamily="34" charset="0"/>
              </a:rPr>
              <a:t> </a:t>
            </a:r>
            <a:r>
              <a:rPr lang="de-DE" dirty="0" err="1">
                <a:latin typeface="Aptos" panose="020B0004020202020204" pitchFamily="34" charset="0"/>
              </a:rPr>
              <a:t>you</a:t>
            </a:r>
            <a:r>
              <a:rPr lang="de-DE" dirty="0">
                <a:latin typeface="Aptos" panose="020B0004020202020204" pitchFamily="34" charset="0"/>
              </a:rPr>
              <a:t> </a:t>
            </a:r>
            <a:r>
              <a:rPr lang="de-DE" dirty="0" err="1">
                <a:latin typeface="Aptos" panose="020B0004020202020204" pitchFamily="34" charset="0"/>
              </a:rPr>
              <a:t>create</a:t>
            </a:r>
            <a:r>
              <a:rPr lang="de-DE" dirty="0">
                <a:latin typeface="Aptos" panose="020B0004020202020204" pitchFamily="34" charset="0"/>
              </a:rPr>
              <a:t> </a:t>
            </a:r>
            <a:r>
              <a:rPr lang="de-DE" dirty="0" err="1">
                <a:latin typeface="Aptos" panose="020B0004020202020204" pitchFamily="34" charset="0"/>
              </a:rPr>
              <a:t>your</a:t>
            </a:r>
            <a:r>
              <a:rPr lang="de-DE" dirty="0">
                <a:latin typeface="Aptos" panose="020B0004020202020204" pitchFamily="34" charset="0"/>
              </a:rPr>
              <a:t> </a:t>
            </a:r>
            <a:r>
              <a:rPr lang="de-DE" dirty="0" err="1">
                <a:latin typeface="Aptos" panose="020B0004020202020204" pitchFamily="34" charset="0"/>
              </a:rPr>
              <a:t>stories</a:t>
            </a:r>
            <a:r>
              <a:rPr lang="de-DE" dirty="0">
                <a:latin typeface="Aptos" panose="020B0004020202020204" pitchFamily="34" charset="0"/>
              </a:rPr>
              <a:t>.</a:t>
            </a:r>
          </a:p>
          <a:p>
            <a:pPr marL="158750" indent="0">
              <a:buFont typeface="Calibri"/>
              <a:buNone/>
            </a:pPr>
            <a:endParaRPr lang="de-DE" dirty="0">
              <a:latin typeface="Aptos" panose="020B0004020202020204" pitchFamily="34" charset="0"/>
            </a:endParaRPr>
          </a:p>
          <a:p>
            <a:pPr marL="158750" indent="0">
              <a:buFont typeface="Calibri"/>
              <a:buNone/>
            </a:pPr>
            <a:r>
              <a:rPr lang="de-DE" dirty="0">
                <a:latin typeface="Aptos" panose="020B0004020202020204" pitchFamily="34" charset="0"/>
              </a:rPr>
              <a:t>(wenn ihr euch einlest, könnt ihr auch kurz in ein paar Sätzen auf die Frameworks eingehen, sowas wie:</a:t>
            </a:r>
          </a:p>
          <a:p>
            <a:pPr marL="158750" indent="0">
              <a:buFont typeface="Calibri"/>
              <a:buNone/>
            </a:pPr>
            <a:r>
              <a:rPr lang="de-DE" dirty="0">
                <a:latin typeface="Aptos" panose="020B0004020202020204" pitchFamily="34" charset="0"/>
              </a:rPr>
              <a:t>„</a:t>
            </a:r>
            <a:r>
              <a:rPr lang="de-DE" dirty="0" err="1">
                <a:latin typeface="Aptos" panose="020B0004020202020204" pitchFamily="34" charset="0"/>
              </a:rPr>
              <a:t>nestles</a:t>
            </a:r>
            <a:r>
              <a:rPr lang="de-DE" dirty="0">
                <a:latin typeface="Aptos" panose="020B0004020202020204" pitchFamily="34" charset="0"/>
              </a:rPr>
              <a:t> loop </a:t>
            </a:r>
            <a:r>
              <a:rPr lang="de-DE" dirty="0" err="1">
                <a:latin typeface="Aptos" panose="020B0004020202020204" pitchFamily="34" charset="0"/>
              </a:rPr>
              <a:t>framework</a:t>
            </a:r>
            <a:r>
              <a:rPr lang="de-DE" dirty="0">
                <a:latin typeface="Aptos" panose="020B0004020202020204" pitchFamily="34" charset="0"/>
              </a:rPr>
              <a:t>: </a:t>
            </a:r>
            <a:r>
              <a:rPr lang="de-DE" dirty="0" err="1">
                <a:latin typeface="Aptos" panose="020B0004020202020204" pitchFamily="34" charset="0"/>
              </a:rPr>
              <a:t>layers</a:t>
            </a:r>
            <a:r>
              <a:rPr lang="de-DE" dirty="0">
                <a:latin typeface="Aptos" panose="020B0004020202020204" pitchFamily="34" charset="0"/>
              </a:rPr>
              <a:t> 3 </a:t>
            </a:r>
            <a:r>
              <a:rPr lang="de-DE" dirty="0" err="1">
                <a:latin typeface="Aptos" panose="020B0004020202020204" pitchFamily="34" charset="0"/>
              </a:rPr>
              <a:t>or</a:t>
            </a:r>
            <a:r>
              <a:rPr lang="de-DE" dirty="0">
                <a:latin typeface="Aptos" panose="020B0004020202020204" pitchFamily="34" charset="0"/>
              </a:rPr>
              <a:t> </a:t>
            </a:r>
            <a:r>
              <a:rPr lang="de-DE" dirty="0" err="1">
                <a:latin typeface="Aptos" panose="020B0004020202020204" pitchFamily="34" charset="0"/>
              </a:rPr>
              <a:t>more</a:t>
            </a:r>
            <a:r>
              <a:rPr lang="de-DE" dirty="0">
                <a:latin typeface="Aptos" panose="020B0004020202020204" pitchFamily="34" charset="0"/>
              </a:rPr>
              <a:t> narratives </a:t>
            </a:r>
            <a:r>
              <a:rPr lang="de-DE" dirty="0" err="1">
                <a:latin typeface="Aptos" panose="020B0004020202020204" pitchFamily="34" charset="0"/>
              </a:rPr>
              <a:t>together</a:t>
            </a:r>
            <a:r>
              <a:rPr lang="de-DE" dirty="0">
                <a:latin typeface="Aptos" panose="020B0004020202020204" pitchFamily="34" charset="0"/>
              </a:rPr>
              <a:t> </a:t>
            </a:r>
            <a:r>
              <a:rPr lang="de-DE" dirty="0" err="1">
                <a:latin typeface="Aptos" panose="020B0004020202020204" pitchFamily="34" charset="0"/>
              </a:rPr>
              <a:t>or</a:t>
            </a:r>
            <a:r>
              <a:rPr lang="de-DE" dirty="0">
                <a:latin typeface="Aptos" panose="020B0004020202020204" pitchFamily="34" charset="0"/>
              </a:rPr>
              <a:t> </a:t>
            </a:r>
            <a:r>
              <a:rPr lang="de-DE" dirty="0" err="1">
                <a:latin typeface="Aptos" panose="020B0004020202020204" pitchFamily="34" charset="0"/>
              </a:rPr>
              <a:t>skarklines</a:t>
            </a:r>
            <a:r>
              <a:rPr lang="de-DE" dirty="0">
                <a:latin typeface="Aptos" panose="020B0004020202020204" pitchFamily="34" charset="0"/>
              </a:rPr>
              <a:t> </a:t>
            </a:r>
            <a:r>
              <a:rPr lang="de-DE" dirty="0" err="1">
                <a:latin typeface="Aptos" panose="020B0004020202020204" pitchFamily="34" charset="0"/>
              </a:rPr>
              <a:t>is</a:t>
            </a:r>
            <a:r>
              <a:rPr lang="de-DE" dirty="0">
                <a:latin typeface="Aptos" panose="020B0004020202020204" pitchFamily="34" charset="0"/>
              </a:rPr>
              <a:t> an </a:t>
            </a:r>
            <a:r>
              <a:rPr lang="de-DE" dirty="0" err="1">
                <a:latin typeface="Aptos" panose="020B0004020202020204" pitchFamily="34" charset="0"/>
              </a:rPr>
              <a:t>approach</a:t>
            </a:r>
            <a:r>
              <a:rPr lang="de-DE" dirty="0">
                <a:latin typeface="Aptos" panose="020B0004020202020204" pitchFamily="34" charset="0"/>
              </a:rPr>
              <a:t> </a:t>
            </a:r>
            <a:r>
              <a:rPr lang="de-DE" dirty="0" err="1">
                <a:latin typeface="Aptos" panose="020B0004020202020204" pitchFamily="34" charset="0"/>
              </a:rPr>
              <a:t>often</a:t>
            </a:r>
            <a:r>
              <a:rPr lang="de-DE" dirty="0">
                <a:latin typeface="Aptos" panose="020B0004020202020204" pitchFamily="34" charset="0"/>
              </a:rPr>
              <a:t> </a:t>
            </a:r>
            <a:r>
              <a:rPr lang="de-DE" dirty="0" err="1">
                <a:latin typeface="Aptos" panose="020B0004020202020204" pitchFamily="34" charset="0"/>
              </a:rPr>
              <a:t>used</a:t>
            </a:r>
            <a:r>
              <a:rPr lang="de-DE" dirty="0">
                <a:latin typeface="Aptos" panose="020B0004020202020204" pitchFamily="34" charset="0"/>
              </a:rPr>
              <a:t> in </a:t>
            </a:r>
            <a:r>
              <a:rPr lang="de-DE" dirty="0" err="1">
                <a:latin typeface="Aptos" panose="020B0004020202020204" pitchFamily="34" charset="0"/>
              </a:rPr>
              <a:t>speechwriting</a:t>
            </a:r>
            <a:r>
              <a:rPr lang="de-DE" dirty="0">
                <a:latin typeface="Aptos" panose="020B0004020202020204" pitchFamily="34" charset="0"/>
              </a:rPr>
              <a:t>“</a:t>
            </a:r>
          </a:p>
          <a:p>
            <a:pPr marL="158750" indent="0">
              <a:buFont typeface="Calibri"/>
              <a:buNone/>
            </a:pPr>
            <a:r>
              <a:rPr lang="de-DE" dirty="0">
                <a:latin typeface="Aptos" panose="020B0004020202020204" pitchFamily="34" charset="0"/>
              </a:rPr>
              <a:t>Ist aber kein Muss!)</a:t>
            </a:r>
          </a:p>
          <a:p>
            <a:pPr marL="158750" indent="0">
              <a:buNone/>
            </a:pPr>
            <a:endParaRPr lang="de-DE" dirty="0">
              <a:latin typeface="Aptos" panose="020B0004020202020204" pitchFamily="34" charset="0"/>
            </a:endParaRPr>
          </a:p>
          <a:p>
            <a:pPr marL="158750" indent="0">
              <a:buNone/>
            </a:pPr>
            <a:r>
              <a:rPr lang="de-DE" dirty="0">
                <a:latin typeface="Aptos" panose="020B0004020202020204" pitchFamily="34" charset="0"/>
              </a:rPr>
              <a:t>_____</a:t>
            </a:r>
          </a:p>
          <a:p>
            <a:pPr marL="158750" indent="0">
              <a:buNone/>
            </a:pPr>
            <a:r>
              <a:rPr lang="de-DE" dirty="0">
                <a:solidFill>
                  <a:srgbClr val="FF0000"/>
                </a:solidFill>
                <a:latin typeface="Aptos" panose="020B0004020202020204" pitchFamily="34" charset="0"/>
              </a:rPr>
              <a:t>Background Info (nur zum Reinlesen für die Coaches)</a:t>
            </a:r>
          </a:p>
          <a:p>
            <a:pPr marL="158750" indent="0">
              <a:buNone/>
            </a:pPr>
            <a:endParaRPr lang="de-DE" dirty="0">
              <a:latin typeface="Aptos" panose="020B0004020202020204" pitchFamily="34" charset="0"/>
            </a:endParaRPr>
          </a:p>
          <a:p>
            <a:pPr marL="158750" indent="0">
              <a:buNone/>
            </a:pPr>
            <a:r>
              <a:rPr lang="de-DE" dirty="0">
                <a:latin typeface="Aptos" panose="020B0004020202020204" pitchFamily="34" charset="0"/>
              </a:rPr>
              <a:t>1. </a:t>
            </a:r>
            <a:r>
              <a:rPr lang="de-DE" dirty="0" err="1">
                <a:latin typeface="Aptos" panose="020B0004020202020204" pitchFamily="34" charset="0"/>
              </a:rPr>
              <a:t>Monomyth</a:t>
            </a:r>
            <a:endParaRPr lang="de-DE" dirty="0">
              <a:latin typeface="Aptos" panose="020B0004020202020204" pitchFamily="34" charset="0"/>
            </a:endParaRPr>
          </a:p>
          <a:p>
            <a:pPr marL="158750" indent="0">
              <a:buNone/>
            </a:pPr>
            <a:r>
              <a:rPr lang="de-DE" dirty="0">
                <a:solidFill>
                  <a:srgbClr val="0563C1"/>
                </a:solidFill>
                <a:latin typeface="Aptos" panose="020B0004020202020204" pitchFamily="34" charset="0"/>
              </a:rPr>
              <a:t>The </a:t>
            </a:r>
            <a:r>
              <a:rPr lang="de-DE" dirty="0" err="1">
                <a:solidFill>
                  <a:srgbClr val="0563C1"/>
                </a:solidFill>
                <a:latin typeface="Aptos" panose="020B0004020202020204" pitchFamily="34" charset="0"/>
              </a:rPr>
              <a:t>monomyth</a:t>
            </a:r>
            <a:r>
              <a:rPr lang="de-DE" dirty="0">
                <a:solidFill>
                  <a:srgbClr val="0563C1"/>
                </a:solidFill>
                <a:latin typeface="Aptos" panose="020B0004020202020204" pitchFamily="34" charset="0"/>
              </a:rPr>
              <a:t> (also </a:t>
            </a:r>
            <a:r>
              <a:rPr lang="de-DE" dirty="0" err="1">
                <a:solidFill>
                  <a:srgbClr val="0563C1"/>
                </a:solidFill>
                <a:latin typeface="Aptos" panose="020B0004020202020204" pitchFamily="34" charset="0"/>
              </a:rPr>
              <a:t>called</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the</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hero's</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journey</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is</a:t>
            </a:r>
            <a:r>
              <a:rPr lang="de-DE" dirty="0">
                <a:solidFill>
                  <a:srgbClr val="0563C1"/>
                </a:solidFill>
                <a:latin typeface="Aptos" panose="020B0004020202020204" pitchFamily="34" charset="0"/>
              </a:rPr>
              <a:t> a </a:t>
            </a:r>
            <a:r>
              <a:rPr lang="de-DE" dirty="0" err="1">
                <a:solidFill>
                  <a:srgbClr val="0563C1"/>
                </a:solidFill>
                <a:latin typeface="Aptos" panose="020B0004020202020204" pitchFamily="34" charset="0"/>
              </a:rPr>
              <a:t>story</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structure</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that's</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found</a:t>
            </a:r>
            <a:r>
              <a:rPr lang="de-DE" dirty="0">
                <a:solidFill>
                  <a:srgbClr val="0563C1"/>
                </a:solidFill>
                <a:latin typeface="Aptos" panose="020B0004020202020204" pitchFamily="34" charset="0"/>
              </a:rPr>
              <a:t> in </a:t>
            </a:r>
            <a:r>
              <a:rPr lang="de-DE" dirty="0" err="1">
                <a:solidFill>
                  <a:srgbClr val="0563C1"/>
                </a:solidFill>
                <a:latin typeface="Aptos" panose="020B0004020202020204" pitchFamily="34" charset="0"/>
              </a:rPr>
              <a:t>many</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folk</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tales</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myths</a:t>
            </a:r>
            <a:r>
              <a:rPr lang="de-DE" dirty="0">
                <a:solidFill>
                  <a:srgbClr val="0563C1"/>
                </a:solidFill>
                <a:latin typeface="Aptos" panose="020B0004020202020204" pitchFamily="34" charset="0"/>
              </a:rPr>
              <a:t> and </a:t>
            </a:r>
            <a:r>
              <a:rPr lang="de-DE" dirty="0" err="1">
                <a:solidFill>
                  <a:srgbClr val="0563C1"/>
                </a:solidFill>
                <a:latin typeface="Aptos" panose="020B0004020202020204" pitchFamily="34" charset="0"/>
              </a:rPr>
              <a:t>religious</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writings</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from</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around</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the</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world</a:t>
            </a:r>
            <a:r>
              <a:rPr lang="de-DE" dirty="0">
                <a:solidFill>
                  <a:srgbClr val="0563C1"/>
                </a:solidFill>
                <a:latin typeface="Aptos" panose="020B0004020202020204" pitchFamily="34" charset="0"/>
              </a:rPr>
              <a:t>.</a:t>
            </a:r>
            <a:endParaRPr lang="de-DE" dirty="0">
              <a:latin typeface="Aptos" panose="020B0004020202020204" pitchFamily="34" charset="0"/>
            </a:endParaRPr>
          </a:p>
          <a:p>
            <a:pPr marL="158750" indent="0">
              <a:buNone/>
            </a:pPr>
            <a:r>
              <a:rPr lang="de-DE" dirty="0">
                <a:solidFill>
                  <a:srgbClr val="0563C1"/>
                </a:solidFill>
                <a:latin typeface="Aptos" panose="020B0004020202020204" pitchFamily="34" charset="0"/>
              </a:rPr>
              <a:t>In a </a:t>
            </a:r>
            <a:r>
              <a:rPr lang="de-DE" dirty="0" err="1">
                <a:solidFill>
                  <a:srgbClr val="0563C1"/>
                </a:solidFill>
                <a:latin typeface="Aptos" panose="020B0004020202020204" pitchFamily="34" charset="0"/>
              </a:rPr>
              <a:t>monomyth</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the</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hero</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is</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called</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to</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leave</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their</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home</a:t>
            </a:r>
            <a:r>
              <a:rPr lang="de-DE" dirty="0">
                <a:solidFill>
                  <a:srgbClr val="0563C1"/>
                </a:solidFill>
                <a:latin typeface="Aptos" panose="020B0004020202020204" pitchFamily="34" charset="0"/>
              </a:rPr>
              <a:t> and </a:t>
            </a:r>
            <a:r>
              <a:rPr lang="de-DE" dirty="0" err="1">
                <a:solidFill>
                  <a:srgbClr val="0563C1"/>
                </a:solidFill>
                <a:latin typeface="Aptos" panose="020B0004020202020204" pitchFamily="34" charset="0"/>
              </a:rPr>
              <a:t>sets</a:t>
            </a:r>
            <a:r>
              <a:rPr lang="de-DE" dirty="0">
                <a:solidFill>
                  <a:srgbClr val="0563C1"/>
                </a:solidFill>
                <a:latin typeface="Aptos" panose="020B0004020202020204" pitchFamily="34" charset="0"/>
              </a:rPr>
              <a:t> out on a </a:t>
            </a:r>
            <a:r>
              <a:rPr lang="de-DE" dirty="0" err="1">
                <a:solidFill>
                  <a:srgbClr val="0563C1"/>
                </a:solidFill>
                <a:latin typeface="Aptos" panose="020B0004020202020204" pitchFamily="34" charset="0"/>
              </a:rPr>
              <a:t>difficult</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journey</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They</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move</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from</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somewhere</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they</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know</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into</a:t>
            </a:r>
            <a:r>
              <a:rPr lang="de-DE" dirty="0">
                <a:solidFill>
                  <a:srgbClr val="0563C1"/>
                </a:solidFill>
                <a:latin typeface="Aptos" panose="020B0004020202020204" pitchFamily="34" charset="0"/>
              </a:rPr>
              <a:t> a </a:t>
            </a:r>
            <a:r>
              <a:rPr lang="de-DE" dirty="0" err="1">
                <a:solidFill>
                  <a:srgbClr val="0563C1"/>
                </a:solidFill>
                <a:latin typeface="Aptos" panose="020B0004020202020204" pitchFamily="34" charset="0"/>
              </a:rPr>
              <a:t>threatening</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unknown</a:t>
            </a:r>
            <a:r>
              <a:rPr lang="de-DE" dirty="0">
                <a:solidFill>
                  <a:srgbClr val="0563C1"/>
                </a:solidFill>
                <a:latin typeface="Aptos" panose="020B0004020202020204" pitchFamily="34" charset="0"/>
              </a:rPr>
              <a:t> </a:t>
            </a:r>
            <a:r>
              <a:rPr lang="de-DE" dirty="0" err="1">
                <a:solidFill>
                  <a:srgbClr val="0563C1"/>
                </a:solidFill>
                <a:latin typeface="Aptos" panose="020B0004020202020204" pitchFamily="34" charset="0"/>
              </a:rPr>
              <a:t>place</a:t>
            </a:r>
            <a:r>
              <a:rPr lang="de-DE" dirty="0">
                <a:solidFill>
                  <a:srgbClr val="0563C1"/>
                </a:solidFill>
                <a:latin typeface="Aptos" panose="020B0004020202020204" pitchFamily="34" charset="0"/>
              </a:rPr>
              <a:t>.</a:t>
            </a:r>
            <a:endParaRPr lang="de-DE" dirty="0">
              <a:latin typeface="Aptos" panose="020B0004020202020204" pitchFamily="34" charset="0"/>
            </a:endParaRPr>
          </a:p>
          <a:p>
            <a:pPr marL="0" indent="0">
              <a:buNone/>
            </a:pPr>
            <a:br>
              <a:rPr lang="en-US" dirty="0">
                <a:latin typeface="Aptos" panose="020B0004020202020204" pitchFamily="34" charset="0"/>
              </a:rPr>
            </a:br>
            <a:r>
              <a:rPr lang="en-US" dirty="0">
                <a:latin typeface="Aptos" panose="020B0004020202020204" pitchFamily="34" charset="0"/>
              </a:rPr>
              <a:t>2. The mountain</a:t>
            </a:r>
          </a:p>
          <a:p>
            <a:pPr marL="158750" indent="0">
              <a:buNone/>
            </a:pPr>
            <a:r>
              <a:rPr lang="en-US" dirty="0">
                <a:latin typeface="Aptos" panose="020B0004020202020204" pitchFamily="34" charset="0"/>
              </a:rPr>
              <a:t>The mountain structure is a way of mapping the tension and drama in a story. It's similar to the monomyth because it helps us to plot when certain events occur in a story.</a:t>
            </a:r>
          </a:p>
          <a:p>
            <a:pPr marL="158750" indent="0">
              <a:buNone/>
            </a:pPr>
            <a:r>
              <a:rPr lang="en-US" dirty="0">
                <a:latin typeface="Aptos" panose="020B0004020202020204" pitchFamily="34" charset="0"/>
              </a:rPr>
              <a:t>It's different because it doesn't necessarily have a happy ending. The first part of the story is given to setting the scene, and is followed by just a series of small challenges and rising action before a climactic conclusion.</a:t>
            </a:r>
          </a:p>
          <a:p>
            <a:pPr marL="158750" indent="0">
              <a:buNone/>
            </a:pPr>
            <a:r>
              <a:rPr lang="en-US" dirty="0">
                <a:latin typeface="Aptos" panose="020B0004020202020204" pitchFamily="34" charset="0"/>
              </a:rPr>
              <a:t>It's a bit like a TV series – each episode has its ups and downs, all building up to a big finale at the end of the season</a:t>
            </a:r>
          </a:p>
          <a:p>
            <a:pPr marL="158750" indent="0">
              <a:buNone/>
            </a:pPr>
            <a:endParaRPr lang="en-US" dirty="0">
              <a:latin typeface="Aptos" panose="020B0004020202020204" pitchFamily="34" charset="0"/>
            </a:endParaRPr>
          </a:p>
          <a:p>
            <a:pPr marL="158750" indent="0">
              <a:buNone/>
            </a:pPr>
            <a:r>
              <a:rPr lang="en-US" dirty="0">
                <a:latin typeface="Aptos" panose="020B0004020202020204" pitchFamily="34" charset="0"/>
              </a:rPr>
              <a:t>3. Nested loops</a:t>
            </a:r>
          </a:p>
          <a:p>
            <a:pPr marL="158750" indent="0">
              <a:buNone/>
            </a:pPr>
            <a:r>
              <a:rPr lang="en-US" dirty="0">
                <a:solidFill>
                  <a:srgbClr val="000000"/>
                </a:solidFill>
                <a:latin typeface="Aptos" panose="020B0004020202020204" pitchFamily="34" charset="0"/>
              </a:rPr>
              <a:t>Nested loops is a storytelling technique where you layer three or more narratives within each other.</a:t>
            </a:r>
            <a:endParaRPr lang="en-US" dirty="0">
              <a:latin typeface="Aptos" panose="020B0004020202020204" pitchFamily="34" charset="0"/>
            </a:endParaRPr>
          </a:p>
          <a:p>
            <a:pPr marL="158750" indent="0">
              <a:buNone/>
            </a:pPr>
            <a:r>
              <a:rPr lang="en-US" dirty="0">
                <a:solidFill>
                  <a:srgbClr val="000000"/>
                </a:solidFill>
                <a:latin typeface="Aptos" panose="020B0004020202020204" pitchFamily="34" charset="0"/>
              </a:rPr>
              <a:t>You place your most important story – the core of your message – in the </a:t>
            </a:r>
            <a:r>
              <a:rPr lang="en-US" dirty="0" err="1">
                <a:solidFill>
                  <a:srgbClr val="000000"/>
                </a:solidFill>
                <a:latin typeface="Aptos" panose="020B0004020202020204" pitchFamily="34" charset="0"/>
              </a:rPr>
              <a:t>centre</a:t>
            </a:r>
            <a:r>
              <a:rPr lang="en-US" dirty="0">
                <a:solidFill>
                  <a:srgbClr val="000000"/>
                </a:solidFill>
                <a:latin typeface="Aptos" panose="020B0004020202020204" pitchFamily="34" charset="0"/>
              </a:rPr>
              <a:t>, and use the stories around it to elaborate or explain that central principle. The first story you begin is the last story you finish, the second story you start is second to last, etc.</a:t>
            </a:r>
            <a:endParaRPr lang="en-US" dirty="0">
              <a:latin typeface="Aptos" panose="020B0004020202020204" pitchFamily="34" charset="0"/>
            </a:endParaRPr>
          </a:p>
          <a:p>
            <a:pPr marL="158750" indent="0">
              <a:buNone/>
            </a:pPr>
            <a:r>
              <a:rPr lang="en-US" dirty="0">
                <a:solidFill>
                  <a:srgbClr val="000000"/>
                </a:solidFill>
                <a:latin typeface="Aptos" panose="020B0004020202020204" pitchFamily="34" charset="0"/>
              </a:rPr>
              <a:t>Nested loops works a bit like a friend telling you about a wise person in their life, someone who taught them an important lesson. The first loops are your friend's story, the second loops are the wise person's story. At the </a:t>
            </a:r>
            <a:r>
              <a:rPr lang="en-US" dirty="0" err="1">
                <a:solidFill>
                  <a:srgbClr val="000000"/>
                </a:solidFill>
                <a:latin typeface="Aptos" panose="020B0004020202020204" pitchFamily="34" charset="0"/>
              </a:rPr>
              <a:t>centre</a:t>
            </a:r>
            <a:r>
              <a:rPr lang="en-US" dirty="0">
                <a:solidFill>
                  <a:srgbClr val="000000"/>
                </a:solidFill>
                <a:latin typeface="Aptos" panose="020B0004020202020204" pitchFamily="34" charset="0"/>
              </a:rPr>
              <a:t> is the important lesson.</a:t>
            </a:r>
            <a:endParaRPr lang="en-US" dirty="0">
              <a:latin typeface="Aptos" panose="020B0004020202020204" pitchFamily="34" charset="0"/>
            </a:endParaRPr>
          </a:p>
          <a:p>
            <a:pPr marL="158750" indent="0">
              <a:buNone/>
            </a:pPr>
            <a:endParaRPr lang="en-US" dirty="0">
              <a:latin typeface="Aptos" panose="020B0004020202020204" pitchFamily="34" charset="0"/>
            </a:endParaRPr>
          </a:p>
          <a:p>
            <a:pPr marL="158750" indent="0">
              <a:buNone/>
            </a:pPr>
            <a:r>
              <a:rPr lang="en-US" dirty="0">
                <a:latin typeface="Aptos" panose="020B0004020202020204" pitchFamily="34" charset="0"/>
              </a:rPr>
              <a:t>4. Sparklines</a:t>
            </a:r>
          </a:p>
          <a:p>
            <a:pPr marL="158750" indent="0">
              <a:buNone/>
            </a:pPr>
            <a:r>
              <a:rPr lang="en-US" dirty="0">
                <a:solidFill>
                  <a:srgbClr val="000000"/>
                </a:solidFill>
                <a:latin typeface="Aptos" panose="020B0004020202020204" pitchFamily="34" charset="0"/>
              </a:rPr>
              <a:t>Sparklines are a way of mapping presentation structures. Graphic designer Nancy Duarte uses sparklines to </a:t>
            </a:r>
            <a:r>
              <a:rPr lang="en-US" dirty="0" err="1">
                <a:solidFill>
                  <a:srgbClr val="000000"/>
                </a:solidFill>
                <a:latin typeface="Aptos" panose="020B0004020202020204" pitchFamily="34" charset="0"/>
              </a:rPr>
              <a:t>analyse</a:t>
            </a:r>
            <a:r>
              <a:rPr lang="en-US" dirty="0">
                <a:solidFill>
                  <a:srgbClr val="000000"/>
                </a:solidFill>
                <a:latin typeface="Aptos" panose="020B0004020202020204" pitchFamily="34" charset="0"/>
              </a:rPr>
              <a:t> famous speeches graphically in her book Resonate.</a:t>
            </a:r>
            <a:endParaRPr lang="en-US" dirty="0">
              <a:latin typeface="Aptos" panose="020B0004020202020204" pitchFamily="34" charset="0"/>
            </a:endParaRPr>
          </a:p>
          <a:p>
            <a:pPr marL="158750" indent="0">
              <a:buNone/>
            </a:pPr>
            <a:r>
              <a:rPr lang="en-US" dirty="0">
                <a:solidFill>
                  <a:srgbClr val="000000"/>
                </a:solidFill>
                <a:latin typeface="Aptos" panose="020B0004020202020204" pitchFamily="34" charset="0"/>
              </a:rPr>
              <a:t>She argues that the very best speeches succeed because they contrast our ordinary world with an ideal, improved world. They compare what is with what could be. </a:t>
            </a:r>
            <a:endParaRPr lang="en-US" dirty="0">
              <a:latin typeface="Aptos" panose="020B0004020202020204" pitchFamily="34" charset="0"/>
            </a:endParaRPr>
          </a:p>
          <a:p>
            <a:pPr marL="158750" indent="0">
              <a:buNone/>
            </a:pPr>
            <a:endParaRPr lang="en-US" dirty="0">
              <a:solidFill>
                <a:srgbClr val="000000"/>
              </a:solidFill>
              <a:latin typeface="Aptos" panose="020B0004020202020204" pitchFamily="34" charset="0"/>
            </a:endParaRPr>
          </a:p>
          <a:p>
            <a:pPr marL="158750" indent="0">
              <a:buNone/>
            </a:pPr>
            <a:r>
              <a:rPr lang="en-US" dirty="0">
                <a:latin typeface="Aptos" panose="020B0004020202020204" pitchFamily="34" charset="0"/>
              </a:rPr>
              <a:t>5. In media res</a:t>
            </a:r>
          </a:p>
          <a:p>
            <a:pPr marL="158750" indent="0">
              <a:buNone/>
            </a:pPr>
            <a:r>
              <a:rPr lang="en-US" dirty="0">
                <a:solidFill>
                  <a:srgbClr val="000000"/>
                </a:solidFill>
                <a:latin typeface="Aptos" panose="020B0004020202020204" pitchFamily="34" charset="0"/>
              </a:rPr>
              <a:t>In medias res storytelling is when you begin your narrative in the heat of the action, before starting over at the beginning to explain how you got there.</a:t>
            </a:r>
            <a:endParaRPr lang="en-US" dirty="0">
              <a:latin typeface="Aptos" panose="020B0004020202020204" pitchFamily="34" charset="0"/>
            </a:endParaRPr>
          </a:p>
          <a:p>
            <a:pPr marL="158750" indent="0">
              <a:buNone/>
            </a:pPr>
            <a:r>
              <a:rPr lang="en-US" dirty="0">
                <a:solidFill>
                  <a:srgbClr val="000000"/>
                </a:solidFill>
                <a:latin typeface="Aptos" panose="020B0004020202020204" pitchFamily="34" charset="0"/>
              </a:rPr>
              <a:t>By dropping your audience right into the most exciting part of your story they'll be gripped from the beginning and will stay engaged to find out what happens.</a:t>
            </a:r>
            <a:endParaRPr lang="en-US" dirty="0">
              <a:latin typeface="Aptos" panose="020B0004020202020204" pitchFamily="34" charset="0"/>
            </a:endParaRPr>
          </a:p>
          <a:p>
            <a:pPr marL="158750" indent="0">
              <a:buNone/>
            </a:pPr>
            <a:r>
              <a:rPr lang="en-US" dirty="0">
                <a:solidFill>
                  <a:srgbClr val="000000"/>
                </a:solidFill>
                <a:latin typeface="Aptos" panose="020B0004020202020204" pitchFamily="34" charset="0"/>
              </a:rPr>
              <a:t>But be careful – you don't want to give away too much of the action straight away. Try hinting at something bizarre or unexpected – something that needs more explanation. Give your audience just enough information to keep them hooked, as you go back and set the scene of your story.</a:t>
            </a:r>
            <a:endParaRPr lang="en-US" dirty="0">
              <a:latin typeface="Aptos" panose="020B0004020202020204" pitchFamily="34" charset="0"/>
            </a:endParaRPr>
          </a:p>
          <a:p>
            <a:pPr marL="158750" indent="0">
              <a:buNone/>
            </a:pPr>
            <a:endParaRPr lang="en-US" dirty="0">
              <a:latin typeface="Aptos" panose="020B0004020202020204" pitchFamily="34" charset="0"/>
            </a:endParaRPr>
          </a:p>
          <a:p>
            <a:pPr marL="158750" indent="0">
              <a:buNone/>
            </a:pPr>
            <a:r>
              <a:rPr lang="en-US" dirty="0">
                <a:latin typeface="Aptos" panose="020B0004020202020204" pitchFamily="34" charset="0"/>
              </a:rPr>
              <a:t>6. Converging ideas</a:t>
            </a:r>
          </a:p>
          <a:p>
            <a:pPr marL="158750" indent="0">
              <a:buNone/>
            </a:pPr>
            <a:r>
              <a:rPr lang="en-US" dirty="0">
                <a:latin typeface="Aptos" panose="020B0004020202020204" pitchFamily="34" charset="0"/>
              </a:rPr>
              <a:t>Converging ideas is a speech structure that shows the audience how different strands of thinking came together to form one product or idea.</a:t>
            </a:r>
          </a:p>
          <a:p>
            <a:pPr marL="158750" indent="0">
              <a:buNone/>
            </a:pPr>
            <a:r>
              <a:rPr lang="en-US" dirty="0">
                <a:latin typeface="Aptos" panose="020B0004020202020204" pitchFamily="34" charset="0"/>
              </a:rPr>
              <a:t>It can be used to show the birth of a movement. Or explain how a single idea was the culmination of several great minds working towards one goal.</a:t>
            </a:r>
          </a:p>
          <a:p>
            <a:pPr marL="158750" indent="0">
              <a:buNone/>
            </a:pPr>
            <a:r>
              <a:rPr lang="en-US" dirty="0">
                <a:latin typeface="Aptos" panose="020B0004020202020204" pitchFamily="34" charset="0"/>
              </a:rPr>
              <a:t>Converging ideas is similar to the nested loops structure, but rather than framing one story with complementary stories, it can show how several equally important stories came to a single strong conclusion.</a:t>
            </a:r>
          </a:p>
          <a:p>
            <a:pPr marL="158750" indent="0">
              <a:buNone/>
            </a:pPr>
            <a:endParaRPr lang="en-US" dirty="0">
              <a:latin typeface="Aptos" panose="020B0004020202020204" pitchFamily="34" charset="0"/>
            </a:endParaRPr>
          </a:p>
          <a:p>
            <a:pPr marL="158750" indent="0">
              <a:buNone/>
            </a:pPr>
            <a:r>
              <a:rPr lang="en-US" dirty="0">
                <a:latin typeface="Aptos" panose="020B0004020202020204" pitchFamily="34" charset="0"/>
              </a:rPr>
              <a:t>7. False start</a:t>
            </a:r>
          </a:p>
          <a:p>
            <a:pPr marL="158750" indent="0">
              <a:buNone/>
            </a:pPr>
            <a:r>
              <a:rPr lang="en-US" dirty="0">
                <a:latin typeface="Aptos" panose="020B0004020202020204" pitchFamily="34" charset="0"/>
              </a:rPr>
              <a:t>A 'false start' story is when you begin to tell a seemingly predictable story, before unexpectedly disrupting it and beginning it over again. You lure your audience into a false sense of security, and then shock them by turning the tables.</a:t>
            </a:r>
          </a:p>
          <a:p>
            <a:pPr marL="158750" indent="0">
              <a:buNone/>
            </a:pPr>
            <a:r>
              <a:rPr lang="en-US" dirty="0">
                <a:latin typeface="Aptos" panose="020B0004020202020204" pitchFamily="34" charset="0"/>
              </a:rPr>
              <a:t>This format is great for talking about a time that you failed in something and were forced to 'go back to the start' and reassess. It's ideal for talking about the things that you learnt from that experience. Or the innovative way that you solved your problem.</a:t>
            </a:r>
          </a:p>
          <a:p>
            <a:pPr marL="158750" indent="0">
              <a:buNone/>
            </a:pPr>
            <a:endParaRPr lang="en-US" dirty="0">
              <a:latin typeface="Aptos" panose="020B0004020202020204" pitchFamily="34" charset="0"/>
            </a:endParaRPr>
          </a:p>
          <a:p>
            <a:pPr marL="158750" indent="0">
              <a:buNone/>
            </a:pPr>
            <a:r>
              <a:rPr lang="en-US" dirty="0">
                <a:latin typeface="Aptos" panose="020B0004020202020204" pitchFamily="34" charset="0"/>
              </a:rPr>
              <a:t>8. Petal structure</a:t>
            </a:r>
          </a:p>
          <a:p>
            <a:pPr marL="158750" indent="0">
              <a:buNone/>
            </a:pPr>
            <a:r>
              <a:rPr lang="en-US" dirty="0">
                <a:latin typeface="Aptos" panose="020B0004020202020204" pitchFamily="34" charset="0"/>
              </a:rPr>
              <a:t>The petal structure is a way of </a:t>
            </a:r>
            <a:r>
              <a:rPr lang="en-US" dirty="0" err="1">
                <a:latin typeface="Aptos" panose="020B0004020202020204" pitchFamily="34" charset="0"/>
              </a:rPr>
              <a:t>organising</a:t>
            </a:r>
            <a:r>
              <a:rPr lang="en-US" dirty="0">
                <a:latin typeface="Aptos" panose="020B0004020202020204" pitchFamily="34" charset="0"/>
              </a:rPr>
              <a:t> multiple speakers or stories around one central concept. It's useful if you have several unconnected stories you want to tell or things you want to reveal – that all relate back to a single message. You tell your stories one by one before returning back to the </a:t>
            </a:r>
            <a:r>
              <a:rPr lang="en-US" dirty="0" err="1">
                <a:latin typeface="Aptos" panose="020B0004020202020204" pitchFamily="34" charset="0"/>
              </a:rPr>
              <a:t>centre</a:t>
            </a:r>
            <a:r>
              <a:rPr lang="en-US" dirty="0">
                <a:latin typeface="Aptos" panose="020B0004020202020204" pitchFamily="34" charset="0"/>
              </a:rPr>
              <a:t>. The petals can overlap as one story introduces the next but each should be a complete narrative in itself.</a:t>
            </a:r>
          </a:p>
          <a:p>
            <a:pPr marL="158750" indent="0">
              <a:buNone/>
            </a:pPr>
            <a:endParaRPr lang="en-US" dirty="0">
              <a:latin typeface="Aptos" panose="020B0004020202020204" pitchFamily="34" charset="0"/>
            </a:endParaRPr>
          </a:p>
          <a:p>
            <a:pPr marL="158750" indent="0">
              <a:buNone/>
            </a:pPr>
            <a:r>
              <a:rPr lang="de-DE" dirty="0">
                <a:solidFill>
                  <a:srgbClr val="000000"/>
                </a:solidFill>
                <a:latin typeface="Aptos" panose="020B0004020202020204" pitchFamily="34" charset="0"/>
              </a:rPr>
              <a:t>https://</a:t>
            </a:r>
            <a:r>
              <a:rPr lang="de-DE" dirty="0" err="1">
                <a:solidFill>
                  <a:srgbClr val="000000"/>
                </a:solidFill>
                <a:latin typeface="Aptos" panose="020B0004020202020204" pitchFamily="34" charset="0"/>
              </a:rPr>
              <a:t>blog.sparkol.com</a:t>
            </a:r>
            <a:r>
              <a:rPr lang="de-DE" dirty="0">
                <a:solidFill>
                  <a:srgbClr val="000000"/>
                </a:solidFill>
                <a:latin typeface="Aptos" panose="020B0004020202020204" pitchFamily="34" charset="0"/>
              </a:rPr>
              <a:t>/8-classic-storytelling-techniques-for-engaging-presentations</a:t>
            </a:r>
            <a:endParaRPr lang="de-DE" dirty="0">
              <a:latin typeface="Aptos" panose="020B0004020202020204" pitchFamily="34" charset="0"/>
            </a:endParaRP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3417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228600" indent="0">
              <a:buNone/>
            </a:pPr>
            <a:r>
              <a:rPr lang="de-DE" b="1" dirty="0">
                <a:latin typeface="Aptos" panose="020B0004020202020204" pitchFamily="34" charset="0"/>
              </a:rPr>
              <a:t>The </a:t>
            </a:r>
            <a:r>
              <a:rPr lang="de-DE" b="1" dirty="0" err="1">
                <a:latin typeface="Aptos" panose="020B0004020202020204" pitchFamily="34" charset="0"/>
              </a:rPr>
              <a:t>most</a:t>
            </a:r>
            <a:r>
              <a:rPr lang="de-DE" b="1" dirty="0">
                <a:latin typeface="Aptos" panose="020B0004020202020204" pitchFamily="34" charset="0"/>
              </a:rPr>
              <a:t> </a:t>
            </a:r>
            <a:r>
              <a:rPr lang="de-DE" b="1" dirty="0" err="1">
                <a:latin typeface="Aptos" panose="020B0004020202020204" pitchFamily="34" charset="0"/>
              </a:rPr>
              <a:t>common</a:t>
            </a:r>
            <a:r>
              <a:rPr lang="de-DE" b="1" dirty="0">
                <a:latin typeface="Aptos" panose="020B0004020202020204" pitchFamily="34" charset="0"/>
              </a:rPr>
              <a:t> and </a:t>
            </a:r>
            <a:r>
              <a:rPr lang="de-DE" b="1" dirty="0" err="1">
                <a:latin typeface="Aptos" panose="020B0004020202020204" pitchFamily="34" charset="0"/>
              </a:rPr>
              <a:t>most</a:t>
            </a:r>
            <a:r>
              <a:rPr lang="de-DE" b="1" dirty="0">
                <a:latin typeface="Aptos" panose="020B0004020202020204" pitchFamily="34" charset="0"/>
              </a:rPr>
              <a:t> </a:t>
            </a:r>
            <a:r>
              <a:rPr lang="de-DE" b="1" dirty="0" err="1">
                <a:latin typeface="Aptos" panose="020B0004020202020204" pitchFamily="34" charset="0"/>
              </a:rPr>
              <a:t>used</a:t>
            </a:r>
            <a:r>
              <a:rPr lang="de-DE" b="1" dirty="0">
                <a:latin typeface="Aptos" panose="020B0004020202020204" pitchFamily="34" charset="0"/>
              </a:rPr>
              <a:t> </a:t>
            </a:r>
            <a:r>
              <a:rPr lang="de-DE" b="1" dirty="0" err="1">
                <a:latin typeface="Aptos" panose="020B0004020202020204" pitchFamily="34" charset="0"/>
              </a:rPr>
              <a:t>is</a:t>
            </a:r>
            <a:r>
              <a:rPr lang="de-DE" b="1" dirty="0">
                <a:latin typeface="Aptos" panose="020B0004020202020204" pitchFamily="34" charset="0"/>
              </a:rPr>
              <a:t> </a:t>
            </a:r>
            <a:r>
              <a:rPr lang="de-DE" b="1" dirty="0" err="1">
                <a:latin typeface="Aptos" panose="020B0004020202020204" pitchFamily="34" charset="0"/>
              </a:rPr>
              <a:t>the</a:t>
            </a:r>
            <a:r>
              <a:rPr lang="de-DE" b="1" dirty="0">
                <a:latin typeface="Aptos" panose="020B0004020202020204" pitchFamily="34" charset="0"/>
              </a:rPr>
              <a:t> </a:t>
            </a:r>
            <a:r>
              <a:rPr lang="de-DE" b="1" dirty="0" err="1">
                <a:latin typeface="Aptos" panose="020B0004020202020204" pitchFamily="34" charset="0"/>
              </a:rPr>
              <a:t>monomyth</a:t>
            </a:r>
            <a:r>
              <a:rPr lang="de-DE" b="1" dirty="0">
                <a:latin typeface="Aptos" panose="020B0004020202020204" pitchFamily="34" charset="0"/>
              </a:rPr>
              <a:t> </a:t>
            </a:r>
            <a:r>
              <a:rPr lang="de-DE" b="1" dirty="0" err="1">
                <a:latin typeface="Aptos" panose="020B0004020202020204" pitchFamily="34" charset="0"/>
              </a:rPr>
              <a:t>as</a:t>
            </a:r>
            <a:r>
              <a:rPr lang="de-DE" b="1" dirty="0">
                <a:latin typeface="Aptos" panose="020B0004020202020204" pitchFamily="34" charset="0"/>
              </a:rPr>
              <a:t> </a:t>
            </a:r>
            <a:r>
              <a:rPr lang="de-DE" b="1" dirty="0" err="1">
                <a:latin typeface="Aptos" panose="020B0004020202020204" pitchFamily="34" charset="0"/>
              </a:rPr>
              <a:t>well</a:t>
            </a:r>
            <a:r>
              <a:rPr lang="de-DE" b="1" dirty="0">
                <a:latin typeface="Aptos" panose="020B0004020202020204" pitchFamily="34" charset="0"/>
              </a:rPr>
              <a:t> </a:t>
            </a:r>
            <a:r>
              <a:rPr lang="de-DE" b="1" dirty="0" err="1">
                <a:latin typeface="Aptos" panose="020B0004020202020204" pitchFamily="34" charset="0"/>
              </a:rPr>
              <a:t>know</a:t>
            </a:r>
            <a:r>
              <a:rPr lang="de-DE" b="1" dirty="0">
                <a:latin typeface="Aptos" panose="020B0004020202020204" pitchFamily="34" charset="0"/>
              </a:rPr>
              <a:t> </a:t>
            </a:r>
            <a:r>
              <a:rPr lang="de-DE" b="1" dirty="0" err="1">
                <a:latin typeface="Aptos" panose="020B0004020202020204" pitchFamily="34" charset="0"/>
              </a:rPr>
              <a:t>as</a:t>
            </a:r>
            <a:r>
              <a:rPr lang="de-DE" b="1" dirty="0">
                <a:latin typeface="Aptos" panose="020B0004020202020204" pitchFamily="34" charset="0"/>
              </a:rPr>
              <a:t> </a:t>
            </a:r>
            <a:r>
              <a:rPr lang="de-DE" b="1" dirty="0" err="1">
                <a:latin typeface="Aptos" panose="020B0004020202020204" pitchFamily="34" charset="0"/>
              </a:rPr>
              <a:t>the</a:t>
            </a:r>
            <a:r>
              <a:rPr lang="de-DE" b="1" dirty="0">
                <a:latin typeface="Aptos" panose="020B0004020202020204" pitchFamily="34" charset="0"/>
              </a:rPr>
              <a:t> </a:t>
            </a:r>
            <a:r>
              <a:rPr lang="de-DE" b="1" dirty="0" err="1">
                <a:latin typeface="Aptos" panose="020B0004020202020204" pitchFamily="34" charset="0"/>
              </a:rPr>
              <a:t>Hero's</a:t>
            </a:r>
            <a:r>
              <a:rPr lang="de-DE" b="1" dirty="0">
                <a:latin typeface="Aptos" panose="020B0004020202020204" pitchFamily="34" charset="0"/>
              </a:rPr>
              <a:t> </a:t>
            </a:r>
            <a:r>
              <a:rPr lang="de-DE" b="1" dirty="0" err="1">
                <a:latin typeface="Aptos" panose="020B0004020202020204" pitchFamily="34" charset="0"/>
              </a:rPr>
              <a:t>journey</a:t>
            </a:r>
            <a:r>
              <a:rPr lang="de-DE" b="1" dirty="0">
                <a:latin typeface="Aptos" panose="020B0004020202020204" pitchFamily="34" charset="0"/>
              </a:rPr>
              <a:t> and </a:t>
            </a:r>
            <a:r>
              <a:rPr lang="de-DE" b="1" dirty="0" err="1">
                <a:latin typeface="Aptos" panose="020B0004020202020204" pitchFamily="34" charset="0"/>
              </a:rPr>
              <a:t>we</a:t>
            </a:r>
            <a:r>
              <a:rPr lang="de-DE" b="1" dirty="0">
                <a:latin typeface="Aptos" panose="020B0004020202020204" pitchFamily="34" charset="0"/>
              </a:rPr>
              <a:t> </a:t>
            </a:r>
            <a:r>
              <a:rPr lang="de-DE" b="1" dirty="0" err="1">
                <a:latin typeface="Aptos" panose="020B0004020202020204" pitchFamily="34" charset="0"/>
              </a:rPr>
              <a:t>want</a:t>
            </a:r>
            <a:r>
              <a:rPr lang="de-DE" b="1" dirty="0">
                <a:latin typeface="Aptos" panose="020B0004020202020204" pitchFamily="34" charset="0"/>
              </a:rPr>
              <a:t> </a:t>
            </a:r>
            <a:r>
              <a:rPr lang="de-DE" b="1" dirty="0" err="1">
                <a:latin typeface="Aptos" panose="020B0004020202020204" pitchFamily="34" charset="0"/>
              </a:rPr>
              <a:t>to</a:t>
            </a:r>
            <a:r>
              <a:rPr lang="de-DE" b="1" dirty="0">
                <a:latin typeface="Aptos" panose="020B0004020202020204" pitchFamily="34" charset="0"/>
              </a:rPr>
              <a:t> </a:t>
            </a:r>
            <a:r>
              <a:rPr lang="de-DE" b="1" dirty="0" err="1">
                <a:latin typeface="Aptos" panose="020B0004020202020204" pitchFamily="34" charset="0"/>
              </a:rPr>
              <a:t>focus</a:t>
            </a:r>
            <a:r>
              <a:rPr lang="de-DE" b="1" dirty="0">
                <a:latin typeface="Aptos" panose="020B0004020202020204" pitchFamily="34" charset="0"/>
              </a:rPr>
              <a:t> on </a:t>
            </a:r>
            <a:r>
              <a:rPr lang="de-DE" b="1" dirty="0" err="1">
                <a:latin typeface="Aptos" panose="020B0004020202020204" pitchFamily="34" charset="0"/>
              </a:rPr>
              <a:t>it</a:t>
            </a:r>
            <a:r>
              <a:rPr lang="de-DE" b="1" dirty="0">
                <a:latin typeface="Aptos" panose="020B0004020202020204" pitchFamily="34" charset="0"/>
              </a:rPr>
              <a:t> </a:t>
            </a:r>
            <a:r>
              <a:rPr lang="de-DE" b="1" dirty="0" err="1">
                <a:latin typeface="Aptos" panose="020B0004020202020204" pitchFamily="34" charset="0"/>
              </a:rPr>
              <a:t>today</a:t>
            </a:r>
            <a:r>
              <a:rPr lang="de-DE" b="1" dirty="0">
                <a:latin typeface="Aptos" panose="020B0004020202020204" pitchFamily="34" charset="0"/>
              </a:rPr>
              <a:t>!</a:t>
            </a: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8215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indent="0">
              <a:buNone/>
            </a:pPr>
            <a:r>
              <a:rPr lang="en-US" dirty="0">
                <a:latin typeface="Aptos" panose="020B0004020202020204" pitchFamily="34" charset="0"/>
              </a:rPr>
              <a:t>Hero's Journey is a model for both plot points and character development: as the Hero traverses the world, they'll undergo inner and outer transformation at each stage of the journey. </a:t>
            </a:r>
          </a:p>
          <a:p>
            <a:pPr marL="0" indent="0">
              <a:buNone/>
            </a:pPr>
            <a:r>
              <a:rPr lang="en-US" dirty="0">
                <a:latin typeface="Aptos" panose="020B0004020202020204" pitchFamily="34" charset="0"/>
              </a:rPr>
              <a:t>Believe it or not, this story structure also applies across mediums and genres (and also works when your protagonist is an anti-hero!). </a:t>
            </a:r>
          </a:p>
          <a:p>
            <a:pPr marL="0" indent="0">
              <a:buNone/>
            </a:pPr>
            <a:r>
              <a:rPr lang="en-US" dirty="0">
                <a:latin typeface="Aptos" panose="020B0004020202020204" pitchFamily="34" charset="0"/>
              </a:rPr>
              <a:t>Let's dive into it. The 12 steps of the hero's journey are: </a:t>
            </a:r>
          </a:p>
          <a:p>
            <a:pPr marL="0" indent="0">
              <a:buNone/>
            </a:pPr>
            <a:endParaRPr lang="en-US" dirty="0">
              <a:latin typeface="Aptos" panose="020B0004020202020204" pitchFamily="34" charset="0"/>
            </a:endParaRPr>
          </a:p>
          <a:p>
            <a:pPr marL="0" indent="0">
              <a:buNone/>
            </a:pPr>
            <a:r>
              <a:rPr lang="en-US" dirty="0">
                <a:latin typeface="Aptos" panose="020B0004020202020204" pitchFamily="34" charset="0"/>
              </a:rPr>
              <a:t>1. The Ordinary World. We meet our hero. </a:t>
            </a:r>
          </a:p>
          <a:p>
            <a:pPr marL="0" indent="0">
              <a:buNone/>
            </a:pPr>
            <a:r>
              <a:rPr lang="en-US" dirty="0">
                <a:latin typeface="Aptos" panose="020B0004020202020204" pitchFamily="34" charset="0"/>
              </a:rPr>
              <a:t>2. Call to Adventure. Will they meet the challenge? </a:t>
            </a:r>
          </a:p>
          <a:p>
            <a:pPr marL="0" indent="0">
              <a:buNone/>
            </a:pPr>
            <a:r>
              <a:rPr lang="en-US" dirty="0">
                <a:latin typeface="Aptos" panose="020B0004020202020204" pitchFamily="34" charset="0"/>
              </a:rPr>
              <a:t>3. Refusal of the Call. They resist the adventure. </a:t>
            </a:r>
          </a:p>
          <a:p>
            <a:pPr marL="0" indent="0">
              <a:buNone/>
            </a:pPr>
            <a:r>
              <a:rPr lang="en-US" dirty="0">
                <a:latin typeface="Aptos" panose="020B0004020202020204" pitchFamily="34" charset="0"/>
              </a:rPr>
              <a:t>4. Meeting the Mentor. A teacher arrives. Wise character. They reassure and give something to the hero, information or a tool.</a:t>
            </a:r>
          </a:p>
          <a:p>
            <a:pPr marL="0" indent="0">
              <a:buNone/>
            </a:pPr>
            <a:r>
              <a:rPr lang="en-US" dirty="0">
                <a:latin typeface="Aptos" panose="020B0004020202020204" pitchFamily="34" charset="0"/>
              </a:rPr>
              <a:t>5. Crossing the First Threshold. The hero leaves their comfort zone. Steps into the unknow, the prep is done, now the hero is going for it.</a:t>
            </a:r>
          </a:p>
          <a:p>
            <a:pPr marL="0" indent="0">
              <a:buNone/>
            </a:pPr>
            <a:r>
              <a:rPr lang="en-US" dirty="0">
                <a:latin typeface="Aptos" panose="020B0004020202020204" pitchFamily="34" charset="0"/>
              </a:rPr>
              <a:t>6. Tests, Allies, Enemies. Making friends and facing roadblocks. </a:t>
            </a:r>
          </a:p>
          <a:p>
            <a:pPr marL="0" indent="0">
              <a:buNone/>
            </a:pPr>
            <a:r>
              <a:rPr lang="en-US" dirty="0">
                <a:latin typeface="Aptos" panose="020B0004020202020204" pitchFamily="34" charset="0"/>
              </a:rPr>
              <a:t>7. Approach to the Inmost Cave. Getting closer to our goal.</a:t>
            </a:r>
          </a:p>
          <a:p>
            <a:pPr marL="0" indent="0">
              <a:buNone/>
            </a:pPr>
            <a:r>
              <a:rPr lang="en-US" dirty="0">
                <a:latin typeface="Aptos" panose="020B0004020202020204" pitchFamily="34" charset="0"/>
              </a:rPr>
              <a:t>8. Ordeal. The hero’s biggest test yet!</a:t>
            </a:r>
          </a:p>
          <a:p>
            <a:pPr marL="0" indent="0">
              <a:buNone/>
            </a:pPr>
            <a:r>
              <a:rPr lang="en-US" dirty="0">
                <a:latin typeface="Aptos" panose="020B0004020202020204" pitchFamily="34" charset="0"/>
              </a:rPr>
              <a:t>9. Reward. Light at the end of the tunnel</a:t>
            </a:r>
          </a:p>
          <a:p>
            <a:pPr marL="0" indent="0">
              <a:buNone/>
            </a:pPr>
            <a:r>
              <a:rPr lang="en-US" dirty="0">
                <a:latin typeface="Aptos" panose="020B0004020202020204" pitchFamily="34" charset="0"/>
              </a:rPr>
              <a:t>10. The Road Back. We aren’t safe yet.</a:t>
            </a:r>
          </a:p>
          <a:p>
            <a:pPr marL="0" indent="0">
              <a:buNone/>
            </a:pPr>
            <a:r>
              <a:rPr lang="en-US" dirty="0">
                <a:latin typeface="Aptos" panose="020B0004020202020204" pitchFamily="34" charset="0"/>
              </a:rPr>
              <a:t>11. Resurrection. The final hurdle is reached.</a:t>
            </a:r>
          </a:p>
          <a:p>
            <a:pPr marL="0" indent="0">
              <a:buNone/>
            </a:pPr>
            <a:r>
              <a:rPr lang="en-US" dirty="0">
                <a:latin typeface="Aptos" panose="020B0004020202020204" pitchFamily="34" charset="0"/>
              </a:rPr>
              <a:t>12. Return with the Elixir. The hero heads home, triumphant.</a:t>
            </a:r>
          </a:p>
          <a:p>
            <a:pPr marL="0" indent="0">
              <a:buNone/>
            </a:pPr>
            <a:endParaRPr lang="en-US" dirty="0">
              <a:latin typeface="Aptos" panose="020B0004020202020204" pitchFamily="34" charset="0"/>
            </a:endParaRPr>
          </a:p>
          <a:p>
            <a:pPr marL="0" indent="0">
              <a:buNone/>
            </a:pPr>
            <a:r>
              <a:rPr lang="en-US" dirty="0">
                <a:latin typeface="Aptos" panose="020B0004020202020204" pitchFamily="34" charset="0"/>
              </a:rPr>
              <a:t>------------------</a:t>
            </a:r>
          </a:p>
          <a:p>
            <a:pPr marL="158750" indent="0">
              <a:buNone/>
            </a:pPr>
            <a:r>
              <a:rPr lang="en-US" dirty="0">
                <a:latin typeface="Aptos" panose="020B0004020202020204" pitchFamily="34" charset="0"/>
                <a:hlinkClick r:id="rId3"/>
              </a:rPr>
              <a:t>https://blog.reedsy.com/guide/story-structure/heros-journey/</a:t>
            </a:r>
            <a:endParaRPr lang="en-US" dirty="0">
              <a:latin typeface="Aptos" panose="020B0004020202020204" pitchFamily="34" charset="0"/>
            </a:endParaRPr>
          </a:p>
          <a:p>
            <a:pPr marL="0" indent="0">
              <a:buNone/>
            </a:pPr>
            <a:endParaRPr lang="en-US" dirty="0">
              <a:latin typeface="Aptos" panose="020B0004020202020204" pitchFamily="34" charset="0"/>
            </a:endParaRPr>
          </a:p>
          <a:p>
            <a:pPr marL="0" indent="0">
              <a:buNone/>
            </a:pPr>
            <a:r>
              <a:rPr lang="en-US" dirty="0">
                <a:latin typeface="Aptos" panose="020B0004020202020204" pitchFamily="34" charset="0"/>
              </a:rPr>
              <a:t>IN DETAIL (just for further information)</a:t>
            </a:r>
          </a:p>
          <a:p>
            <a:pPr indent="0">
              <a:buNone/>
            </a:pPr>
            <a:endParaRPr lang="en-US" dirty="0">
              <a:latin typeface="Aptos" panose="020B0004020202020204" pitchFamily="34" charset="0"/>
            </a:endParaRPr>
          </a:p>
          <a:p>
            <a:pPr marL="0" indent="0">
              <a:buNone/>
            </a:pPr>
            <a:r>
              <a:rPr lang="en-US" dirty="0">
                <a:latin typeface="Aptos" panose="020B0004020202020204" pitchFamily="34" charset="0"/>
              </a:rPr>
              <a:t>1. Ordinary World</a:t>
            </a:r>
          </a:p>
          <a:p>
            <a:pPr marL="158750" indent="0">
              <a:buNone/>
            </a:pPr>
            <a:r>
              <a:rPr lang="en-US" dirty="0">
                <a:latin typeface="Aptos" panose="020B0004020202020204" pitchFamily="34" charset="0"/>
              </a:rPr>
              <a:t>In which we meet the character that the story is about as well as the world they live in. This is where you set the stage for your audience.</a:t>
            </a:r>
          </a:p>
          <a:p>
            <a:pPr marL="158750" indent="0">
              <a:buNone/>
            </a:pPr>
            <a:r>
              <a:rPr lang="en-US" dirty="0">
                <a:latin typeface="Aptos" panose="020B0004020202020204" pitchFamily="34" charset="0"/>
              </a:rPr>
              <a:t>Before our Hero discovers a strange new world, we must first understand who they are and how they act. Importantly, it lets readers identify with the Hero as a “normal” person in a “normal” setting, before the journey begins. There has to be a clue of a problem in order to get the audience involved.</a:t>
            </a:r>
          </a:p>
          <a:p>
            <a:pPr marL="158750" indent="0">
              <a:buNone/>
            </a:pPr>
            <a:endParaRPr lang="en-US" dirty="0">
              <a:latin typeface="Aptos" panose="020B0004020202020204" pitchFamily="34" charset="0"/>
            </a:endParaRPr>
          </a:p>
          <a:p>
            <a:pPr marL="158750" indent="0">
              <a:buNone/>
            </a:pPr>
            <a:r>
              <a:rPr lang="en-US" dirty="0">
                <a:latin typeface="Aptos" panose="020B0004020202020204" pitchFamily="34" charset="0"/>
              </a:rPr>
              <a:t>2. Call to Adventure</a:t>
            </a:r>
          </a:p>
          <a:p>
            <a:pPr marL="158750" indent="0">
              <a:buNone/>
            </a:pPr>
            <a:r>
              <a:rPr lang="en-US" dirty="0">
                <a:latin typeface="Aptos" panose="020B0004020202020204" pitchFamily="34" charset="0"/>
              </a:rPr>
              <a:t>This is where you announce to the audience that there is a problem to be solved, so they know, there is someone how is like me, and they need to solve a problem. They can relate and get involved.</a:t>
            </a:r>
          </a:p>
          <a:p>
            <a:pPr marL="158750" indent="0">
              <a:buNone/>
            </a:pPr>
            <a:r>
              <a:rPr lang="en-US" dirty="0">
                <a:latin typeface="Aptos" panose="020B0004020202020204" pitchFamily="34" charset="0"/>
              </a:rPr>
              <a:t>The call to adventure is about booting the Hero out of their comfort zone. In this stage, they are generally confronted with a problem or challenge they can't ignore. This catalyst can take many forms, as Campbell points out in Hero with a Thousand Faces. The Hero can, for instance:</a:t>
            </a:r>
          </a:p>
          <a:p>
            <a:pPr marL="0" indent="0">
              <a:buNone/>
            </a:pPr>
            <a:r>
              <a:rPr lang="en-US" dirty="0">
                <a:latin typeface="Aptos" panose="020B0004020202020204" pitchFamily="34" charset="0"/>
              </a:rPr>
              <a:t>Decide to move forward on their own;</a:t>
            </a:r>
          </a:p>
          <a:p>
            <a:pPr marL="914400" lvl="1" indent="0">
              <a:buNone/>
            </a:pPr>
            <a:r>
              <a:rPr lang="en-US" dirty="0">
                <a:latin typeface="Aptos" panose="020B0004020202020204" pitchFamily="34" charset="0"/>
              </a:rPr>
              <a:t>Theseus upon arriving in Athens.</a:t>
            </a:r>
          </a:p>
          <a:p>
            <a:pPr marL="0" indent="0">
              <a:buNone/>
            </a:pPr>
            <a:r>
              <a:rPr lang="en-US" dirty="0">
                <a:latin typeface="Aptos" panose="020B0004020202020204" pitchFamily="34" charset="0"/>
              </a:rPr>
              <a:t>Be sent abroad by a benign or malignant agent;</a:t>
            </a:r>
          </a:p>
          <a:p>
            <a:pPr marL="914400" lvl="1" indent="0">
              <a:buNone/>
            </a:pPr>
            <a:r>
              <a:rPr lang="en-US" dirty="0">
                <a:latin typeface="Aptos" panose="020B0004020202020204" pitchFamily="34" charset="0"/>
              </a:rPr>
              <a:t>Odysseus setting off on his ship in The Odyssey.</a:t>
            </a:r>
          </a:p>
          <a:p>
            <a:pPr marL="0" indent="0">
              <a:buNone/>
            </a:pPr>
            <a:r>
              <a:rPr lang="en-US" dirty="0">
                <a:latin typeface="Aptos" panose="020B0004020202020204" pitchFamily="34" charset="0"/>
              </a:rPr>
              <a:t>Stumble upon the adventure as a result of a mere blunder;</a:t>
            </a:r>
          </a:p>
          <a:p>
            <a:pPr marL="914400" lvl="1" indent="0">
              <a:buNone/>
            </a:pPr>
            <a:r>
              <a:rPr lang="en-US" dirty="0">
                <a:latin typeface="Aptos" panose="020B0004020202020204" pitchFamily="34" charset="0"/>
              </a:rPr>
              <a:t>Dorothy when she’s swept up in a tornado in The Wizard of Oz.</a:t>
            </a:r>
          </a:p>
          <a:p>
            <a:pPr marL="0" indent="0">
              <a:buNone/>
            </a:pPr>
            <a:r>
              <a:rPr lang="en-US" dirty="0">
                <a:latin typeface="Aptos" panose="020B0004020202020204" pitchFamily="34" charset="0"/>
              </a:rPr>
              <a:t>Be casually strolling when some passing phenomenon catches the wandering eye and lures one away from the frequented paths of man.</a:t>
            </a:r>
          </a:p>
          <a:p>
            <a:pPr marL="914400" lvl="1" indent="0">
              <a:buNone/>
            </a:pPr>
            <a:r>
              <a:rPr lang="en-US" dirty="0">
                <a:latin typeface="Aptos" panose="020B0004020202020204" pitchFamily="34" charset="0"/>
              </a:rPr>
              <a:t>Elliot in E.T. upon discovering a lost alien in the tool shed.</a:t>
            </a:r>
          </a:p>
          <a:p>
            <a:pPr lvl="1" indent="0">
              <a:buNone/>
            </a:pPr>
            <a:r>
              <a:rPr lang="en-US" dirty="0">
                <a:latin typeface="Aptos" panose="020B0004020202020204" pitchFamily="34" charset="0"/>
              </a:rPr>
              <a:t>The stakes of the adventure and the Hero's goals become clear. The only question: will he rise to the challenge?</a:t>
            </a:r>
          </a:p>
          <a:p>
            <a:pPr marL="158750" indent="0">
              <a:buNone/>
            </a:pPr>
            <a:endParaRPr lang="en-US" dirty="0">
              <a:latin typeface="Aptos" panose="020B0004020202020204" pitchFamily="34" charset="0"/>
            </a:endParaRPr>
          </a:p>
          <a:p>
            <a:pPr marL="158750" indent="0">
              <a:buNone/>
            </a:pPr>
            <a:r>
              <a:rPr lang="en-US" dirty="0">
                <a:latin typeface="Aptos" panose="020B0004020202020204" pitchFamily="34" charset="0"/>
              </a:rPr>
              <a:t>3. Refusal of the Call</a:t>
            </a:r>
          </a:p>
          <a:p>
            <a:pPr marL="158750" indent="0">
              <a:buNone/>
            </a:pPr>
            <a:r>
              <a:rPr lang="en-US" dirty="0">
                <a:latin typeface="Aptos" panose="020B0004020202020204" pitchFamily="34" charset="0"/>
              </a:rPr>
              <a:t>The hero doesn´t want to go or it is made difficult for them to go.</a:t>
            </a:r>
          </a:p>
          <a:p>
            <a:pPr marL="158750" indent="0">
              <a:buNone/>
            </a:pPr>
            <a:r>
              <a:rPr lang="en-US" dirty="0">
                <a:latin typeface="Aptos" panose="020B0004020202020204" pitchFamily="34" charset="0"/>
              </a:rPr>
              <a:t>And this is to tell the audience that this is scary. They express fear because they are pushed out of their comfort zone, which is natural, and we can relate to that.  It’s risky and there are perils — like spiders, trolls, or perhaps a </a:t>
            </a:r>
            <a:r>
              <a:rPr lang="en-US" dirty="0">
                <a:latin typeface="Aptos" panose="020B0004020202020204" pitchFamily="34" charset="0"/>
                <a:hlinkClick r:id="rId4"/>
              </a:rPr>
              <a:t>creepy uncle waiting back at Pride Rock</a:t>
            </a:r>
            <a:r>
              <a:rPr lang="en-US" dirty="0">
                <a:latin typeface="Aptos" panose="020B0004020202020204" pitchFamily="34" charset="0"/>
              </a:rPr>
              <a:t>. It’s enough to give anyone pause. In Star Wars, for instance, Luke Skywalker initially refuses to join Obi-Wan on his mission to rescue the princess. It’s only when he discovers that his aunt and uncle have been killed by stormtroopers that he changes his mind. In Harry Potter, all the letters from Hogwarts get stolen by his uncle and aunt, until the hole house gets </a:t>
            </a:r>
            <a:r>
              <a:rPr lang="en-US" dirty="0" err="1">
                <a:latin typeface="Aptos" panose="020B0004020202020204" pitchFamily="34" charset="0"/>
              </a:rPr>
              <a:t>fludded</a:t>
            </a:r>
            <a:r>
              <a:rPr lang="en-US" dirty="0">
                <a:latin typeface="Aptos" panose="020B0004020202020204" pitchFamily="34" charset="0"/>
              </a:rPr>
              <a:t> and they cannot ignore them anymore. </a:t>
            </a:r>
          </a:p>
          <a:p>
            <a:pPr marL="158750" indent="0">
              <a:buNone/>
            </a:pPr>
            <a:endParaRPr lang="en-US" dirty="0">
              <a:latin typeface="Aptos" panose="020B0004020202020204" pitchFamily="34" charset="0"/>
            </a:endParaRPr>
          </a:p>
          <a:p>
            <a:pPr marL="158750" indent="0">
              <a:buNone/>
            </a:pPr>
            <a:r>
              <a:rPr lang="en-US" dirty="0">
                <a:latin typeface="Aptos" panose="020B0004020202020204" pitchFamily="34" charset="0"/>
              </a:rPr>
              <a:t>4. Meeting the Mentor</a:t>
            </a:r>
          </a:p>
          <a:p>
            <a:pPr marL="158750" indent="0">
              <a:buNone/>
            </a:pPr>
            <a:r>
              <a:rPr lang="en-US" dirty="0">
                <a:latin typeface="Aptos" panose="020B0004020202020204" pitchFamily="34" charset="0"/>
              </a:rPr>
              <a:t>In which the Hero acquires a personal trainer.</a:t>
            </a:r>
          </a:p>
          <a:p>
            <a:pPr marL="158750" indent="0">
              <a:buNone/>
            </a:pPr>
            <a:r>
              <a:rPr lang="en-US" dirty="0">
                <a:latin typeface="Aptos" panose="020B0004020202020204" pitchFamily="34" charset="0"/>
              </a:rPr>
              <a:t>The Hero's decided to go on the adventure — but they’re not ready to spread their wings yet. They're much too inexperienced at this point and we don't want them to do a fabulous belly-flop off the cliff.</a:t>
            </a:r>
          </a:p>
          <a:p>
            <a:pPr marL="158750" indent="0">
              <a:buNone/>
            </a:pPr>
            <a:r>
              <a:rPr lang="en-US" dirty="0">
                <a:latin typeface="Aptos" panose="020B0004020202020204" pitchFamily="34" charset="0"/>
              </a:rPr>
              <a:t>Enter the mentor: someone who helps the Hero, so that they don't make a total fool of themselves (or get themselves killed). The mentor provides practical training, profound wisdom, a kick up the posterior, or something abstract like grit and self-confidence.</a:t>
            </a:r>
          </a:p>
          <a:p>
            <a:pPr marL="158750" indent="0">
              <a:buNone/>
            </a:pPr>
            <a:endParaRPr lang="en-US" dirty="0">
              <a:latin typeface="Aptos" panose="020B0004020202020204" pitchFamily="34" charset="0"/>
            </a:endParaRPr>
          </a:p>
          <a:p>
            <a:pPr marL="158750" indent="0">
              <a:buNone/>
            </a:pPr>
            <a:r>
              <a:rPr lang="en-US" dirty="0">
                <a:latin typeface="Aptos" panose="020B0004020202020204" pitchFamily="34" charset="0"/>
              </a:rPr>
              <a:t>5. Crossing the First Threshold</a:t>
            </a:r>
          </a:p>
          <a:p>
            <a:pPr marL="158750" indent="0">
              <a:buNone/>
            </a:pPr>
            <a:r>
              <a:rPr lang="en-US" dirty="0">
                <a:latin typeface="Aptos" panose="020B0004020202020204" pitchFamily="34" charset="0"/>
              </a:rPr>
              <a:t>In which the Hero enters the other world in earnest.</a:t>
            </a:r>
          </a:p>
          <a:p>
            <a:pPr marL="158750" indent="0">
              <a:buNone/>
            </a:pPr>
            <a:r>
              <a:rPr lang="en-US" dirty="0">
                <a:latin typeface="Aptos" panose="020B0004020202020204" pitchFamily="34" charset="0"/>
              </a:rPr>
              <a:t>Now the Hero is ready — and committed — to the journey. This marks the end of the Departure stage and is when the adventure really kicks into the next gear. As Vogler writes: “This is the moment that the balloon goes up, the ship sails, the romance begins, the wagon gets rolling.”</a:t>
            </a:r>
          </a:p>
          <a:p>
            <a:pPr marL="158750" indent="0">
              <a:buNone/>
            </a:pPr>
            <a:r>
              <a:rPr lang="en-US" dirty="0">
                <a:latin typeface="Aptos" panose="020B0004020202020204" pitchFamily="34" charset="0"/>
              </a:rPr>
              <a:t>From this point on, there’s no turning back.</a:t>
            </a:r>
          </a:p>
          <a:p>
            <a:pPr marL="158750" indent="0">
              <a:buNone/>
            </a:pPr>
            <a:r>
              <a:rPr lang="en-US" dirty="0">
                <a:latin typeface="Aptos" panose="020B0004020202020204" pitchFamily="34" charset="0"/>
              </a:rPr>
              <a:t>Like our Hero, you should think of this stage as a checkpoint for your story. Pause and re-assess your bearings before you continue into unfamiliar territory. </a:t>
            </a:r>
          </a:p>
          <a:p>
            <a:pPr marL="158750" indent="0">
              <a:buNone/>
            </a:pPr>
            <a:endParaRPr lang="en-US" dirty="0">
              <a:latin typeface="Aptos" panose="020B0004020202020204" pitchFamily="34" charset="0"/>
            </a:endParaRPr>
          </a:p>
          <a:p>
            <a:pPr marL="158750" indent="0">
              <a:buNone/>
            </a:pPr>
            <a:r>
              <a:rPr lang="en-US" dirty="0">
                <a:latin typeface="Aptos" panose="020B0004020202020204" pitchFamily="34" charset="0"/>
              </a:rPr>
              <a:t>6. Tests, Allies, Enemies</a:t>
            </a:r>
          </a:p>
          <a:p>
            <a:pPr marL="158750" indent="0">
              <a:buNone/>
            </a:pPr>
            <a:r>
              <a:rPr lang="en-US" dirty="0">
                <a:latin typeface="Aptos" panose="020B0004020202020204" pitchFamily="34" charset="0"/>
              </a:rPr>
              <a:t>In which the Hero faces new challenges and gets a squad.</a:t>
            </a:r>
          </a:p>
          <a:p>
            <a:pPr marL="158750" indent="0">
              <a:buNone/>
            </a:pPr>
            <a:r>
              <a:rPr lang="en-US" dirty="0">
                <a:latin typeface="Aptos" panose="020B0004020202020204" pitchFamily="34" charset="0"/>
              </a:rPr>
              <a:t>When we step into the Special World, we notice a definite shift. The Hero might be confused by this unfamiliar reality and its new rules. This is generally one of the </a:t>
            </a:r>
            <a:r>
              <a:rPr lang="en-US" dirty="0">
                <a:latin typeface="Aptos" panose="020B0004020202020204" pitchFamily="34" charset="0"/>
                <a:hlinkClick r:id="rId5"/>
              </a:rPr>
              <a:t>longest stages in the story</a:t>
            </a:r>
            <a:r>
              <a:rPr lang="en-US" dirty="0">
                <a:latin typeface="Aptos" panose="020B0004020202020204" pitchFamily="34" charset="0"/>
              </a:rPr>
              <a:t>, as our protagonist gets to grips with this new world.</a:t>
            </a:r>
          </a:p>
          <a:p>
            <a:pPr marL="158750" indent="0">
              <a:buNone/>
            </a:pPr>
            <a:r>
              <a:rPr lang="en-US" dirty="0">
                <a:latin typeface="Aptos" panose="020B0004020202020204" pitchFamily="34" charset="0"/>
              </a:rPr>
              <a:t>(Kathy added: It´s like being in a place you don´t know much about but you get tested right away. But you only get little test on your skills and abilities. Yet the rules are different than you know, there´re wired creatures and you have to figure out who you can trust and who can help you.)</a:t>
            </a:r>
          </a:p>
          <a:p>
            <a:pPr marL="158750" indent="0">
              <a:buNone/>
            </a:pPr>
            <a:r>
              <a:rPr lang="en-US" dirty="0">
                <a:latin typeface="Aptos" panose="020B0004020202020204" pitchFamily="34" charset="0"/>
              </a:rPr>
              <a:t>This makes a prime hunting ground for the series of tests to pass! Luckily, there are many ways for the Hero to get into trouble:</a:t>
            </a:r>
          </a:p>
          <a:p>
            <a:pPr marL="0" indent="0">
              <a:buNone/>
            </a:pPr>
            <a:r>
              <a:rPr lang="en-US" dirty="0">
                <a:latin typeface="Aptos" panose="020B0004020202020204" pitchFamily="34" charset="0"/>
              </a:rPr>
              <a:t>In Jumanji: Welcome to the Jungle, Spencer, Bethany, “Fridge,” and Martha get off to a bad start when they bump into a herd of bloodthirsty hippos.</a:t>
            </a:r>
          </a:p>
          <a:p>
            <a:pPr marL="0" indent="0">
              <a:buNone/>
            </a:pPr>
            <a:r>
              <a:rPr lang="en-US" dirty="0">
                <a:latin typeface="Aptos" panose="020B0004020202020204" pitchFamily="34" charset="0"/>
              </a:rPr>
              <a:t>In his first few months at Hogwarts, Harry Potter manages to fight a troll, almost fall from a broomstick and die, and get horribly lost in the Forbidden Forest.</a:t>
            </a:r>
          </a:p>
          <a:p>
            <a:pPr marL="0" indent="0">
              <a:buNone/>
            </a:pPr>
            <a:r>
              <a:rPr lang="en-US" dirty="0">
                <a:latin typeface="Aptos" panose="020B0004020202020204" pitchFamily="34" charset="0"/>
              </a:rPr>
              <a:t>Marlin and Dory encounter three “reformed” sharks, get shocked by jellyfish, and are swallowed by a blue whale </a:t>
            </a:r>
            <a:r>
              <a:rPr lang="en-US" dirty="0" err="1">
                <a:latin typeface="Aptos" panose="020B0004020202020204" pitchFamily="34" charset="0"/>
              </a:rPr>
              <a:t>en</a:t>
            </a:r>
            <a:r>
              <a:rPr lang="en-US" dirty="0">
                <a:latin typeface="Aptos" panose="020B0004020202020204" pitchFamily="34" charset="0"/>
              </a:rPr>
              <a:t> route to finding Nemo.</a:t>
            </a:r>
          </a:p>
          <a:p>
            <a:pPr marL="158750" indent="0">
              <a:buNone/>
            </a:pPr>
            <a:endParaRPr lang="en-US" dirty="0">
              <a:latin typeface="Aptos" panose="020B0004020202020204" pitchFamily="34" charset="0"/>
            </a:endParaRPr>
          </a:p>
          <a:p>
            <a:pPr marL="158750" indent="0">
              <a:buNone/>
            </a:pPr>
            <a:r>
              <a:rPr lang="en-US" dirty="0">
                <a:latin typeface="Aptos" panose="020B0004020202020204" pitchFamily="34" charset="0"/>
              </a:rPr>
              <a:t>This stage often expands the cast of characters. Once the protagonist is in the Special World, he will meet allies and enemies — or foes that turn out to be friends and vice versa. He will learn a new set of rules from them. Saloons and seedy bars are popular places for these transactions, as Vogler points out (so long as the Hero survives them).</a:t>
            </a:r>
          </a:p>
          <a:p>
            <a:pPr marL="158750" indent="0">
              <a:buNone/>
            </a:pPr>
            <a:endParaRPr lang="en-US" dirty="0">
              <a:latin typeface="Aptos" panose="020B0004020202020204" pitchFamily="34" charset="0"/>
            </a:endParaRPr>
          </a:p>
          <a:p>
            <a:pPr marL="158750" indent="0">
              <a:buNone/>
            </a:pPr>
            <a:r>
              <a:rPr lang="en-US" dirty="0">
                <a:latin typeface="Aptos" panose="020B0004020202020204" pitchFamily="34" charset="0"/>
              </a:rPr>
              <a:t>7. Approach to the Inmost Cave</a:t>
            </a:r>
          </a:p>
          <a:p>
            <a:pPr marL="158750" indent="0">
              <a:buNone/>
            </a:pPr>
            <a:r>
              <a:rPr lang="en-US" dirty="0">
                <a:latin typeface="Aptos" panose="020B0004020202020204" pitchFamily="34" charset="0"/>
              </a:rPr>
              <a:t>In which the Hero gets closer to his goal.</a:t>
            </a:r>
          </a:p>
          <a:p>
            <a:pPr marL="158750" indent="0">
              <a:buNone/>
            </a:pPr>
            <a:r>
              <a:rPr lang="en-US" dirty="0">
                <a:latin typeface="Aptos" panose="020B0004020202020204" pitchFamily="34" charset="0"/>
              </a:rPr>
              <a:t>This isn’t a physical cave. Instead, the “inmost cave” refers to the most dangerous spot in the other realm — whether that’s the villain’s chambers, the lair of the fearsome dragon, or the Death Star. Almost always, it is where the ultimate goal of the quest is located.</a:t>
            </a:r>
          </a:p>
          <a:p>
            <a:pPr marL="158750" indent="0">
              <a:buNone/>
            </a:pPr>
            <a:r>
              <a:rPr lang="en-US" dirty="0">
                <a:latin typeface="Aptos" panose="020B0004020202020204" pitchFamily="34" charset="0"/>
              </a:rPr>
              <a:t>Note that the protagonist hasn’t entered the Inmost Cave just yet. This stage is all about the approach to it. It covers all the prep work that's needed in order to defeat the villain.</a:t>
            </a:r>
          </a:p>
          <a:p>
            <a:pPr marL="158750" indent="0">
              <a:buNone/>
            </a:pPr>
            <a:r>
              <a:rPr lang="en-US" dirty="0">
                <a:latin typeface="Aptos" panose="020B0004020202020204" pitchFamily="34" charset="0"/>
              </a:rPr>
              <a:t>(Kathy added: </a:t>
            </a:r>
            <a:r>
              <a:rPr lang="en-US" dirty="0" err="1">
                <a:latin typeface="Aptos" panose="020B0004020202020204" pitchFamily="34" charset="0"/>
              </a:rPr>
              <a:t>Periode</a:t>
            </a:r>
            <a:r>
              <a:rPr lang="en-US" dirty="0">
                <a:latin typeface="Aptos" panose="020B0004020202020204" pitchFamily="34" charset="0"/>
              </a:rPr>
              <a:t> of travelling to the </a:t>
            </a:r>
            <a:r>
              <a:rPr lang="en-US" dirty="0" err="1">
                <a:latin typeface="Aptos" panose="020B0004020202020204" pitchFamily="34" charset="0"/>
              </a:rPr>
              <a:t>centre</a:t>
            </a:r>
            <a:r>
              <a:rPr lang="en-US" dirty="0">
                <a:latin typeface="Aptos" panose="020B0004020202020204" pitchFamily="34" charset="0"/>
              </a:rPr>
              <a:t> of it all, hero an his crew are travelling there, they get to know each other better, first impressions change, friendships get deeper </a:t>
            </a:r>
            <a:r>
              <a:rPr lang="en-US" dirty="0" err="1">
                <a:latin typeface="Aptos" panose="020B0004020202020204" pitchFamily="34" charset="0"/>
              </a:rPr>
              <a:t>oder</a:t>
            </a:r>
            <a:r>
              <a:rPr lang="en-US" dirty="0">
                <a:latin typeface="Aptos" panose="020B0004020202020204" pitchFamily="34" charset="0"/>
              </a:rPr>
              <a:t> might get tested, a time for comedy or comedy.)</a:t>
            </a:r>
          </a:p>
          <a:p>
            <a:pPr marL="158750" indent="0">
              <a:buNone/>
            </a:pPr>
            <a:r>
              <a:rPr lang="en-US" dirty="0">
                <a:latin typeface="Aptos" panose="020B0004020202020204" pitchFamily="34" charset="0"/>
              </a:rPr>
              <a:t>All leading up to the heart of it all:</a:t>
            </a:r>
          </a:p>
          <a:p>
            <a:pPr marL="158750" indent="0">
              <a:buNone/>
            </a:pPr>
            <a:endParaRPr lang="en-US" dirty="0">
              <a:latin typeface="Aptos" panose="020B0004020202020204" pitchFamily="34" charset="0"/>
            </a:endParaRPr>
          </a:p>
          <a:p>
            <a:pPr marL="158750" indent="0">
              <a:buNone/>
            </a:pPr>
            <a:r>
              <a:rPr lang="en-US" dirty="0">
                <a:latin typeface="Aptos" panose="020B0004020202020204" pitchFamily="34" charset="0"/>
              </a:rPr>
              <a:t>8. Ordeal</a:t>
            </a:r>
          </a:p>
          <a:p>
            <a:pPr marL="158750" indent="0">
              <a:buNone/>
            </a:pPr>
            <a:r>
              <a:rPr lang="en-US" dirty="0">
                <a:latin typeface="Aptos" panose="020B0004020202020204" pitchFamily="34" charset="0"/>
              </a:rPr>
              <a:t>In which the Hero faces his biggest test of all thus far.</a:t>
            </a:r>
          </a:p>
          <a:p>
            <a:pPr marL="158750" indent="0">
              <a:buNone/>
            </a:pPr>
            <a:r>
              <a:rPr lang="en-US" dirty="0">
                <a:latin typeface="Aptos" panose="020B0004020202020204" pitchFamily="34" charset="0"/>
              </a:rPr>
              <a:t>Of all the tests the Hero has faced, none have made them hit rock bottom — until now. Vogler describes this phase as a “black moment.” Campbell refers to it as the “belly of the whale.” Both indicate some grim news for the Hero.</a:t>
            </a:r>
          </a:p>
          <a:p>
            <a:pPr marL="158750" indent="0">
              <a:buNone/>
            </a:pPr>
            <a:r>
              <a:rPr lang="en-US" dirty="0">
                <a:latin typeface="Aptos" panose="020B0004020202020204" pitchFamily="34" charset="0"/>
              </a:rPr>
              <a:t>The protagonist must now confront their greatest fear. If they survive it, they will emerge transformed. This is a critical moment in the story, as Vogler explains that it will “inform every decision that the Hero makes from this point forward.”</a:t>
            </a:r>
          </a:p>
          <a:p>
            <a:pPr marL="158750" indent="0">
              <a:buNone/>
            </a:pPr>
            <a:r>
              <a:rPr lang="en-US" dirty="0">
                <a:latin typeface="Aptos" panose="020B0004020202020204" pitchFamily="34" charset="0"/>
              </a:rPr>
              <a:t>The Ordeal is sometimes not the climax of the story. There’s more to come. But you can think of it as the main event of the second act — the one in which the Hero actually earns the title of “Hero.”</a:t>
            </a:r>
          </a:p>
          <a:p>
            <a:pPr marL="158750" indent="0">
              <a:buNone/>
            </a:pPr>
            <a:r>
              <a:rPr lang="en-US" dirty="0">
                <a:latin typeface="Aptos" panose="020B0004020202020204" pitchFamily="34" charset="0"/>
              </a:rPr>
              <a:t>(Kathy added: It is often written as a near death experience and rebirth of the hero, where they symbolically let go of something old in order to make room for something new. There </a:t>
            </a:r>
            <a:r>
              <a:rPr lang="en-US" dirty="0" err="1">
                <a:latin typeface="Aptos" panose="020B0004020202020204" pitchFamily="34" charset="0"/>
              </a:rPr>
              <a:t>ist</a:t>
            </a:r>
            <a:r>
              <a:rPr lang="en-US" dirty="0">
                <a:latin typeface="Aptos" panose="020B0004020202020204" pitchFamily="34" charset="0"/>
              </a:rPr>
              <a:t> blood on the floor. Sometimes </a:t>
            </a:r>
            <a:r>
              <a:rPr lang="en-US" dirty="0" err="1">
                <a:latin typeface="Aptos" panose="020B0004020202020204" pitchFamily="34" charset="0"/>
              </a:rPr>
              <a:t>heros</a:t>
            </a:r>
            <a:r>
              <a:rPr lang="en-US" dirty="0">
                <a:latin typeface="Aptos" panose="020B0004020202020204" pitchFamily="34" charset="0"/>
              </a:rPr>
              <a:t> are dragged into the </a:t>
            </a:r>
            <a:r>
              <a:rPr lang="en-US" dirty="0" err="1">
                <a:latin typeface="Aptos" panose="020B0004020202020204" pitchFamily="34" charset="0"/>
              </a:rPr>
              <a:t>underwold</a:t>
            </a:r>
            <a:r>
              <a:rPr lang="en-US" dirty="0">
                <a:latin typeface="Aptos" panose="020B0004020202020204" pitchFamily="34" charset="0"/>
              </a:rPr>
              <a:t> but then they get a second shot at life. Or they just lose something dear to them. The hero becomes aware of strengths that they were not aware of before. They feel differently about themselves now.)</a:t>
            </a:r>
          </a:p>
          <a:p>
            <a:pPr marL="158750" indent="0">
              <a:buNone/>
            </a:pPr>
            <a:endParaRPr lang="en-US" dirty="0">
              <a:latin typeface="Aptos" panose="020B0004020202020204" pitchFamily="34" charset="0"/>
            </a:endParaRPr>
          </a:p>
          <a:p>
            <a:pPr marL="158750" indent="0">
              <a:buNone/>
            </a:pPr>
            <a:r>
              <a:rPr lang="en-US" dirty="0">
                <a:latin typeface="Aptos" panose="020B0004020202020204" pitchFamily="34" charset="0"/>
              </a:rPr>
              <a:t>9. Reward (Seizing the Sword)</a:t>
            </a:r>
          </a:p>
          <a:p>
            <a:pPr marL="158750" indent="0">
              <a:buNone/>
            </a:pPr>
            <a:r>
              <a:rPr lang="en-US" dirty="0">
                <a:latin typeface="Aptos" panose="020B0004020202020204" pitchFamily="34" charset="0"/>
              </a:rPr>
              <a:t>In which the Hero sees light at the end of the tunnel. (Moment of self reflection, often hero looks in a mirror.)</a:t>
            </a:r>
          </a:p>
          <a:p>
            <a:pPr marL="158750" indent="0">
              <a:buNone/>
            </a:pPr>
            <a:r>
              <a:rPr lang="en-US" dirty="0">
                <a:latin typeface="Aptos" panose="020B0004020202020204" pitchFamily="34" charset="0"/>
              </a:rPr>
              <a:t>Our Hero’s been through a lot. However, the fruits of their labor are now at hand — if they can just reach out and grab them! The “reward” is the object or knowledge the Hero has fought throughout the entire journey to hold.</a:t>
            </a:r>
          </a:p>
          <a:p>
            <a:pPr marL="158750" indent="0">
              <a:buNone/>
            </a:pPr>
            <a:r>
              <a:rPr lang="en-US" dirty="0">
                <a:latin typeface="Aptos" panose="020B0004020202020204" pitchFamily="34" charset="0"/>
              </a:rPr>
              <a:t>Once the protagonist has it in their possession, it generally has greater ramifications for the story. Vogler offers a few examples of it in action:</a:t>
            </a:r>
          </a:p>
          <a:p>
            <a:pPr marL="0" indent="0">
              <a:buNone/>
            </a:pPr>
            <a:r>
              <a:rPr lang="en-US" dirty="0">
                <a:latin typeface="Aptos" panose="020B0004020202020204" pitchFamily="34" charset="0"/>
              </a:rPr>
              <a:t>Luke rescues Princess Leia and captures the plans of the Death Star — keys to defeating Darth Vader.</a:t>
            </a:r>
          </a:p>
          <a:p>
            <a:pPr marL="0" indent="0">
              <a:buNone/>
            </a:pPr>
            <a:r>
              <a:rPr lang="en-US" dirty="0">
                <a:latin typeface="Aptos" panose="020B0004020202020204" pitchFamily="34" charset="0"/>
              </a:rPr>
              <a:t>Dorothy escapes from the Wicked Witch’s castle with the broomstick and the ruby slippers — keys to getting back home.</a:t>
            </a:r>
          </a:p>
          <a:p>
            <a:pPr marL="158750" indent="0">
              <a:buNone/>
            </a:pPr>
            <a:endParaRPr lang="en-US" dirty="0">
              <a:latin typeface="Aptos" panose="020B0004020202020204" pitchFamily="34" charset="0"/>
            </a:endParaRPr>
          </a:p>
          <a:p>
            <a:pPr marL="158750" indent="0">
              <a:buNone/>
            </a:pPr>
            <a:r>
              <a:rPr lang="en-US" dirty="0">
                <a:latin typeface="Aptos" panose="020B0004020202020204" pitchFamily="34" charset="0"/>
              </a:rPr>
              <a:t>10. The Road Back</a:t>
            </a:r>
          </a:p>
          <a:p>
            <a:pPr marL="158750" indent="0">
              <a:buNone/>
            </a:pPr>
            <a:r>
              <a:rPr lang="en-US" dirty="0">
                <a:latin typeface="Aptos" panose="020B0004020202020204" pitchFamily="34" charset="0"/>
              </a:rPr>
              <a:t>In which the light at the end of the tunnel might be a little further than the Hero thought.</a:t>
            </a:r>
          </a:p>
          <a:p>
            <a:pPr marL="158750" indent="0">
              <a:buNone/>
            </a:pPr>
            <a:r>
              <a:rPr lang="en-US" dirty="0">
                <a:latin typeface="Aptos" panose="020B0004020202020204" pitchFamily="34" charset="0"/>
              </a:rPr>
              <a:t>The story's not over just yet, as this phase marks the beginning of Act Three. Now that he's seized the reward, the Hero tries to return to the Ordinary World, but more dangers (inconveniently) arise on the road back from the Inmost Cave.</a:t>
            </a:r>
          </a:p>
          <a:p>
            <a:pPr marL="158750" indent="0">
              <a:buNone/>
            </a:pPr>
            <a:r>
              <a:rPr lang="en-US" dirty="0">
                <a:latin typeface="Aptos" panose="020B0004020202020204" pitchFamily="34" charset="0"/>
              </a:rPr>
              <a:t>More precisely, the Hero must deal with the consequences and aftermath of the previous act: the dragon, enraged by the Hero who’s just stolen a treasure from under his nose, starts the hunt. Or perhaps the opposing army gathers to pursue the Hero across a crowded battlefield. All further obstacles for the Hero, who must face them down before they can return home.</a:t>
            </a:r>
          </a:p>
          <a:p>
            <a:pPr marL="158750" indent="0">
              <a:buNone/>
            </a:pPr>
            <a:endParaRPr lang="en-US" dirty="0">
              <a:latin typeface="Aptos" panose="020B0004020202020204" pitchFamily="34" charset="0"/>
            </a:endParaRPr>
          </a:p>
          <a:p>
            <a:pPr marL="158750" indent="0">
              <a:buNone/>
            </a:pPr>
            <a:r>
              <a:rPr lang="en-US" dirty="0">
                <a:latin typeface="Aptos" panose="020B0004020202020204" pitchFamily="34" charset="0"/>
              </a:rPr>
              <a:t>11. Resurrection</a:t>
            </a:r>
          </a:p>
          <a:p>
            <a:pPr marL="158750" indent="0">
              <a:buNone/>
            </a:pPr>
            <a:r>
              <a:rPr lang="en-US" dirty="0">
                <a:latin typeface="Aptos" panose="020B0004020202020204" pitchFamily="34" charset="0"/>
              </a:rPr>
              <a:t>In which the last test is met.</a:t>
            </a:r>
          </a:p>
          <a:p>
            <a:pPr marL="158750" indent="0">
              <a:buNone/>
            </a:pPr>
            <a:r>
              <a:rPr lang="en-US" dirty="0">
                <a:latin typeface="Aptos" panose="020B0004020202020204" pitchFamily="34" charset="0"/>
              </a:rPr>
              <a:t>Here is the true climax of the story. Everything that happened prior to this stage culminates in a crowning test for the Hero, as the Dark Side gets one last chance to triumph over the Hero.</a:t>
            </a:r>
          </a:p>
          <a:p>
            <a:pPr marL="158750" indent="0">
              <a:buNone/>
            </a:pPr>
            <a:r>
              <a:rPr lang="en-US" dirty="0">
                <a:latin typeface="Aptos" panose="020B0004020202020204" pitchFamily="34" charset="0"/>
              </a:rPr>
              <a:t>Vogler refers to this as a “final exam” for the Hero — they must be “tested once more to see if they have really learned the lessons of the Ordeal.” It’s in this Final Battle that the protagonist goes through one more “resurrection.” As a result, this is where you’ll get most of your miraculous near-death escapes, à la James Bond's dashing deliverances. If the Hero survives, they can start looking forward to a sweet ending.</a:t>
            </a:r>
          </a:p>
          <a:p>
            <a:pPr marL="158750" indent="0">
              <a:buNone/>
            </a:pPr>
            <a:endParaRPr lang="en-US" dirty="0">
              <a:latin typeface="Aptos" panose="020B0004020202020204" pitchFamily="34" charset="0"/>
            </a:endParaRPr>
          </a:p>
          <a:p>
            <a:pPr marL="158750" indent="0">
              <a:buNone/>
            </a:pPr>
            <a:r>
              <a:rPr lang="en-US" dirty="0">
                <a:latin typeface="Aptos" panose="020B0004020202020204" pitchFamily="34" charset="0"/>
              </a:rPr>
              <a:t>12. Return with the Elixir</a:t>
            </a:r>
          </a:p>
          <a:p>
            <a:pPr marL="158750" indent="0">
              <a:buNone/>
            </a:pPr>
            <a:r>
              <a:rPr lang="en-US" dirty="0">
                <a:latin typeface="Aptos" panose="020B0004020202020204" pitchFamily="34" charset="0"/>
              </a:rPr>
              <a:t>In which our Hero has a triumphant homecoming.</a:t>
            </a:r>
          </a:p>
          <a:p>
            <a:pPr marL="158750" indent="0">
              <a:buNone/>
            </a:pPr>
            <a:r>
              <a:rPr lang="en-US" dirty="0">
                <a:latin typeface="Aptos" panose="020B0004020202020204" pitchFamily="34" charset="0"/>
              </a:rPr>
              <a:t>Finally, the Hero gets to return home. However, they go back a different person than when they started out: they’ve grown and matured as a result of the journey they’ve taken.</a:t>
            </a:r>
          </a:p>
          <a:p>
            <a:pPr marL="158750" indent="0">
              <a:buNone/>
            </a:pPr>
            <a:r>
              <a:rPr lang="en-US" dirty="0">
                <a:latin typeface="Aptos" panose="020B0004020202020204" pitchFamily="34" charset="0"/>
              </a:rPr>
              <a:t>But we’ve got to see them bring home the bacon, right? That’s why the protagonist must return with the “Elixir,” or the prize won during the journey, whether that’s an object or knowledge and insight gained.</a:t>
            </a:r>
          </a:p>
          <a:p>
            <a:pPr marL="158750" indent="0">
              <a:buNone/>
            </a:pPr>
            <a:r>
              <a:rPr lang="en-US" dirty="0">
                <a:latin typeface="Aptos" panose="020B0004020202020204" pitchFamily="34" charset="0"/>
              </a:rPr>
              <a:t>Of course, it’s possible for a story to end on an Elixir-less note — but then the Hero would be doomed to repeat the entire adventure.</a:t>
            </a:r>
          </a:p>
          <a:p>
            <a:pPr marL="158750" indent="0">
              <a:buNone/>
            </a:pPr>
            <a:br>
              <a:rPr lang="en-US" dirty="0">
                <a:latin typeface="Aptos" panose="020B0004020202020204" pitchFamily="34" charset="0"/>
              </a:rPr>
            </a:br>
            <a:endParaRPr lang="en-US" dirty="0">
              <a:latin typeface="Aptos" panose="020B0004020202020204" pitchFamily="34" charset="0"/>
            </a:endParaRPr>
          </a:p>
          <a:p>
            <a:pPr marL="158750" indent="0">
              <a:buNone/>
            </a:pPr>
            <a:endParaRPr lang="en-US" dirty="0">
              <a:latin typeface="Aptos" panose="020B0004020202020204" pitchFamily="34" charset="0"/>
            </a:endParaRPr>
          </a:p>
          <a:p>
            <a:pPr marL="158750" indent="0">
              <a:buNone/>
            </a:pPr>
            <a:r>
              <a:rPr lang="en-US" dirty="0">
                <a:latin typeface="Aptos" panose="020B0004020202020204" pitchFamily="34" charset="0"/>
                <a:hlinkClick r:id="rId6"/>
              </a:rPr>
              <a:t>https://tvtropes.org/pmwiki/pmwiki.php/Main/TheHerosJourney?from=Main.Monomyth</a:t>
            </a:r>
            <a:endParaRPr lang="de-DE" dirty="0">
              <a:latin typeface="Aptos" panose="020B0004020202020204" pitchFamily="34" charset="0"/>
            </a:endParaRP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2292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228600" indent="0">
              <a:buNone/>
            </a:pPr>
            <a:r>
              <a:rPr lang="de-DE" b="1" dirty="0" err="1">
                <a:latin typeface="Aptos" panose="020B0004020202020204" pitchFamily="34" charset="0"/>
              </a:rPr>
              <a:t>Let‘s</a:t>
            </a:r>
            <a:r>
              <a:rPr lang="de-DE" b="1" dirty="0">
                <a:latin typeface="Aptos" panose="020B0004020202020204" pitchFamily="34" charset="0"/>
              </a:rPr>
              <a:t> </a:t>
            </a:r>
            <a:r>
              <a:rPr lang="de-DE" b="1" dirty="0" err="1">
                <a:latin typeface="Aptos" panose="020B0004020202020204" pitchFamily="34" charset="0"/>
              </a:rPr>
              <a:t>make</a:t>
            </a:r>
            <a:r>
              <a:rPr lang="de-DE" b="1" dirty="0">
                <a:latin typeface="Aptos" panose="020B0004020202020204" pitchFamily="34" charset="0"/>
              </a:rPr>
              <a:t> </a:t>
            </a:r>
            <a:r>
              <a:rPr lang="de-DE" b="1" dirty="0" err="1">
                <a:latin typeface="Aptos" panose="020B0004020202020204" pitchFamily="34" charset="0"/>
              </a:rPr>
              <a:t>this</a:t>
            </a:r>
            <a:r>
              <a:rPr lang="de-DE" b="1" dirty="0">
                <a:latin typeface="Aptos" panose="020B0004020202020204" pitchFamily="34" charset="0"/>
              </a:rPr>
              <a:t> a </a:t>
            </a:r>
            <a:r>
              <a:rPr lang="de-DE" b="1" dirty="0" err="1">
                <a:latin typeface="Aptos" panose="020B0004020202020204" pitchFamily="34" charset="0"/>
              </a:rPr>
              <a:t>bit</a:t>
            </a:r>
            <a:r>
              <a:rPr lang="de-DE" b="1" dirty="0">
                <a:latin typeface="Aptos" panose="020B0004020202020204" pitchFamily="34" charset="0"/>
              </a:rPr>
              <a:t> </a:t>
            </a:r>
            <a:r>
              <a:rPr lang="de-DE" b="1" dirty="0" err="1">
                <a:latin typeface="Aptos" panose="020B0004020202020204" pitchFamily="34" charset="0"/>
              </a:rPr>
              <a:t>more</a:t>
            </a:r>
            <a:r>
              <a:rPr lang="de-DE" b="1" dirty="0">
                <a:latin typeface="Aptos" panose="020B0004020202020204" pitchFamily="34" charset="0"/>
              </a:rPr>
              <a:t> </a:t>
            </a:r>
            <a:r>
              <a:rPr lang="de-DE" b="1" dirty="0" err="1">
                <a:latin typeface="Aptos" panose="020B0004020202020204" pitchFamily="34" charset="0"/>
              </a:rPr>
              <a:t>practical</a:t>
            </a:r>
            <a:r>
              <a:rPr lang="de-DE" b="1" dirty="0">
                <a:latin typeface="Aptos" panose="020B0004020202020204" pitchFamily="34" charset="0"/>
              </a:rPr>
              <a:t> </a:t>
            </a:r>
            <a:r>
              <a:rPr lang="de-DE" b="1" dirty="0" err="1">
                <a:latin typeface="Aptos" panose="020B0004020202020204" pitchFamily="34" charset="0"/>
              </a:rPr>
              <a:t>to</a:t>
            </a:r>
            <a:r>
              <a:rPr lang="de-DE" b="1" dirty="0">
                <a:latin typeface="Aptos" panose="020B0004020202020204" pitchFamily="34" charset="0"/>
              </a:rPr>
              <a:t> </a:t>
            </a:r>
            <a:r>
              <a:rPr lang="de-DE" b="1" dirty="0" err="1">
                <a:latin typeface="Aptos" panose="020B0004020202020204" pitchFamily="34" charset="0"/>
              </a:rPr>
              <a:t>understand</a:t>
            </a:r>
            <a:r>
              <a:rPr lang="de-DE" b="1" dirty="0">
                <a:latin typeface="Aptos" panose="020B0004020202020204" pitchFamily="34" charset="0"/>
              </a:rPr>
              <a:t>…</a:t>
            </a:r>
          </a:p>
          <a:p>
            <a:pPr marL="228600" indent="0">
              <a:buNone/>
            </a:pPr>
            <a:endParaRPr lang="de-DE" b="1" dirty="0">
              <a:latin typeface="Aptos" panose="020B0004020202020204" pitchFamily="34" charset="0"/>
            </a:endParaRPr>
          </a:p>
          <a:p>
            <a:pPr marL="228600" indent="0">
              <a:buNone/>
            </a:pPr>
            <a:r>
              <a:rPr lang="de-DE" b="0" dirty="0">
                <a:latin typeface="Aptos" panose="020B0004020202020204" pitchFamily="34" charset="0"/>
              </a:rPr>
              <a:t>Who </a:t>
            </a:r>
            <a:r>
              <a:rPr lang="de-DE" b="0" dirty="0" err="1">
                <a:latin typeface="Aptos" panose="020B0004020202020204" pitchFamily="34" charset="0"/>
              </a:rPr>
              <a:t>of</a:t>
            </a:r>
            <a:r>
              <a:rPr lang="de-DE" b="0" dirty="0">
                <a:latin typeface="Aptos" panose="020B0004020202020204" pitchFamily="34" charset="0"/>
              </a:rPr>
              <a:t> </a:t>
            </a:r>
            <a:r>
              <a:rPr lang="de-DE" b="0" dirty="0" err="1">
                <a:latin typeface="Aptos" panose="020B0004020202020204" pitchFamily="34" charset="0"/>
              </a:rPr>
              <a:t>you</a:t>
            </a:r>
            <a:r>
              <a:rPr lang="de-DE" b="0" dirty="0">
                <a:latin typeface="Aptos" panose="020B0004020202020204" pitchFamily="34" charset="0"/>
              </a:rPr>
              <a:t> </a:t>
            </a:r>
            <a:r>
              <a:rPr lang="de-DE" b="0" dirty="0" err="1">
                <a:latin typeface="Aptos" panose="020B0004020202020204" pitchFamily="34" charset="0"/>
              </a:rPr>
              <a:t>knows</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Movie „</a:t>
            </a:r>
            <a:r>
              <a:rPr lang="de-DE" b="0" dirty="0" err="1">
                <a:latin typeface="Aptos" panose="020B0004020202020204" pitchFamily="34" charset="0"/>
              </a:rPr>
              <a:t>Finding</a:t>
            </a:r>
            <a:r>
              <a:rPr lang="de-DE" b="0" dirty="0">
                <a:latin typeface="Aptos" panose="020B0004020202020204" pitchFamily="34" charset="0"/>
              </a:rPr>
              <a:t> Nemo“?</a:t>
            </a: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2454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58750" indent="0">
              <a:buNone/>
            </a:pPr>
            <a:r>
              <a:rPr lang="de-DE" b="1" dirty="0">
                <a:effectLst/>
                <a:latin typeface="Helvetica" pitchFamily="2" charset="0"/>
              </a:rPr>
              <a:t>The </a:t>
            </a:r>
            <a:r>
              <a:rPr lang="de-DE" b="1" dirty="0" err="1">
                <a:effectLst/>
                <a:latin typeface="Helvetica" pitchFamily="2" charset="0"/>
              </a:rPr>
              <a:t>ordinary</a:t>
            </a:r>
            <a:r>
              <a:rPr lang="de-DE" b="1" dirty="0">
                <a:effectLst/>
                <a:latin typeface="Helvetica" pitchFamily="2" charset="0"/>
              </a:rPr>
              <a:t> </a:t>
            </a:r>
            <a:r>
              <a:rPr lang="de-DE" b="1" dirty="0" err="1">
                <a:effectLst/>
                <a:latin typeface="Helvetica" pitchFamily="2" charset="0"/>
              </a:rPr>
              <a:t>world</a:t>
            </a:r>
            <a:r>
              <a:rPr lang="de-DE" dirty="0">
                <a:effectLst/>
                <a:latin typeface="Helvetica" pitchFamily="2" charset="0"/>
              </a:rPr>
              <a:t>: Marlin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excited</a:t>
            </a:r>
            <a:r>
              <a:rPr lang="de-DE" dirty="0">
                <a:effectLst/>
                <a:latin typeface="Helvetica" pitchFamily="2" charset="0"/>
              </a:rPr>
              <a:t> </a:t>
            </a:r>
            <a:r>
              <a:rPr lang="de-DE" dirty="0" err="1">
                <a:effectLst/>
                <a:latin typeface="Helvetica" pitchFamily="2" charset="0"/>
              </a:rPr>
              <a:t>about</a:t>
            </a:r>
            <a:r>
              <a:rPr lang="de-DE" dirty="0">
                <a:effectLst/>
                <a:latin typeface="Helvetica" pitchFamily="2" charset="0"/>
              </a:rPr>
              <a:t> a </a:t>
            </a:r>
            <a:r>
              <a:rPr lang="de-DE" dirty="0" err="1">
                <a:effectLst/>
                <a:latin typeface="Helvetica" pitchFamily="2" charset="0"/>
              </a:rPr>
              <a:t>new</a:t>
            </a:r>
            <a:r>
              <a:rPr lang="de-DE" dirty="0">
                <a:effectLst/>
                <a:latin typeface="Helvetica" pitchFamily="2" charset="0"/>
              </a:rPr>
              <a:t> </a:t>
            </a:r>
            <a:r>
              <a:rPr lang="de-DE" dirty="0" err="1">
                <a:effectLst/>
                <a:latin typeface="Helvetica" pitchFamily="2" charset="0"/>
              </a:rPr>
              <a:t>home</a:t>
            </a:r>
            <a:r>
              <a:rPr lang="de-DE" dirty="0">
                <a:effectLst/>
                <a:latin typeface="Helvetica" pitchFamily="2" charset="0"/>
              </a:rPr>
              <a:t>, </a:t>
            </a:r>
            <a:r>
              <a:rPr lang="de-DE" dirty="0" err="1">
                <a:effectLst/>
                <a:latin typeface="Helvetica" pitchFamily="2" charset="0"/>
              </a:rPr>
              <a:t>waiting</a:t>
            </a:r>
            <a:r>
              <a:rPr lang="de-DE" dirty="0">
                <a:effectLst/>
                <a:latin typeface="Helvetica" pitchFamily="2" charset="0"/>
              </a:rPr>
              <a:t> </a:t>
            </a:r>
            <a:r>
              <a:rPr lang="de-DE" dirty="0" err="1">
                <a:effectLst/>
                <a:latin typeface="Helvetica" pitchFamily="2" charset="0"/>
              </a:rPr>
              <a:t>for</a:t>
            </a:r>
            <a:r>
              <a:rPr lang="de-DE" dirty="0">
                <a:effectLst/>
                <a:latin typeface="Helvetica" pitchFamily="2" charset="0"/>
              </a:rPr>
              <a:t> </a:t>
            </a:r>
            <a:r>
              <a:rPr lang="de-DE" dirty="0" err="1">
                <a:effectLst/>
                <a:latin typeface="Helvetica" pitchFamily="2" charset="0"/>
              </a:rPr>
              <a:t>new</a:t>
            </a:r>
            <a:r>
              <a:rPr lang="de-DE" dirty="0">
                <a:effectLst/>
                <a:latin typeface="Helvetica" pitchFamily="2" charset="0"/>
              </a:rPr>
              <a:t> </a:t>
            </a:r>
            <a:r>
              <a:rPr lang="de-DE" dirty="0" err="1">
                <a:effectLst/>
                <a:latin typeface="Helvetica" pitchFamily="2" charset="0"/>
              </a:rPr>
              <a:t>eggs</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hatch</a:t>
            </a:r>
            <a:r>
              <a:rPr lang="de-DE" dirty="0">
                <a:effectLst/>
                <a:latin typeface="Helvetica" pitchFamily="2" charset="0"/>
              </a:rPr>
              <a:t>. Nemo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anxious</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go</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school</a:t>
            </a:r>
            <a:r>
              <a:rPr lang="de-DE" dirty="0">
                <a:effectLst/>
                <a:latin typeface="Helvetica" pitchFamily="2" charset="0"/>
              </a:rPr>
              <a:t>. Marlin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very</a:t>
            </a:r>
            <a:r>
              <a:rPr lang="de-DE" dirty="0">
                <a:effectLst/>
                <a:latin typeface="Helvetica" pitchFamily="2" charset="0"/>
              </a:rPr>
              <a:t> </a:t>
            </a:r>
            <a:r>
              <a:rPr lang="de-DE" dirty="0" err="1">
                <a:effectLst/>
                <a:latin typeface="Helvetica" pitchFamily="2" charset="0"/>
              </a:rPr>
              <a:t>protective</a:t>
            </a:r>
            <a:r>
              <a:rPr lang="de-DE" dirty="0">
                <a:effectLst/>
                <a:latin typeface="Helvetica" pitchFamily="2" charset="0"/>
              </a:rPr>
              <a:t> and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afraid</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leave</a:t>
            </a:r>
            <a:r>
              <a:rPr lang="de-DE" dirty="0">
                <a:effectLst/>
                <a:latin typeface="Helvetica" pitchFamily="2" charset="0"/>
              </a:rPr>
              <a:t> </a:t>
            </a:r>
            <a:r>
              <a:rPr lang="de-DE" dirty="0" err="1">
                <a:effectLst/>
                <a:latin typeface="Helvetica" pitchFamily="2" charset="0"/>
              </a:rPr>
              <a:t>him</a:t>
            </a:r>
            <a:r>
              <a:rPr lang="de-DE" dirty="0">
                <a:effectLst/>
                <a:latin typeface="Helvetica" pitchFamily="2" charset="0"/>
              </a:rPr>
              <a:t> </a:t>
            </a:r>
            <a:r>
              <a:rPr lang="de-DE" dirty="0" err="1">
                <a:effectLst/>
                <a:latin typeface="Helvetica" pitchFamily="2" charset="0"/>
              </a:rPr>
              <a:t>alone</a:t>
            </a:r>
            <a:r>
              <a:rPr lang="de-DE" dirty="0">
                <a:effectLst/>
                <a:latin typeface="Helvetica" pitchFamily="2" charset="0"/>
              </a:rPr>
              <a:t>. </a:t>
            </a:r>
          </a:p>
          <a:p>
            <a:pPr marL="158750" indent="0">
              <a:buNone/>
            </a:pPr>
            <a:br>
              <a:rPr lang="de-DE" dirty="0">
                <a:effectLst/>
                <a:latin typeface="Helvetica" pitchFamily="2" charset="0"/>
              </a:rPr>
            </a:br>
            <a:r>
              <a:rPr lang="de-DE" b="1" dirty="0">
                <a:effectLst/>
                <a:latin typeface="Helvetica" pitchFamily="2" charset="0"/>
              </a:rPr>
              <a:t>The </a:t>
            </a:r>
            <a:r>
              <a:rPr lang="de-DE" b="1" dirty="0" err="1">
                <a:effectLst/>
                <a:latin typeface="Helvetica" pitchFamily="2" charset="0"/>
              </a:rPr>
              <a:t>call</a:t>
            </a:r>
            <a:r>
              <a:rPr lang="de-DE" b="1" dirty="0">
                <a:effectLst/>
                <a:latin typeface="Helvetica" pitchFamily="2" charset="0"/>
              </a:rPr>
              <a:t> </a:t>
            </a:r>
            <a:r>
              <a:rPr lang="de-DE" b="1" dirty="0" err="1">
                <a:effectLst/>
                <a:latin typeface="Helvetica" pitchFamily="2" charset="0"/>
              </a:rPr>
              <a:t>to</a:t>
            </a:r>
            <a:r>
              <a:rPr lang="de-DE" b="1" dirty="0">
                <a:effectLst/>
                <a:latin typeface="Helvetica" pitchFamily="2" charset="0"/>
              </a:rPr>
              <a:t> </a:t>
            </a:r>
            <a:r>
              <a:rPr lang="de-DE" b="1" dirty="0" err="1">
                <a:effectLst/>
                <a:latin typeface="Helvetica" pitchFamily="2" charset="0"/>
              </a:rPr>
              <a:t>adventure</a:t>
            </a:r>
            <a:r>
              <a:rPr lang="de-DE" dirty="0">
                <a:effectLst/>
                <a:latin typeface="Helvetica" pitchFamily="2" charset="0"/>
              </a:rPr>
              <a:t>: Nemo </a:t>
            </a:r>
            <a:r>
              <a:rPr lang="de-DE" dirty="0" err="1">
                <a:effectLst/>
                <a:latin typeface="Helvetica" pitchFamily="2" charset="0"/>
              </a:rPr>
              <a:t>adventure’s</a:t>
            </a:r>
            <a:r>
              <a:rPr lang="de-DE" dirty="0">
                <a:effectLst/>
                <a:latin typeface="Helvetica" pitchFamily="2" charset="0"/>
              </a:rPr>
              <a:t> out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the</a:t>
            </a:r>
            <a:r>
              <a:rPr lang="de-DE" dirty="0">
                <a:effectLst/>
                <a:latin typeface="Helvetica" pitchFamily="2" charset="0"/>
              </a:rPr>
              <a:t> “Butt”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prove</a:t>
            </a:r>
            <a:r>
              <a:rPr lang="de-DE" dirty="0">
                <a:effectLst/>
                <a:latin typeface="Helvetica" pitchFamily="2" charset="0"/>
              </a:rPr>
              <a:t> </a:t>
            </a:r>
            <a:r>
              <a:rPr lang="de-DE" dirty="0" err="1">
                <a:effectLst/>
                <a:latin typeface="Helvetica" pitchFamily="2" charset="0"/>
              </a:rPr>
              <a:t>that</a:t>
            </a:r>
            <a:r>
              <a:rPr lang="de-DE" dirty="0">
                <a:effectLst/>
                <a:latin typeface="Helvetica" pitchFamily="2" charset="0"/>
              </a:rPr>
              <a:t> he </a:t>
            </a:r>
            <a:r>
              <a:rPr lang="de-DE" dirty="0" err="1">
                <a:effectLst/>
                <a:latin typeface="Helvetica" pitchFamily="2" charset="0"/>
              </a:rPr>
              <a:t>is</a:t>
            </a:r>
            <a:r>
              <a:rPr lang="de-DE" dirty="0">
                <a:effectLst/>
                <a:latin typeface="Helvetica" pitchFamily="2" charset="0"/>
              </a:rPr>
              <a:t> brave. Problem: Nemo </a:t>
            </a:r>
            <a:r>
              <a:rPr lang="de-DE" dirty="0" err="1">
                <a:effectLst/>
                <a:latin typeface="Helvetica" pitchFamily="2" charset="0"/>
              </a:rPr>
              <a:t>is</a:t>
            </a:r>
            <a:r>
              <a:rPr lang="de-DE" dirty="0">
                <a:effectLst/>
                <a:latin typeface="Helvetica" pitchFamily="2" charset="0"/>
              </a:rPr>
              <a:t> out in </a:t>
            </a:r>
            <a:r>
              <a:rPr lang="de-DE" dirty="0" err="1">
                <a:effectLst/>
                <a:latin typeface="Helvetica" pitchFamily="2" charset="0"/>
              </a:rPr>
              <a:t>the</a:t>
            </a:r>
            <a:r>
              <a:rPr lang="de-DE" dirty="0">
                <a:effectLst/>
                <a:latin typeface="Helvetica" pitchFamily="2" charset="0"/>
              </a:rPr>
              <a:t> open </a:t>
            </a:r>
            <a:r>
              <a:rPr lang="de-DE" dirty="0" err="1">
                <a:effectLst/>
                <a:latin typeface="Helvetica" pitchFamily="2" charset="0"/>
              </a:rPr>
              <a:t>ocean</a:t>
            </a:r>
            <a:r>
              <a:rPr lang="de-DE" dirty="0">
                <a:effectLst/>
                <a:latin typeface="Helvetica" pitchFamily="2" charset="0"/>
              </a:rPr>
              <a:t> and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caught</a:t>
            </a:r>
            <a:r>
              <a:rPr lang="de-DE" dirty="0">
                <a:effectLst/>
                <a:latin typeface="Helvetica" pitchFamily="2" charset="0"/>
              </a:rPr>
              <a:t> </a:t>
            </a:r>
            <a:r>
              <a:rPr lang="de-DE" dirty="0" err="1">
                <a:effectLst/>
                <a:latin typeface="Helvetica" pitchFamily="2" charset="0"/>
              </a:rPr>
              <a:t>by</a:t>
            </a:r>
            <a:r>
              <a:rPr lang="de-DE" dirty="0">
                <a:effectLst/>
                <a:latin typeface="Helvetica" pitchFamily="2" charset="0"/>
              </a:rPr>
              <a:t>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men</a:t>
            </a:r>
            <a:r>
              <a:rPr lang="de-DE" dirty="0">
                <a:effectLst/>
                <a:latin typeface="Helvetica" pitchFamily="2" charset="0"/>
              </a:rPr>
              <a:t> in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boat</a:t>
            </a:r>
            <a:r>
              <a:rPr lang="de-DE" dirty="0">
                <a:effectLst/>
                <a:latin typeface="Helvetica" pitchFamily="2" charset="0"/>
              </a:rPr>
              <a:t>.  Challenge: Marlin </a:t>
            </a:r>
            <a:r>
              <a:rPr lang="de-DE" dirty="0" err="1">
                <a:effectLst/>
                <a:latin typeface="Helvetica" pitchFamily="2" charset="0"/>
              </a:rPr>
              <a:t>has</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rescue</a:t>
            </a:r>
            <a:r>
              <a:rPr lang="de-DE" dirty="0">
                <a:effectLst/>
                <a:latin typeface="Helvetica" pitchFamily="2" charset="0"/>
              </a:rPr>
              <a:t> </a:t>
            </a:r>
            <a:r>
              <a:rPr lang="de-DE" dirty="0" err="1">
                <a:effectLst/>
                <a:latin typeface="Helvetica" pitchFamily="2" charset="0"/>
              </a:rPr>
              <a:t>him</a:t>
            </a:r>
            <a:r>
              <a:rPr lang="de-DE" dirty="0">
                <a:effectLst/>
                <a:latin typeface="Helvetica" pitchFamily="2" charset="0"/>
              </a:rPr>
              <a:t>.</a:t>
            </a:r>
            <a:br>
              <a:rPr lang="de-DE" dirty="0">
                <a:effectLst/>
                <a:latin typeface="Helvetica" pitchFamily="2" charset="0"/>
              </a:rPr>
            </a:br>
            <a:endParaRPr lang="de-DE" dirty="0">
              <a:effectLst/>
              <a:latin typeface="Helvetica" pitchFamily="2" charset="0"/>
            </a:endParaRPr>
          </a:p>
          <a:p>
            <a:pPr marL="158750" indent="0">
              <a:buNone/>
            </a:pPr>
            <a:r>
              <a:rPr lang="de-DE" b="1" dirty="0" err="1">
                <a:effectLst/>
                <a:latin typeface="Helvetica" pitchFamily="2" charset="0"/>
              </a:rPr>
              <a:t>Refusal</a:t>
            </a:r>
            <a:r>
              <a:rPr lang="de-DE" b="1" dirty="0">
                <a:effectLst/>
                <a:latin typeface="Helvetica" pitchFamily="2" charset="0"/>
              </a:rPr>
              <a:t> </a:t>
            </a:r>
            <a:r>
              <a:rPr lang="de-DE" b="1" dirty="0" err="1">
                <a:effectLst/>
                <a:latin typeface="Helvetica" pitchFamily="2" charset="0"/>
              </a:rPr>
              <a:t>of</a:t>
            </a:r>
            <a:r>
              <a:rPr lang="de-DE" b="1" dirty="0">
                <a:effectLst/>
                <a:latin typeface="Helvetica" pitchFamily="2" charset="0"/>
              </a:rPr>
              <a:t> </a:t>
            </a:r>
            <a:r>
              <a:rPr lang="de-DE" b="1" dirty="0" err="1">
                <a:effectLst/>
                <a:latin typeface="Helvetica" pitchFamily="2" charset="0"/>
              </a:rPr>
              <a:t>the</a:t>
            </a:r>
            <a:r>
              <a:rPr lang="de-DE" b="1" dirty="0">
                <a:effectLst/>
                <a:latin typeface="Helvetica" pitchFamily="2" charset="0"/>
              </a:rPr>
              <a:t> </a:t>
            </a:r>
            <a:r>
              <a:rPr lang="de-DE" b="1" dirty="0" err="1">
                <a:effectLst/>
                <a:latin typeface="Helvetica" pitchFamily="2" charset="0"/>
              </a:rPr>
              <a:t>call</a:t>
            </a:r>
            <a:r>
              <a:rPr lang="de-DE" dirty="0">
                <a:effectLst/>
                <a:latin typeface="Helvetica" pitchFamily="2" charset="0"/>
              </a:rPr>
              <a:t>: Marlin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afraid</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go</a:t>
            </a:r>
            <a:r>
              <a:rPr lang="de-DE" dirty="0">
                <a:effectLst/>
                <a:latin typeface="Helvetica" pitchFamily="2" charset="0"/>
              </a:rPr>
              <a:t> after Nemo </a:t>
            </a:r>
            <a:r>
              <a:rPr lang="de-DE" dirty="0" err="1">
                <a:effectLst/>
                <a:latin typeface="Helvetica" pitchFamily="2" charset="0"/>
              </a:rPr>
              <a:t>because</a:t>
            </a:r>
            <a:r>
              <a:rPr lang="de-DE" dirty="0">
                <a:effectLst/>
                <a:latin typeface="Helvetica" pitchFamily="2" charset="0"/>
              </a:rPr>
              <a:t>, he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afraid</a:t>
            </a:r>
            <a:r>
              <a:rPr lang="de-DE" dirty="0">
                <a:effectLst/>
                <a:latin typeface="Helvetica" pitchFamily="2" charset="0"/>
              </a:rPr>
              <a:t> </a:t>
            </a:r>
            <a:r>
              <a:rPr lang="de-DE" dirty="0" err="1">
                <a:effectLst/>
                <a:latin typeface="Helvetica" pitchFamily="2" charset="0"/>
              </a:rPr>
              <a:t>of</a:t>
            </a:r>
            <a:r>
              <a:rPr lang="de-DE" dirty="0">
                <a:effectLst/>
                <a:latin typeface="Helvetica" pitchFamily="2" charset="0"/>
              </a:rPr>
              <a:t> </a:t>
            </a:r>
            <a:r>
              <a:rPr lang="de-DE" dirty="0" err="1">
                <a:effectLst/>
                <a:latin typeface="Helvetica" pitchFamily="2" charset="0"/>
              </a:rPr>
              <a:t>the</a:t>
            </a:r>
            <a:r>
              <a:rPr lang="de-DE" dirty="0">
                <a:effectLst/>
                <a:latin typeface="Helvetica" pitchFamily="2" charset="0"/>
              </a:rPr>
              <a:t> open </a:t>
            </a:r>
            <a:r>
              <a:rPr lang="de-DE" dirty="0" err="1">
                <a:effectLst/>
                <a:latin typeface="Helvetica" pitchFamily="2" charset="0"/>
              </a:rPr>
              <a:t>sea</a:t>
            </a:r>
            <a:r>
              <a:rPr lang="de-DE" dirty="0">
                <a:effectLst/>
                <a:latin typeface="Helvetica" pitchFamily="2" charset="0"/>
              </a:rPr>
              <a:t>. </a:t>
            </a:r>
          </a:p>
          <a:p>
            <a:pPr marL="158750" indent="0">
              <a:buNone/>
            </a:pPr>
            <a:endParaRPr lang="de-DE" dirty="0">
              <a:effectLst/>
              <a:latin typeface="Helvetica" pitchFamily="2" charset="0"/>
            </a:endParaRPr>
          </a:p>
          <a:p>
            <a:pPr marL="158750" indent="0">
              <a:buNone/>
            </a:pPr>
            <a:r>
              <a:rPr lang="de-DE" b="1" dirty="0">
                <a:effectLst/>
                <a:latin typeface="Helvetica" pitchFamily="2" charset="0"/>
              </a:rPr>
              <a:t>Meeting </a:t>
            </a:r>
            <a:r>
              <a:rPr lang="de-DE" b="1" dirty="0" err="1">
                <a:effectLst/>
                <a:latin typeface="Helvetica" pitchFamily="2" charset="0"/>
              </a:rPr>
              <a:t>with</a:t>
            </a:r>
            <a:r>
              <a:rPr lang="de-DE" b="1" dirty="0">
                <a:effectLst/>
                <a:latin typeface="Helvetica" pitchFamily="2" charset="0"/>
              </a:rPr>
              <a:t> </a:t>
            </a:r>
            <a:r>
              <a:rPr lang="de-DE" b="1" dirty="0" err="1">
                <a:effectLst/>
                <a:latin typeface="Helvetica" pitchFamily="2" charset="0"/>
              </a:rPr>
              <a:t>the</a:t>
            </a:r>
            <a:r>
              <a:rPr lang="de-DE" b="1" dirty="0">
                <a:effectLst/>
                <a:latin typeface="Helvetica" pitchFamily="2" charset="0"/>
              </a:rPr>
              <a:t> </a:t>
            </a:r>
            <a:r>
              <a:rPr lang="de-DE" b="1" dirty="0" err="1">
                <a:effectLst/>
                <a:latin typeface="Helvetica" pitchFamily="2" charset="0"/>
              </a:rPr>
              <a:t>mento</a:t>
            </a:r>
            <a:r>
              <a:rPr lang="de-DE" dirty="0" err="1">
                <a:effectLst/>
                <a:latin typeface="Helvetica" pitchFamily="2" charset="0"/>
              </a:rPr>
              <a:t>r</a:t>
            </a:r>
            <a:r>
              <a:rPr lang="de-DE" dirty="0">
                <a:effectLst/>
                <a:latin typeface="Helvetica" pitchFamily="2" charset="0"/>
              </a:rPr>
              <a:t>: The </a:t>
            </a:r>
            <a:r>
              <a:rPr lang="de-DE" dirty="0" err="1">
                <a:effectLst/>
                <a:latin typeface="Helvetica" pitchFamily="2" charset="0"/>
              </a:rPr>
              <a:t>mentor</a:t>
            </a:r>
            <a:r>
              <a:rPr lang="de-DE" dirty="0">
                <a:effectLst/>
                <a:latin typeface="Helvetica" pitchFamily="2" charset="0"/>
              </a:rPr>
              <a:t>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Dory</a:t>
            </a:r>
            <a:r>
              <a:rPr lang="de-DE" dirty="0">
                <a:effectLst/>
                <a:latin typeface="Helvetica" pitchFamily="2" charset="0"/>
              </a:rPr>
              <a:t> </a:t>
            </a:r>
            <a:r>
              <a:rPr lang="de-DE" dirty="0" err="1">
                <a:effectLst/>
                <a:latin typeface="Helvetica" pitchFamily="2" charset="0"/>
              </a:rPr>
              <a:t>who</a:t>
            </a:r>
            <a:r>
              <a:rPr lang="de-DE" dirty="0">
                <a:effectLst/>
                <a:latin typeface="Helvetica" pitchFamily="2" charset="0"/>
              </a:rPr>
              <a:t> </a:t>
            </a:r>
            <a:r>
              <a:rPr lang="de-DE" dirty="0" err="1">
                <a:effectLst/>
                <a:latin typeface="Helvetica" pitchFamily="2" charset="0"/>
              </a:rPr>
              <a:t>plays</a:t>
            </a:r>
            <a:r>
              <a:rPr lang="de-DE" dirty="0">
                <a:effectLst/>
                <a:latin typeface="Helvetica" pitchFamily="2" charset="0"/>
              </a:rPr>
              <a:t>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part</a:t>
            </a:r>
            <a:r>
              <a:rPr lang="de-DE" dirty="0">
                <a:effectLst/>
                <a:latin typeface="Helvetica" pitchFamily="2" charset="0"/>
              </a:rPr>
              <a:t> </a:t>
            </a:r>
            <a:r>
              <a:rPr lang="de-DE" dirty="0" err="1">
                <a:effectLst/>
                <a:latin typeface="Helvetica" pitchFamily="2" charset="0"/>
              </a:rPr>
              <a:t>of</a:t>
            </a:r>
            <a:r>
              <a:rPr lang="de-DE" dirty="0">
                <a:effectLst/>
                <a:latin typeface="Helvetica" pitchFamily="2" charset="0"/>
              </a:rPr>
              <a:t> a </a:t>
            </a:r>
            <a:r>
              <a:rPr lang="de-DE" dirty="0" err="1">
                <a:effectLst/>
                <a:latin typeface="Helvetica" pitchFamily="2" charset="0"/>
              </a:rPr>
              <a:t>good</a:t>
            </a:r>
            <a:r>
              <a:rPr lang="de-DE" dirty="0">
                <a:effectLst/>
                <a:latin typeface="Helvetica" pitchFamily="2" charset="0"/>
              </a:rPr>
              <a:t> </a:t>
            </a:r>
            <a:r>
              <a:rPr lang="de-DE" dirty="0" err="1">
                <a:effectLst/>
                <a:latin typeface="Helvetica" pitchFamily="2" charset="0"/>
              </a:rPr>
              <a:t>trickster</a:t>
            </a:r>
            <a:r>
              <a:rPr lang="de-DE" dirty="0">
                <a:effectLst/>
                <a:latin typeface="Helvetica" pitchFamily="2" charset="0"/>
              </a:rPr>
              <a:t>, </a:t>
            </a:r>
            <a:r>
              <a:rPr lang="de-DE" dirty="0" err="1">
                <a:effectLst/>
                <a:latin typeface="Helvetica" pitchFamily="2" charset="0"/>
              </a:rPr>
              <a:t>using</a:t>
            </a:r>
            <a:r>
              <a:rPr lang="de-DE" dirty="0">
                <a:effectLst/>
                <a:latin typeface="Helvetica" pitchFamily="2" charset="0"/>
              </a:rPr>
              <a:t> her </a:t>
            </a:r>
            <a:r>
              <a:rPr lang="de-DE" dirty="0" err="1">
                <a:effectLst/>
                <a:latin typeface="Helvetica" pitchFamily="2" charset="0"/>
              </a:rPr>
              <a:t>humor</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overcome</a:t>
            </a:r>
            <a:r>
              <a:rPr lang="de-DE" dirty="0">
                <a:effectLst/>
                <a:latin typeface="Helvetica" pitchFamily="2" charset="0"/>
              </a:rPr>
              <a:t> her </a:t>
            </a:r>
            <a:r>
              <a:rPr lang="de-DE" dirty="0" err="1">
                <a:effectLst/>
                <a:latin typeface="Helvetica" pitchFamily="2" charset="0"/>
              </a:rPr>
              <a:t>weakness</a:t>
            </a:r>
            <a:r>
              <a:rPr lang="de-DE" dirty="0">
                <a:effectLst/>
                <a:latin typeface="Helvetica" pitchFamily="2" charset="0"/>
              </a:rPr>
              <a:t> </a:t>
            </a:r>
            <a:r>
              <a:rPr lang="de-DE" dirty="0" err="1">
                <a:effectLst/>
                <a:latin typeface="Helvetica" pitchFamily="2" charset="0"/>
              </a:rPr>
              <a:t>as</a:t>
            </a:r>
            <a:r>
              <a:rPr lang="de-DE" dirty="0">
                <a:effectLst/>
                <a:latin typeface="Helvetica" pitchFamily="2" charset="0"/>
              </a:rPr>
              <a:t> a </a:t>
            </a:r>
            <a:r>
              <a:rPr lang="de-DE" dirty="0" err="1">
                <a:effectLst/>
                <a:latin typeface="Helvetica" pitchFamily="2" charset="0"/>
              </a:rPr>
              <a:t>forgetful</a:t>
            </a:r>
            <a:r>
              <a:rPr lang="de-DE" dirty="0">
                <a:effectLst/>
                <a:latin typeface="Helvetica" pitchFamily="2" charset="0"/>
              </a:rPr>
              <a:t> </a:t>
            </a:r>
            <a:r>
              <a:rPr lang="de-DE" dirty="0" err="1">
                <a:effectLst/>
                <a:latin typeface="Helvetica" pitchFamily="2" charset="0"/>
              </a:rPr>
              <a:t>character</a:t>
            </a:r>
            <a:r>
              <a:rPr lang="de-DE" dirty="0">
                <a:effectLst/>
                <a:latin typeface="Helvetica" pitchFamily="2" charset="0"/>
              </a:rPr>
              <a:t>. (</a:t>
            </a:r>
            <a:r>
              <a:rPr lang="de-DE" dirty="0" err="1">
                <a:effectLst/>
                <a:latin typeface="Helvetica" pitchFamily="2" charset="0"/>
              </a:rPr>
              <a:t>physical</a:t>
            </a:r>
            <a:r>
              <a:rPr lang="de-DE" dirty="0">
                <a:effectLst/>
                <a:latin typeface="Helvetica" pitchFamily="2" charset="0"/>
              </a:rPr>
              <a:t> </a:t>
            </a:r>
            <a:r>
              <a:rPr lang="de-DE" dirty="0" err="1">
                <a:effectLst/>
                <a:latin typeface="Helvetica" pitchFamily="2" charset="0"/>
              </a:rPr>
              <a:t>memory</a:t>
            </a:r>
            <a:r>
              <a:rPr lang="de-DE" dirty="0">
                <a:effectLst/>
                <a:latin typeface="Helvetica" pitchFamily="2" charset="0"/>
              </a:rPr>
              <a:t> </a:t>
            </a:r>
            <a:r>
              <a:rPr lang="de-DE" dirty="0" err="1">
                <a:effectLst/>
                <a:latin typeface="Helvetica" pitchFamily="2" charset="0"/>
              </a:rPr>
              <a:t>loss</a:t>
            </a:r>
            <a:r>
              <a:rPr lang="de-DE" dirty="0">
                <a:effectLst/>
                <a:latin typeface="Helvetica" pitchFamily="2" charset="0"/>
              </a:rPr>
              <a:t>) Through </a:t>
            </a:r>
            <a:r>
              <a:rPr lang="de-DE" dirty="0" err="1">
                <a:effectLst/>
                <a:latin typeface="Helvetica" pitchFamily="2" charset="0"/>
              </a:rPr>
              <a:t>Dory</a:t>
            </a:r>
            <a:r>
              <a:rPr lang="de-DE" dirty="0">
                <a:effectLst/>
                <a:latin typeface="Helvetica" pitchFamily="2" charset="0"/>
              </a:rPr>
              <a:t>, Marlin will </a:t>
            </a:r>
            <a:r>
              <a:rPr lang="de-DE" dirty="0" err="1">
                <a:effectLst/>
                <a:latin typeface="Helvetica" pitchFamily="2" charset="0"/>
              </a:rPr>
              <a:t>learn</a:t>
            </a:r>
            <a:r>
              <a:rPr lang="de-DE" dirty="0">
                <a:effectLst/>
                <a:latin typeface="Helvetica" pitchFamily="2" charset="0"/>
              </a:rPr>
              <a:t> </a:t>
            </a:r>
            <a:r>
              <a:rPr lang="de-DE" dirty="0" err="1">
                <a:effectLst/>
                <a:latin typeface="Helvetica" pitchFamily="2" charset="0"/>
              </a:rPr>
              <a:t>how</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NOT </a:t>
            </a:r>
            <a:r>
              <a:rPr lang="de-DE" dirty="0" err="1">
                <a:effectLst/>
                <a:latin typeface="Helvetica" pitchFamily="2" charset="0"/>
              </a:rPr>
              <a:t>be</a:t>
            </a:r>
            <a:r>
              <a:rPr lang="de-DE" dirty="0">
                <a:effectLst/>
                <a:latin typeface="Helvetica" pitchFamily="2" charset="0"/>
              </a:rPr>
              <a:t> </a:t>
            </a:r>
            <a:r>
              <a:rPr lang="de-DE" dirty="0" err="1">
                <a:effectLst/>
                <a:latin typeface="Helvetica" pitchFamily="2" charset="0"/>
              </a:rPr>
              <a:t>afraid</a:t>
            </a:r>
            <a:r>
              <a:rPr lang="de-DE" dirty="0">
                <a:effectLst/>
                <a:latin typeface="Helvetica" pitchFamily="2" charset="0"/>
              </a:rPr>
              <a:t> and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learn</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let</a:t>
            </a:r>
            <a:r>
              <a:rPr lang="de-DE" dirty="0">
                <a:effectLst/>
                <a:latin typeface="Helvetica" pitchFamily="2" charset="0"/>
              </a:rPr>
              <a:t> </a:t>
            </a:r>
            <a:r>
              <a:rPr lang="de-DE" dirty="0" err="1">
                <a:effectLst/>
                <a:latin typeface="Helvetica" pitchFamily="2" charset="0"/>
              </a:rPr>
              <a:t>go</a:t>
            </a:r>
            <a:r>
              <a:rPr lang="de-DE" dirty="0">
                <a:effectLst/>
                <a:latin typeface="Helvetica" pitchFamily="2" charset="0"/>
              </a:rPr>
              <a:t> and </a:t>
            </a:r>
            <a:r>
              <a:rPr lang="de-DE" dirty="0" err="1">
                <a:effectLst/>
                <a:latin typeface="Helvetica" pitchFamily="2" charset="0"/>
              </a:rPr>
              <a:t>let</a:t>
            </a:r>
            <a:r>
              <a:rPr lang="de-DE" dirty="0">
                <a:effectLst/>
                <a:latin typeface="Helvetica" pitchFamily="2" charset="0"/>
              </a:rPr>
              <a:t> Nemo </a:t>
            </a:r>
            <a:r>
              <a:rPr lang="de-DE" dirty="0" err="1">
                <a:effectLst/>
                <a:latin typeface="Helvetica" pitchFamily="2" charset="0"/>
              </a:rPr>
              <a:t>take</a:t>
            </a:r>
            <a:r>
              <a:rPr lang="de-DE" dirty="0">
                <a:effectLst/>
                <a:latin typeface="Helvetica" pitchFamily="2" charset="0"/>
              </a:rPr>
              <a:t> </a:t>
            </a:r>
            <a:r>
              <a:rPr lang="de-DE" dirty="0" err="1">
                <a:effectLst/>
                <a:latin typeface="Helvetica" pitchFamily="2" charset="0"/>
              </a:rPr>
              <a:t>some</a:t>
            </a:r>
            <a:r>
              <a:rPr lang="de-DE" dirty="0">
                <a:effectLst/>
                <a:latin typeface="Helvetica" pitchFamily="2" charset="0"/>
              </a:rPr>
              <a:t> </a:t>
            </a:r>
            <a:r>
              <a:rPr lang="de-DE" dirty="0" err="1">
                <a:effectLst/>
                <a:latin typeface="Helvetica" pitchFamily="2" charset="0"/>
              </a:rPr>
              <a:t>risk</a:t>
            </a:r>
            <a:r>
              <a:rPr lang="de-DE" dirty="0">
                <a:effectLst/>
                <a:latin typeface="Helvetica" pitchFamily="2" charset="0"/>
              </a:rPr>
              <a:t>. He </a:t>
            </a:r>
            <a:r>
              <a:rPr lang="de-DE" dirty="0" err="1">
                <a:effectLst/>
                <a:latin typeface="Helvetica" pitchFamily="2" charset="0"/>
              </a:rPr>
              <a:t>must</a:t>
            </a:r>
            <a:r>
              <a:rPr lang="de-DE" dirty="0">
                <a:effectLst/>
                <a:latin typeface="Helvetica" pitchFamily="2" charset="0"/>
              </a:rPr>
              <a:t> </a:t>
            </a:r>
            <a:r>
              <a:rPr lang="de-DE" dirty="0" err="1">
                <a:effectLst/>
                <a:latin typeface="Helvetica" pitchFamily="2" charset="0"/>
              </a:rPr>
              <a:t>learn</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believe</a:t>
            </a:r>
            <a:r>
              <a:rPr lang="de-DE" dirty="0">
                <a:effectLst/>
                <a:latin typeface="Helvetica" pitchFamily="2" charset="0"/>
              </a:rPr>
              <a:t> in Nemo.</a:t>
            </a:r>
          </a:p>
          <a:p>
            <a:pPr marL="228600" indent="0">
              <a:buNone/>
            </a:pPr>
            <a:endParaRPr lang="de-DE" b="1" dirty="0">
              <a:latin typeface="Aptos" panose="020B0004020202020204" pitchFamily="34" charset="0"/>
            </a:endParaRP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8248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58750" indent="0">
              <a:buNone/>
            </a:pPr>
            <a:r>
              <a:rPr lang="de-DE" b="1" dirty="0">
                <a:effectLst/>
                <a:latin typeface="Helvetica" pitchFamily="2" charset="0"/>
              </a:rPr>
              <a:t>Crossing </a:t>
            </a:r>
            <a:r>
              <a:rPr lang="de-DE" b="1" dirty="0" err="1">
                <a:effectLst/>
                <a:latin typeface="Helvetica" pitchFamily="2" charset="0"/>
              </a:rPr>
              <a:t>the</a:t>
            </a:r>
            <a:r>
              <a:rPr lang="de-DE" b="1" dirty="0">
                <a:effectLst/>
                <a:latin typeface="Helvetica" pitchFamily="2" charset="0"/>
              </a:rPr>
              <a:t> </a:t>
            </a:r>
            <a:r>
              <a:rPr lang="de-DE" b="1" dirty="0" err="1">
                <a:effectLst/>
                <a:latin typeface="Helvetica" pitchFamily="2" charset="0"/>
              </a:rPr>
              <a:t>threshold</a:t>
            </a:r>
            <a:r>
              <a:rPr lang="de-DE" b="1" dirty="0">
                <a:effectLst/>
                <a:latin typeface="Helvetica" pitchFamily="2" charset="0"/>
              </a:rPr>
              <a:t>: </a:t>
            </a:r>
            <a:r>
              <a:rPr lang="de-DE" dirty="0">
                <a:effectLst/>
                <a:latin typeface="Helvetica" pitchFamily="2" charset="0"/>
              </a:rPr>
              <a:t>Marlin </a:t>
            </a:r>
            <a:r>
              <a:rPr lang="de-DE" dirty="0" err="1">
                <a:effectLst/>
                <a:latin typeface="Helvetica" pitchFamily="2" charset="0"/>
              </a:rPr>
              <a:t>leaves</a:t>
            </a:r>
            <a:r>
              <a:rPr lang="de-DE" dirty="0">
                <a:effectLst/>
                <a:latin typeface="Helvetica" pitchFamily="2" charset="0"/>
              </a:rPr>
              <a:t> </a:t>
            </a:r>
            <a:r>
              <a:rPr lang="de-DE" dirty="0" err="1">
                <a:effectLst/>
                <a:latin typeface="Helvetica" pitchFamily="2" charset="0"/>
              </a:rPr>
              <a:t>his</a:t>
            </a:r>
            <a:r>
              <a:rPr lang="de-DE" dirty="0">
                <a:effectLst/>
                <a:latin typeface="Helvetica" pitchFamily="2" charset="0"/>
              </a:rPr>
              <a:t> </a:t>
            </a:r>
            <a:r>
              <a:rPr lang="de-DE" dirty="0" err="1">
                <a:effectLst/>
                <a:latin typeface="Helvetica" pitchFamily="2" charset="0"/>
              </a:rPr>
              <a:t>comfortable</a:t>
            </a:r>
            <a:r>
              <a:rPr lang="de-DE" dirty="0">
                <a:effectLst/>
                <a:latin typeface="Helvetica" pitchFamily="2" charset="0"/>
              </a:rPr>
              <a:t> safe </a:t>
            </a:r>
            <a:r>
              <a:rPr lang="de-DE" dirty="0" err="1">
                <a:effectLst/>
                <a:latin typeface="Helvetica" pitchFamily="2" charset="0"/>
              </a:rPr>
              <a:t>zone</a:t>
            </a:r>
            <a:r>
              <a:rPr lang="de-DE" dirty="0">
                <a:effectLst/>
                <a:latin typeface="Helvetica" pitchFamily="2" charset="0"/>
              </a:rPr>
              <a:t> and </a:t>
            </a:r>
            <a:r>
              <a:rPr lang="de-DE" dirty="0" err="1">
                <a:effectLst/>
                <a:latin typeface="Helvetica" pitchFamily="2" charset="0"/>
              </a:rPr>
              <a:t>swims</a:t>
            </a:r>
            <a:r>
              <a:rPr lang="de-DE" dirty="0">
                <a:effectLst/>
                <a:latin typeface="Helvetica" pitchFamily="2" charset="0"/>
              </a:rPr>
              <a:t> after Nemo. He </a:t>
            </a:r>
            <a:r>
              <a:rPr lang="de-DE" dirty="0" err="1">
                <a:effectLst/>
                <a:latin typeface="Helvetica" pitchFamily="2" charset="0"/>
              </a:rPr>
              <a:t>continues</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follow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boat</a:t>
            </a:r>
            <a:r>
              <a:rPr lang="de-DE" dirty="0">
                <a:effectLst/>
                <a:latin typeface="Helvetica" pitchFamily="2" charset="0"/>
              </a:rPr>
              <a:t>, </a:t>
            </a:r>
            <a:r>
              <a:rPr lang="de-DE" dirty="0" err="1">
                <a:effectLst/>
                <a:latin typeface="Helvetica" pitchFamily="2" charset="0"/>
              </a:rPr>
              <a:t>even</a:t>
            </a:r>
            <a:r>
              <a:rPr lang="de-DE" dirty="0">
                <a:effectLst/>
                <a:latin typeface="Helvetica" pitchFamily="2" charset="0"/>
              </a:rPr>
              <a:t> in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wide</a:t>
            </a:r>
            <a:r>
              <a:rPr lang="de-DE" dirty="0">
                <a:effectLst/>
                <a:latin typeface="Helvetica" pitchFamily="2" charset="0"/>
              </a:rPr>
              <a:t> open </a:t>
            </a:r>
            <a:r>
              <a:rPr lang="de-DE" dirty="0" err="1">
                <a:effectLst/>
                <a:latin typeface="Helvetica" pitchFamily="2" charset="0"/>
              </a:rPr>
              <a:t>ocean</a:t>
            </a:r>
            <a:r>
              <a:rPr lang="de-DE" dirty="0">
                <a:effectLst/>
                <a:latin typeface="Helvetica" pitchFamily="2" charset="0"/>
              </a:rPr>
              <a:t>.</a:t>
            </a:r>
          </a:p>
          <a:p>
            <a:pPr marL="158750" indent="0">
              <a:buNone/>
            </a:pPr>
            <a:endParaRPr lang="de-DE" dirty="0">
              <a:effectLst/>
              <a:latin typeface="Helvetica" pitchFamily="2" charset="0"/>
            </a:endParaRPr>
          </a:p>
          <a:p>
            <a:pPr marL="158750" indent="0">
              <a:buNone/>
            </a:pPr>
            <a:r>
              <a:rPr lang="de-DE" b="1" dirty="0">
                <a:effectLst/>
                <a:latin typeface="Helvetica" pitchFamily="2" charset="0"/>
              </a:rPr>
              <a:t>Test, Allies, and </a:t>
            </a:r>
            <a:r>
              <a:rPr lang="de-DE" b="1" dirty="0" err="1">
                <a:effectLst/>
                <a:latin typeface="Helvetica" pitchFamily="2" charset="0"/>
              </a:rPr>
              <a:t>Enemies</a:t>
            </a:r>
            <a:r>
              <a:rPr lang="de-DE" dirty="0">
                <a:effectLst/>
                <a:latin typeface="Helvetica" pitchFamily="2" charset="0"/>
              </a:rPr>
              <a:t>: The </a:t>
            </a:r>
            <a:r>
              <a:rPr lang="de-DE" dirty="0" err="1">
                <a:effectLst/>
                <a:latin typeface="Helvetica" pitchFamily="2" charset="0"/>
              </a:rPr>
              <a:t>sharks</a:t>
            </a:r>
            <a:r>
              <a:rPr lang="de-DE" dirty="0">
                <a:effectLst/>
                <a:latin typeface="Helvetica" pitchFamily="2" charset="0"/>
              </a:rPr>
              <a:t> </a:t>
            </a:r>
            <a:r>
              <a:rPr lang="de-DE" dirty="0" err="1">
                <a:effectLst/>
                <a:latin typeface="Helvetica" pitchFamily="2" charset="0"/>
              </a:rPr>
              <a:t>who</a:t>
            </a:r>
            <a:r>
              <a:rPr lang="de-DE" dirty="0">
                <a:effectLst/>
                <a:latin typeface="Helvetica" pitchFamily="2" charset="0"/>
              </a:rPr>
              <a:t> </a:t>
            </a:r>
            <a:r>
              <a:rPr lang="de-DE" dirty="0" err="1">
                <a:effectLst/>
                <a:latin typeface="Helvetica" pitchFamily="2" charset="0"/>
              </a:rPr>
              <a:t>says</a:t>
            </a:r>
            <a:r>
              <a:rPr lang="de-DE" dirty="0">
                <a:effectLst/>
                <a:latin typeface="Helvetica" pitchFamily="2" charset="0"/>
              </a:rPr>
              <a:t> </a:t>
            </a:r>
            <a:r>
              <a:rPr lang="de-DE" dirty="0" err="1">
                <a:effectLst/>
                <a:latin typeface="Helvetica" pitchFamily="2" charset="0"/>
              </a:rPr>
              <a:t>they</a:t>
            </a:r>
            <a:r>
              <a:rPr lang="de-DE" dirty="0">
                <a:effectLst/>
                <a:latin typeface="Helvetica" pitchFamily="2" charset="0"/>
              </a:rPr>
              <a:t> </a:t>
            </a:r>
            <a:r>
              <a:rPr lang="de-DE" dirty="0" err="1">
                <a:effectLst/>
                <a:latin typeface="Helvetica" pitchFamily="2" charset="0"/>
              </a:rPr>
              <a:t>are</a:t>
            </a:r>
            <a:r>
              <a:rPr lang="de-DE" dirty="0">
                <a:effectLst/>
                <a:latin typeface="Helvetica" pitchFamily="2" charset="0"/>
              </a:rPr>
              <a:t> </a:t>
            </a:r>
            <a:r>
              <a:rPr lang="de-DE" dirty="0" err="1">
                <a:effectLst/>
                <a:latin typeface="Helvetica" pitchFamily="2" charset="0"/>
              </a:rPr>
              <a:t>friends</a:t>
            </a:r>
            <a:r>
              <a:rPr lang="de-DE" dirty="0">
                <a:effectLst/>
                <a:latin typeface="Helvetica" pitchFamily="2" charset="0"/>
              </a:rPr>
              <a:t>. </a:t>
            </a:r>
            <a:r>
              <a:rPr lang="de-DE" dirty="0" err="1">
                <a:effectLst/>
                <a:latin typeface="Helvetica" pitchFamily="2" charset="0"/>
              </a:rPr>
              <a:t>Dory</a:t>
            </a:r>
            <a:r>
              <a:rPr lang="de-DE" dirty="0">
                <a:effectLst/>
                <a:latin typeface="Helvetica" pitchFamily="2" charset="0"/>
              </a:rPr>
              <a:t>: Smart </a:t>
            </a:r>
            <a:r>
              <a:rPr lang="de-DE" dirty="0" err="1">
                <a:effectLst/>
                <a:latin typeface="Helvetica" pitchFamily="2" charset="0"/>
              </a:rPr>
              <a:t>when</a:t>
            </a:r>
            <a:r>
              <a:rPr lang="de-DE" dirty="0">
                <a:effectLst/>
                <a:latin typeface="Helvetica" pitchFamily="2" charset="0"/>
              </a:rPr>
              <a:t> </a:t>
            </a:r>
            <a:r>
              <a:rPr lang="de-DE" dirty="0" err="1">
                <a:effectLst/>
                <a:latin typeface="Helvetica" pitchFamily="2" charset="0"/>
              </a:rPr>
              <a:t>she</a:t>
            </a:r>
            <a:r>
              <a:rPr lang="de-DE" dirty="0">
                <a:effectLst/>
                <a:latin typeface="Helvetica" pitchFamily="2" charset="0"/>
              </a:rPr>
              <a:t> </a:t>
            </a:r>
            <a:r>
              <a:rPr lang="de-DE" dirty="0" err="1">
                <a:effectLst/>
                <a:latin typeface="Helvetica" pitchFamily="2" charset="0"/>
              </a:rPr>
              <a:t>can</a:t>
            </a:r>
            <a:r>
              <a:rPr lang="de-DE" dirty="0">
                <a:effectLst/>
                <a:latin typeface="Helvetica" pitchFamily="2" charset="0"/>
              </a:rPr>
              <a:t> </a:t>
            </a:r>
            <a:r>
              <a:rPr lang="de-DE" dirty="0" err="1">
                <a:effectLst/>
                <a:latin typeface="Helvetica" pitchFamily="2" charset="0"/>
              </a:rPr>
              <a:t>remember</a:t>
            </a:r>
            <a:r>
              <a:rPr lang="de-DE" dirty="0">
                <a:effectLst/>
                <a:latin typeface="Helvetica" pitchFamily="2" charset="0"/>
              </a:rPr>
              <a:t>, but </a:t>
            </a:r>
            <a:r>
              <a:rPr lang="de-DE" dirty="0" err="1">
                <a:effectLst/>
                <a:latin typeface="Helvetica" pitchFamily="2" charset="0"/>
              </a:rPr>
              <a:t>often</a:t>
            </a:r>
            <a:r>
              <a:rPr lang="de-DE" dirty="0">
                <a:effectLst/>
                <a:latin typeface="Helvetica" pitchFamily="2" charset="0"/>
              </a:rPr>
              <a:t>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brainless</a:t>
            </a:r>
            <a:endParaRPr lang="de-DE" dirty="0">
              <a:effectLst/>
              <a:latin typeface="Helvetica" pitchFamily="2" charset="0"/>
            </a:endParaRPr>
          </a:p>
          <a:p>
            <a:pPr marL="158750" indent="0">
              <a:buNone/>
            </a:pPr>
            <a:r>
              <a:rPr lang="de-DE" dirty="0" err="1">
                <a:effectLst/>
                <a:latin typeface="Helvetica" pitchFamily="2" charset="0"/>
              </a:rPr>
              <a:t>Crush</a:t>
            </a:r>
            <a:r>
              <a:rPr lang="de-DE" dirty="0">
                <a:effectLst/>
                <a:latin typeface="Helvetica" pitchFamily="2" charset="0"/>
              </a:rPr>
              <a:t>- </a:t>
            </a:r>
            <a:r>
              <a:rPr lang="de-DE" dirty="0" err="1">
                <a:effectLst/>
                <a:latin typeface="Helvetica" pitchFamily="2" charset="0"/>
              </a:rPr>
              <a:t>Helps</a:t>
            </a:r>
            <a:r>
              <a:rPr lang="de-DE" dirty="0">
                <a:effectLst/>
                <a:latin typeface="Helvetica" pitchFamily="2" charset="0"/>
              </a:rPr>
              <a:t> Marlin </a:t>
            </a:r>
            <a:r>
              <a:rPr lang="de-DE" dirty="0" err="1">
                <a:effectLst/>
                <a:latin typeface="Helvetica" pitchFamily="2" charset="0"/>
              </a:rPr>
              <a:t>travel</a:t>
            </a:r>
            <a:r>
              <a:rPr lang="de-DE" dirty="0">
                <a:effectLst/>
                <a:latin typeface="Helvetica" pitchFamily="2" charset="0"/>
              </a:rPr>
              <a:t> </a:t>
            </a:r>
            <a:r>
              <a:rPr lang="de-DE" dirty="0" err="1">
                <a:effectLst/>
                <a:latin typeface="Helvetica" pitchFamily="2" charset="0"/>
              </a:rPr>
              <a:t>through</a:t>
            </a:r>
            <a:r>
              <a:rPr lang="de-DE" dirty="0">
                <a:effectLst/>
                <a:latin typeface="Helvetica" pitchFamily="2" charset="0"/>
              </a:rPr>
              <a:t>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currents</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get</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Nemo, Fish in tank </a:t>
            </a:r>
            <a:r>
              <a:rPr lang="de-DE" dirty="0" err="1">
                <a:effectLst/>
                <a:latin typeface="Helvetica" pitchFamily="2" charset="0"/>
              </a:rPr>
              <a:t>befriends</a:t>
            </a:r>
            <a:r>
              <a:rPr lang="de-DE" dirty="0">
                <a:effectLst/>
                <a:latin typeface="Helvetica" pitchFamily="2" charset="0"/>
              </a:rPr>
              <a:t> Nemo and </a:t>
            </a:r>
            <a:r>
              <a:rPr lang="de-DE" dirty="0" err="1">
                <a:effectLst/>
                <a:latin typeface="Helvetica" pitchFamily="2" charset="0"/>
              </a:rPr>
              <a:t>help</a:t>
            </a:r>
            <a:r>
              <a:rPr lang="de-DE" dirty="0">
                <a:effectLst/>
                <a:latin typeface="Helvetica" pitchFamily="2" charset="0"/>
              </a:rPr>
              <a:t> </a:t>
            </a:r>
            <a:r>
              <a:rPr lang="de-DE" dirty="0" err="1">
                <a:effectLst/>
                <a:latin typeface="Helvetica" pitchFamily="2" charset="0"/>
              </a:rPr>
              <a:t>him</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escape</a:t>
            </a:r>
            <a:r>
              <a:rPr lang="de-DE" dirty="0">
                <a:effectLst/>
                <a:latin typeface="Helvetica" pitchFamily="2" charset="0"/>
              </a:rPr>
              <a:t>, Darla </a:t>
            </a:r>
            <a:r>
              <a:rPr lang="de-DE" dirty="0" err="1">
                <a:effectLst/>
                <a:latin typeface="Helvetica" pitchFamily="2" charset="0"/>
              </a:rPr>
              <a:t>does</a:t>
            </a:r>
            <a:r>
              <a:rPr lang="de-DE" dirty="0">
                <a:effectLst/>
                <a:latin typeface="Helvetica" pitchFamily="2" charset="0"/>
              </a:rPr>
              <a:t> not </a:t>
            </a:r>
            <a:r>
              <a:rPr lang="de-DE" dirty="0" err="1">
                <a:effectLst/>
                <a:latin typeface="Helvetica" pitchFamily="2" charset="0"/>
              </a:rPr>
              <a:t>know</a:t>
            </a:r>
            <a:r>
              <a:rPr lang="de-DE" dirty="0">
                <a:effectLst/>
                <a:latin typeface="Helvetica" pitchFamily="2" charset="0"/>
              </a:rPr>
              <a:t> </a:t>
            </a:r>
            <a:r>
              <a:rPr lang="de-DE" dirty="0" err="1">
                <a:effectLst/>
                <a:latin typeface="Helvetica" pitchFamily="2" charset="0"/>
              </a:rPr>
              <a:t>how</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treat</a:t>
            </a:r>
            <a:r>
              <a:rPr lang="de-DE" dirty="0">
                <a:effectLst/>
                <a:latin typeface="Helvetica" pitchFamily="2" charset="0"/>
              </a:rPr>
              <a:t> </a:t>
            </a:r>
            <a:r>
              <a:rPr lang="de-DE" dirty="0" err="1">
                <a:effectLst/>
                <a:latin typeface="Helvetica" pitchFamily="2" charset="0"/>
              </a:rPr>
              <a:t>animals</a:t>
            </a:r>
            <a:r>
              <a:rPr lang="de-DE" dirty="0">
                <a:effectLst/>
                <a:latin typeface="Helvetica" pitchFamily="2" charset="0"/>
              </a:rPr>
              <a:t>. </a:t>
            </a:r>
            <a:r>
              <a:rPr lang="de-DE" dirty="0" err="1">
                <a:effectLst/>
                <a:latin typeface="Helvetica" pitchFamily="2" charset="0"/>
              </a:rPr>
              <a:t>She</a:t>
            </a:r>
            <a:r>
              <a:rPr lang="de-DE" dirty="0">
                <a:effectLst/>
                <a:latin typeface="Helvetica" pitchFamily="2" charset="0"/>
              </a:rPr>
              <a:t>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mean</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them</a:t>
            </a:r>
            <a:r>
              <a:rPr lang="de-DE" dirty="0">
                <a:effectLst/>
                <a:latin typeface="Helvetica" pitchFamily="2" charset="0"/>
              </a:rPr>
              <a:t>, Pelican: Takes Marlin </a:t>
            </a:r>
            <a:r>
              <a:rPr lang="de-DE" dirty="0" err="1">
                <a:effectLst/>
                <a:latin typeface="Helvetica" pitchFamily="2" charset="0"/>
              </a:rPr>
              <a:t>to</a:t>
            </a:r>
            <a:r>
              <a:rPr lang="de-DE" dirty="0">
                <a:effectLst/>
                <a:latin typeface="Helvetica" pitchFamily="2" charset="0"/>
              </a:rPr>
              <a:t> Nemo, The </a:t>
            </a:r>
            <a:r>
              <a:rPr lang="de-DE" dirty="0" err="1">
                <a:effectLst/>
                <a:latin typeface="Helvetica" pitchFamily="2" charset="0"/>
              </a:rPr>
              <a:t>Whale</a:t>
            </a:r>
            <a:r>
              <a:rPr lang="de-DE" b="0" dirty="0">
                <a:effectLst/>
                <a:latin typeface="Helvetica" pitchFamily="2" charset="0"/>
              </a:rPr>
              <a:t>; The </a:t>
            </a:r>
            <a:r>
              <a:rPr lang="de-DE" b="0" dirty="0" err="1">
                <a:effectLst/>
                <a:latin typeface="Helvetica" pitchFamily="2" charset="0"/>
              </a:rPr>
              <a:t>test</a:t>
            </a:r>
            <a:r>
              <a:rPr lang="de-DE" dirty="0">
                <a:effectLst/>
                <a:latin typeface="Helvetica" pitchFamily="2" charset="0"/>
              </a:rPr>
              <a:t>: Nemo </a:t>
            </a:r>
            <a:r>
              <a:rPr lang="de-DE" dirty="0" err="1">
                <a:effectLst/>
                <a:latin typeface="Helvetica" pitchFamily="2" charset="0"/>
              </a:rPr>
              <a:t>has</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let</a:t>
            </a:r>
            <a:r>
              <a:rPr lang="de-DE" dirty="0">
                <a:effectLst/>
                <a:latin typeface="Helvetica" pitchFamily="2" charset="0"/>
              </a:rPr>
              <a:t> </a:t>
            </a:r>
            <a:r>
              <a:rPr lang="de-DE" dirty="0" err="1">
                <a:effectLst/>
                <a:latin typeface="Helvetica" pitchFamily="2" charset="0"/>
              </a:rPr>
              <a:t>go</a:t>
            </a:r>
            <a:r>
              <a:rPr lang="de-DE" dirty="0">
                <a:effectLst/>
                <a:latin typeface="Helvetica" pitchFamily="2" charset="0"/>
              </a:rPr>
              <a:t> and </a:t>
            </a:r>
            <a:r>
              <a:rPr lang="de-DE" dirty="0" err="1">
                <a:effectLst/>
                <a:latin typeface="Helvetica" pitchFamily="2" charset="0"/>
              </a:rPr>
              <a:t>trust</a:t>
            </a:r>
            <a:r>
              <a:rPr lang="de-DE" dirty="0">
                <a:effectLst/>
                <a:latin typeface="Helvetica" pitchFamily="2" charset="0"/>
              </a:rPr>
              <a:t>. The </a:t>
            </a:r>
            <a:r>
              <a:rPr lang="de-DE" dirty="0" err="1">
                <a:effectLst/>
                <a:latin typeface="Helvetica" pitchFamily="2" charset="0"/>
              </a:rPr>
              <a:t>lesson</a:t>
            </a:r>
            <a:r>
              <a:rPr lang="de-DE" dirty="0">
                <a:effectLst/>
                <a:latin typeface="Helvetica" pitchFamily="2" charset="0"/>
              </a:rPr>
              <a:t> </a:t>
            </a:r>
            <a:r>
              <a:rPr lang="de-DE" dirty="0" err="1">
                <a:effectLst/>
                <a:latin typeface="Helvetica" pitchFamily="2" charset="0"/>
              </a:rPr>
              <a:t>learned</a:t>
            </a:r>
            <a:r>
              <a:rPr lang="de-DE" dirty="0">
                <a:effectLst/>
                <a:latin typeface="Helvetica" pitchFamily="2" charset="0"/>
              </a:rPr>
              <a:t> in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Whale</a:t>
            </a:r>
            <a:r>
              <a:rPr lang="de-DE" dirty="0">
                <a:effectLst/>
                <a:latin typeface="Helvetica" pitchFamily="2" charset="0"/>
              </a:rPr>
              <a:t>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lesson</a:t>
            </a:r>
            <a:r>
              <a:rPr lang="de-DE" dirty="0">
                <a:effectLst/>
                <a:latin typeface="Helvetica" pitchFamily="2" charset="0"/>
              </a:rPr>
              <a:t> Marlin </a:t>
            </a:r>
            <a:r>
              <a:rPr lang="de-DE" dirty="0" err="1">
                <a:effectLst/>
                <a:latin typeface="Helvetica" pitchFamily="2" charset="0"/>
              </a:rPr>
              <a:t>needs</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apply</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Nemo. “</a:t>
            </a:r>
            <a:r>
              <a:rPr lang="de-DE" dirty="0" err="1">
                <a:effectLst/>
                <a:latin typeface="Helvetica" pitchFamily="2" charset="0"/>
              </a:rPr>
              <a:t>Let</a:t>
            </a:r>
            <a:r>
              <a:rPr lang="de-DE" dirty="0">
                <a:effectLst/>
                <a:latin typeface="Helvetica" pitchFamily="2" charset="0"/>
              </a:rPr>
              <a:t> </a:t>
            </a:r>
            <a:r>
              <a:rPr lang="de-DE" dirty="0" err="1">
                <a:effectLst/>
                <a:latin typeface="Helvetica" pitchFamily="2" charset="0"/>
              </a:rPr>
              <a:t>him</a:t>
            </a:r>
            <a:r>
              <a:rPr lang="de-DE" dirty="0">
                <a:effectLst/>
                <a:latin typeface="Helvetica" pitchFamily="2" charset="0"/>
              </a:rPr>
              <a:t> </a:t>
            </a:r>
            <a:r>
              <a:rPr lang="de-DE" dirty="0" err="1">
                <a:effectLst/>
                <a:latin typeface="Helvetica" pitchFamily="2" charset="0"/>
              </a:rPr>
              <a:t>go</a:t>
            </a:r>
            <a:r>
              <a:rPr lang="de-DE" dirty="0">
                <a:effectLst/>
                <a:latin typeface="Helvetica" pitchFamily="2" charset="0"/>
              </a:rPr>
              <a:t>”</a:t>
            </a:r>
          </a:p>
          <a:p>
            <a:pPr marL="158750" indent="0">
              <a:buNone/>
            </a:pPr>
            <a:endParaRPr lang="de-DE" dirty="0">
              <a:effectLst/>
              <a:latin typeface="Helvetica" pitchFamily="2" charset="0"/>
            </a:endParaRPr>
          </a:p>
          <a:p>
            <a:pPr marL="158750" indent="0">
              <a:buNone/>
            </a:pPr>
            <a:r>
              <a:rPr lang="de-DE" b="1" dirty="0">
                <a:effectLst/>
                <a:latin typeface="Helvetica" pitchFamily="2" charset="0"/>
              </a:rPr>
              <a:t>Innermost cave</a:t>
            </a:r>
            <a:r>
              <a:rPr lang="de-DE" dirty="0">
                <a:effectLst/>
                <a:latin typeface="Helvetica" pitchFamily="2" charset="0"/>
              </a:rPr>
              <a:t>: Marlin </a:t>
            </a:r>
            <a:r>
              <a:rPr lang="de-DE" dirty="0" err="1">
                <a:effectLst/>
                <a:latin typeface="Helvetica" pitchFamily="2" charset="0"/>
              </a:rPr>
              <a:t>believes</a:t>
            </a:r>
            <a:r>
              <a:rPr lang="de-DE" dirty="0">
                <a:effectLst/>
                <a:latin typeface="Helvetica" pitchFamily="2" charset="0"/>
              </a:rPr>
              <a:t> Nemo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dead</a:t>
            </a:r>
            <a:r>
              <a:rPr lang="de-DE" dirty="0">
                <a:effectLst/>
                <a:latin typeface="Helvetica" pitchFamily="2" charset="0"/>
              </a:rPr>
              <a:t>. He </a:t>
            </a:r>
            <a:r>
              <a:rPr lang="de-DE" dirty="0" err="1">
                <a:effectLst/>
                <a:latin typeface="Helvetica" pitchFamily="2" charset="0"/>
              </a:rPr>
              <a:t>tells</a:t>
            </a:r>
            <a:r>
              <a:rPr lang="de-DE" dirty="0">
                <a:effectLst/>
                <a:latin typeface="Helvetica" pitchFamily="2" charset="0"/>
              </a:rPr>
              <a:t> </a:t>
            </a:r>
            <a:r>
              <a:rPr lang="de-DE" dirty="0" err="1">
                <a:effectLst/>
                <a:latin typeface="Helvetica" pitchFamily="2" charset="0"/>
              </a:rPr>
              <a:t>Dory</a:t>
            </a:r>
            <a:r>
              <a:rPr lang="de-DE" dirty="0">
                <a:effectLst/>
                <a:latin typeface="Helvetica" pitchFamily="2" charset="0"/>
              </a:rPr>
              <a:t> goodbye and </a:t>
            </a:r>
            <a:r>
              <a:rPr lang="de-DE" dirty="0" err="1">
                <a:effectLst/>
                <a:latin typeface="Helvetica" pitchFamily="2" charset="0"/>
              </a:rPr>
              <a:t>swims</a:t>
            </a:r>
            <a:r>
              <a:rPr lang="de-DE" dirty="0">
                <a:effectLst/>
                <a:latin typeface="Helvetica" pitchFamily="2" charset="0"/>
              </a:rPr>
              <a:t> </a:t>
            </a:r>
            <a:r>
              <a:rPr lang="de-DE" dirty="0" err="1">
                <a:effectLst/>
                <a:latin typeface="Helvetica" pitchFamily="2" charset="0"/>
              </a:rPr>
              <a:t>away</a:t>
            </a:r>
            <a:r>
              <a:rPr lang="de-DE" dirty="0">
                <a:effectLst/>
                <a:latin typeface="Helvetica" pitchFamily="2" charset="0"/>
              </a:rPr>
              <a:t>. But, </a:t>
            </a:r>
            <a:r>
              <a:rPr lang="de-DE" dirty="0" err="1">
                <a:effectLst/>
                <a:latin typeface="Helvetica" pitchFamily="2" charset="0"/>
              </a:rPr>
              <a:t>Dory</a:t>
            </a:r>
            <a:r>
              <a:rPr lang="de-DE" dirty="0">
                <a:effectLst/>
                <a:latin typeface="Helvetica" pitchFamily="2" charset="0"/>
              </a:rPr>
              <a:t> </a:t>
            </a:r>
            <a:r>
              <a:rPr lang="de-DE" dirty="0" err="1">
                <a:effectLst/>
                <a:latin typeface="Helvetica" pitchFamily="2" charset="0"/>
              </a:rPr>
              <a:t>rekindles</a:t>
            </a:r>
            <a:r>
              <a:rPr lang="de-DE" dirty="0">
                <a:effectLst/>
                <a:latin typeface="Helvetica" pitchFamily="2" charset="0"/>
              </a:rPr>
              <a:t> </a:t>
            </a:r>
            <a:r>
              <a:rPr lang="de-DE" dirty="0" err="1">
                <a:effectLst/>
                <a:latin typeface="Helvetica" pitchFamily="2" charset="0"/>
              </a:rPr>
              <a:t>Marlin’s</a:t>
            </a:r>
            <a:r>
              <a:rPr lang="de-DE" dirty="0">
                <a:effectLst/>
                <a:latin typeface="Helvetica" pitchFamily="2" charset="0"/>
              </a:rPr>
              <a:t> </a:t>
            </a:r>
            <a:r>
              <a:rPr lang="de-DE" dirty="0" err="1">
                <a:effectLst/>
                <a:latin typeface="Helvetica" pitchFamily="2" charset="0"/>
              </a:rPr>
              <a:t>hope</a:t>
            </a:r>
            <a:r>
              <a:rPr lang="de-DE" dirty="0">
                <a:effectLst/>
                <a:latin typeface="Helvetica" pitchFamily="2" charset="0"/>
              </a:rPr>
              <a:t> </a:t>
            </a:r>
            <a:r>
              <a:rPr lang="de-DE" dirty="0" err="1">
                <a:effectLst/>
                <a:latin typeface="Helvetica" pitchFamily="2" charset="0"/>
              </a:rPr>
              <a:t>when</a:t>
            </a:r>
            <a:r>
              <a:rPr lang="de-DE" dirty="0">
                <a:effectLst/>
                <a:latin typeface="Helvetica" pitchFamily="2" charset="0"/>
              </a:rPr>
              <a:t> </a:t>
            </a:r>
            <a:r>
              <a:rPr lang="de-DE" dirty="0" err="1">
                <a:effectLst/>
                <a:latin typeface="Helvetica" pitchFamily="2" charset="0"/>
              </a:rPr>
              <a:t>she</a:t>
            </a:r>
            <a:r>
              <a:rPr lang="de-DE" dirty="0">
                <a:effectLst/>
                <a:latin typeface="Helvetica" pitchFamily="2" charset="0"/>
              </a:rPr>
              <a:t> </a:t>
            </a:r>
            <a:r>
              <a:rPr lang="de-DE" dirty="0" err="1">
                <a:effectLst/>
                <a:latin typeface="Helvetica" pitchFamily="2" charset="0"/>
              </a:rPr>
              <a:t>finds</a:t>
            </a:r>
            <a:r>
              <a:rPr lang="de-DE" dirty="0">
                <a:effectLst/>
                <a:latin typeface="Helvetica" pitchFamily="2" charset="0"/>
              </a:rPr>
              <a:t> Nemo. Nemo Also </a:t>
            </a:r>
            <a:r>
              <a:rPr lang="de-DE" dirty="0" err="1">
                <a:effectLst/>
                <a:latin typeface="Helvetica" pitchFamily="2" charset="0"/>
              </a:rPr>
              <a:t>has</a:t>
            </a:r>
            <a:r>
              <a:rPr lang="de-DE" dirty="0">
                <a:effectLst/>
                <a:latin typeface="Helvetica" pitchFamily="2" charset="0"/>
              </a:rPr>
              <a:t> a </a:t>
            </a:r>
            <a:r>
              <a:rPr lang="de-DE" dirty="0" err="1">
                <a:effectLst/>
                <a:latin typeface="Helvetica" pitchFamily="2" charset="0"/>
              </a:rPr>
              <a:t>set</a:t>
            </a:r>
            <a:r>
              <a:rPr lang="de-DE" dirty="0">
                <a:effectLst/>
                <a:latin typeface="Helvetica" pitchFamily="2" charset="0"/>
              </a:rPr>
              <a:t> back. </a:t>
            </a:r>
            <a:r>
              <a:rPr lang="de-DE" dirty="0" err="1">
                <a:effectLst/>
                <a:latin typeface="Helvetica" pitchFamily="2" charset="0"/>
              </a:rPr>
              <a:t>Does</a:t>
            </a:r>
            <a:r>
              <a:rPr lang="de-DE" dirty="0">
                <a:effectLst/>
                <a:latin typeface="Helvetica" pitchFamily="2" charset="0"/>
              </a:rPr>
              <a:t> not </a:t>
            </a:r>
            <a:r>
              <a:rPr lang="de-DE" dirty="0" err="1">
                <a:effectLst/>
                <a:latin typeface="Helvetica" pitchFamily="2" charset="0"/>
              </a:rPr>
              <a:t>get</a:t>
            </a:r>
            <a:r>
              <a:rPr lang="de-DE" dirty="0">
                <a:effectLst/>
                <a:latin typeface="Helvetica" pitchFamily="2" charset="0"/>
              </a:rPr>
              <a:t> out </a:t>
            </a:r>
            <a:r>
              <a:rPr lang="de-DE" dirty="0" err="1">
                <a:effectLst/>
                <a:latin typeface="Helvetica" pitchFamily="2" charset="0"/>
              </a:rPr>
              <a:t>of</a:t>
            </a:r>
            <a:r>
              <a:rPr lang="de-DE" dirty="0">
                <a:effectLst/>
                <a:latin typeface="Helvetica" pitchFamily="2" charset="0"/>
              </a:rPr>
              <a:t>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fish</a:t>
            </a:r>
            <a:r>
              <a:rPr lang="de-DE" dirty="0">
                <a:effectLst/>
                <a:latin typeface="Helvetica" pitchFamily="2" charset="0"/>
              </a:rPr>
              <a:t> tank and </a:t>
            </a:r>
            <a:r>
              <a:rPr lang="de-DE" dirty="0" err="1">
                <a:effectLst/>
                <a:latin typeface="Helvetica" pitchFamily="2" charset="0"/>
              </a:rPr>
              <a:t>has</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reorganize</a:t>
            </a:r>
            <a:r>
              <a:rPr lang="de-DE" dirty="0">
                <a:effectLst/>
                <a:latin typeface="Helvetica" pitchFamily="2" charset="0"/>
              </a:rPr>
              <a:t>.</a:t>
            </a:r>
            <a:br>
              <a:rPr lang="de-DE" dirty="0">
                <a:effectLst/>
                <a:latin typeface="Helvetica" pitchFamily="2" charset="0"/>
              </a:rPr>
            </a:br>
            <a:endParaRPr lang="de-DE" dirty="0">
              <a:effectLst/>
              <a:latin typeface="Helvetica" pitchFamily="2" charset="0"/>
            </a:endParaRPr>
          </a:p>
          <a:p>
            <a:pPr marL="158750" indent="0">
              <a:buNone/>
            </a:pPr>
            <a:r>
              <a:rPr lang="de-DE" b="1" dirty="0">
                <a:effectLst/>
                <a:latin typeface="Helvetica" pitchFamily="2" charset="0"/>
              </a:rPr>
              <a:t>The </a:t>
            </a:r>
            <a:r>
              <a:rPr lang="de-DE" b="1" dirty="0" err="1">
                <a:effectLst/>
                <a:latin typeface="Helvetica" pitchFamily="2" charset="0"/>
              </a:rPr>
              <a:t>ordeal</a:t>
            </a:r>
            <a:r>
              <a:rPr lang="de-DE" dirty="0">
                <a:effectLst/>
                <a:latin typeface="Helvetica" pitchFamily="2" charset="0"/>
              </a:rPr>
              <a:t>: Marlin </a:t>
            </a:r>
            <a:r>
              <a:rPr lang="de-DE" dirty="0" err="1">
                <a:effectLst/>
                <a:latin typeface="Helvetica" pitchFamily="2" charset="0"/>
              </a:rPr>
              <a:t>returns</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save </a:t>
            </a:r>
            <a:r>
              <a:rPr lang="de-DE" dirty="0" err="1">
                <a:effectLst/>
                <a:latin typeface="Helvetica" pitchFamily="2" charset="0"/>
              </a:rPr>
              <a:t>Dory</a:t>
            </a:r>
            <a:r>
              <a:rPr lang="de-DE" dirty="0">
                <a:effectLst/>
                <a:latin typeface="Helvetica" pitchFamily="2" charset="0"/>
              </a:rPr>
              <a:t> </a:t>
            </a:r>
            <a:r>
              <a:rPr lang="de-DE" dirty="0" err="1">
                <a:effectLst/>
                <a:latin typeface="Helvetica" pitchFamily="2" charset="0"/>
              </a:rPr>
              <a:t>from</a:t>
            </a:r>
            <a:r>
              <a:rPr lang="de-DE" dirty="0">
                <a:effectLst/>
                <a:latin typeface="Helvetica" pitchFamily="2" charset="0"/>
              </a:rPr>
              <a:t>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jellies</a:t>
            </a:r>
            <a:r>
              <a:rPr lang="de-DE" dirty="0">
                <a:effectLst/>
                <a:latin typeface="Helvetica" pitchFamily="2" charset="0"/>
              </a:rPr>
              <a:t>. The </a:t>
            </a:r>
            <a:r>
              <a:rPr lang="de-DE" dirty="0" err="1">
                <a:effectLst/>
                <a:latin typeface="Helvetica" pitchFamily="2" charset="0"/>
              </a:rPr>
              <a:t>jellyfish</a:t>
            </a:r>
            <a:r>
              <a:rPr lang="de-DE" dirty="0">
                <a:effectLst/>
                <a:latin typeface="Helvetica" pitchFamily="2" charset="0"/>
              </a:rPr>
              <a:t> </a:t>
            </a:r>
            <a:r>
              <a:rPr lang="de-DE" dirty="0" err="1">
                <a:effectLst/>
                <a:latin typeface="Helvetica" pitchFamily="2" charset="0"/>
              </a:rPr>
              <a:t>stings</a:t>
            </a:r>
            <a:r>
              <a:rPr lang="de-DE" dirty="0">
                <a:effectLst/>
                <a:latin typeface="Helvetica" pitchFamily="2" charset="0"/>
              </a:rPr>
              <a:t> Marlin and </a:t>
            </a:r>
            <a:r>
              <a:rPr lang="de-DE" dirty="0" err="1">
                <a:effectLst/>
                <a:latin typeface="Helvetica" pitchFamily="2" charset="0"/>
              </a:rPr>
              <a:t>almost</a:t>
            </a:r>
            <a:r>
              <a:rPr lang="de-DE" dirty="0">
                <a:effectLst/>
                <a:latin typeface="Helvetica" pitchFamily="2" charset="0"/>
              </a:rPr>
              <a:t> dies, but he </a:t>
            </a:r>
            <a:r>
              <a:rPr lang="de-DE" dirty="0" err="1">
                <a:effectLst/>
                <a:latin typeface="Helvetica" pitchFamily="2" charset="0"/>
              </a:rPr>
              <a:t>survives</a:t>
            </a:r>
            <a:r>
              <a:rPr lang="de-DE" dirty="0">
                <a:effectLst/>
                <a:latin typeface="Helvetica" pitchFamily="2" charset="0"/>
              </a:rPr>
              <a:t> and </a:t>
            </a:r>
            <a:r>
              <a:rPr lang="de-DE" dirty="0" err="1">
                <a:effectLst/>
                <a:latin typeface="Helvetica" pitchFamily="2" charset="0"/>
              </a:rPr>
              <a:t>recovers</a:t>
            </a:r>
            <a:r>
              <a:rPr lang="de-DE" dirty="0">
                <a:effectLst/>
                <a:latin typeface="Helvetica" pitchFamily="2" charset="0"/>
              </a:rPr>
              <a:t> and </a:t>
            </a:r>
            <a:r>
              <a:rPr lang="de-DE" dirty="0" err="1">
                <a:effectLst/>
                <a:latin typeface="Helvetica" pitchFamily="2" charset="0"/>
              </a:rPr>
              <a:t>gets</a:t>
            </a:r>
            <a:r>
              <a:rPr lang="de-DE" dirty="0">
                <a:effectLst/>
                <a:latin typeface="Helvetica" pitchFamily="2" charset="0"/>
              </a:rPr>
              <a:t> </a:t>
            </a:r>
            <a:r>
              <a:rPr lang="de-DE" dirty="0" err="1">
                <a:effectLst/>
                <a:latin typeface="Helvetica" pitchFamily="2" charset="0"/>
              </a:rPr>
              <a:t>help</a:t>
            </a:r>
            <a:r>
              <a:rPr lang="de-DE" dirty="0">
                <a:effectLst/>
                <a:latin typeface="Helvetica" pitchFamily="2" charset="0"/>
              </a:rPr>
              <a:t> </a:t>
            </a:r>
            <a:r>
              <a:rPr lang="de-DE" dirty="0" err="1">
                <a:effectLst/>
                <a:latin typeface="Helvetica" pitchFamily="2" charset="0"/>
              </a:rPr>
              <a:t>from</a:t>
            </a:r>
            <a:r>
              <a:rPr lang="de-DE" dirty="0">
                <a:effectLst/>
                <a:latin typeface="Helvetica" pitchFamily="2" charset="0"/>
              </a:rPr>
              <a:t> </a:t>
            </a:r>
            <a:r>
              <a:rPr lang="de-DE" dirty="0" err="1">
                <a:effectLst/>
                <a:latin typeface="Helvetica" pitchFamily="2" charset="0"/>
              </a:rPr>
              <a:t>Crush</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make</a:t>
            </a:r>
            <a:r>
              <a:rPr lang="de-DE" dirty="0">
                <a:effectLst/>
                <a:latin typeface="Helvetica" pitchFamily="2" charset="0"/>
              </a:rPr>
              <a:t> </a:t>
            </a:r>
            <a:r>
              <a:rPr lang="de-DE" dirty="0" err="1">
                <a:effectLst/>
                <a:latin typeface="Helvetica" pitchFamily="2" charset="0"/>
              </a:rPr>
              <a:t>it</a:t>
            </a:r>
            <a:r>
              <a:rPr lang="de-DE" dirty="0">
                <a:effectLst/>
                <a:latin typeface="Helvetica" pitchFamily="2" charset="0"/>
              </a:rPr>
              <a:t> </a:t>
            </a:r>
            <a:r>
              <a:rPr lang="de-DE" dirty="0" err="1">
                <a:effectLst/>
                <a:latin typeface="Helvetica" pitchFamily="2" charset="0"/>
              </a:rPr>
              <a:t>through</a:t>
            </a:r>
            <a:r>
              <a:rPr lang="de-DE" dirty="0">
                <a:effectLst/>
                <a:latin typeface="Helvetica" pitchFamily="2" charset="0"/>
              </a:rPr>
              <a:t>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currents</a:t>
            </a:r>
            <a:r>
              <a:rPr lang="de-DE" dirty="0">
                <a:effectLst/>
                <a:latin typeface="Helvetica" pitchFamily="2" charset="0"/>
              </a:rPr>
              <a:t>. He </a:t>
            </a:r>
            <a:r>
              <a:rPr lang="de-DE" dirty="0" err="1">
                <a:effectLst/>
                <a:latin typeface="Helvetica" pitchFamily="2" charset="0"/>
              </a:rPr>
              <a:t>experiences</a:t>
            </a:r>
            <a:r>
              <a:rPr lang="de-DE" dirty="0">
                <a:effectLst/>
                <a:latin typeface="Helvetica" pitchFamily="2" charset="0"/>
              </a:rPr>
              <a:t> a </a:t>
            </a:r>
            <a:r>
              <a:rPr lang="de-DE" dirty="0" err="1">
                <a:effectLst/>
                <a:latin typeface="Helvetica" pitchFamily="2" charset="0"/>
              </a:rPr>
              <a:t>rebirth</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continue</a:t>
            </a:r>
            <a:r>
              <a:rPr lang="de-DE" dirty="0">
                <a:effectLst/>
                <a:latin typeface="Helvetica" pitchFamily="2" charset="0"/>
              </a:rPr>
              <a:t> </a:t>
            </a:r>
            <a:r>
              <a:rPr lang="de-DE" dirty="0" err="1">
                <a:effectLst/>
                <a:latin typeface="Helvetica" pitchFamily="2" charset="0"/>
              </a:rPr>
              <a:t>his</a:t>
            </a:r>
            <a:r>
              <a:rPr lang="de-DE" dirty="0">
                <a:effectLst/>
                <a:latin typeface="Helvetica" pitchFamily="2" charset="0"/>
              </a:rPr>
              <a:t> </a:t>
            </a:r>
            <a:r>
              <a:rPr lang="de-DE" dirty="0" err="1">
                <a:effectLst/>
                <a:latin typeface="Helvetica" pitchFamily="2" charset="0"/>
              </a:rPr>
              <a:t>journey</a:t>
            </a:r>
            <a:r>
              <a:rPr lang="de-DE" dirty="0">
                <a:effectLst/>
                <a:latin typeface="Helvetica" pitchFamily="2" charset="0"/>
              </a:rPr>
              <a:t>. Marlin also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able</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witness</a:t>
            </a:r>
            <a:r>
              <a:rPr lang="de-DE" dirty="0">
                <a:effectLst/>
                <a:latin typeface="Helvetica" pitchFamily="2" charset="0"/>
              </a:rPr>
              <a:t> </a:t>
            </a:r>
            <a:r>
              <a:rPr lang="de-DE" dirty="0" err="1">
                <a:effectLst/>
                <a:latin typeface="Helvetica" pitchFamily="2" charset="0"/>
              </a:rPr>
              <a:t>how</a:t>
            </a:r>
            <a:r>
              <a:rPr lang="de-DE" dirty="0">
                <a:effectLst/>
                <a:latin typeface="Helvetica" pitchFamily="2" charset="0"/>
              </a:rPr>
              <a:t> </a:t>
            </a:r>
            <a:r>
              <a:rPr lang="de-DE" dirty="0" err="1">
                <a:effectLst/>
                <a:latin typeface="Helvetica" pitchFamily="2" charset="0"/>
              </a:rPr>
              <a:t>crush</a:t>
            </a:r>
            <a:r>
              <a:rPr lang="de-DE" dirty="0">
                <a:effectLst/>
                <a:latin typeface="Helvetica" pitchFamily="2" charset="0"/>
              </a:rPr>
              <a:t>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able</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let</a:t>
            </a:r>
            <a:r>
              <a:rPr lang="de-DE" dirty="0">
                <a:effectLst/>
                <a:latin typeface="Helvetica" pitchFamily="2" charset="0"/>
              </a:rPr>
              <a:t> </a:t>
            </a:r>
            <a:r>
              <a:rPr lang="de-DE" dirty="0" err="1">
                <a:effectLst/>
                <a:latin typeface="Helvetica" pitchFamily="2" charset="0"/>
              </a:rPr>
              <a:t>his</a:t>
            </a:r>
            <a:r>
              <a:rPr lang="de-DE" dirty="0">
                <a:effectLst/>
                <a:latin typeface="Helvetica" pitchFamily="2" charset="0"/>
              </a:rPr>
              <a:t> </a:t>
            </a:r>
            <a:r>
              <a:rPr lang="de-DE" dirty="0" err="1">
                <a:effectLst/>
                <a:latin typeface="Helvetica" pitchFamily="2" charset="0"/>
              </a:rPr>
              <a:t>son</a:t>
            </a:r>
            <a:r>
              <a:rPr lang="de-DE" dirty="0">
                <a:effectLst/>
                <a:latin typeface="Helvetica" pitchFamily="2" charset="0"/>
              </a:rPr>
              <a:t> </a:t>
            </a:r>
            <a:r>
              <a:rPr lang="de-DE" dirty="0" err="1">
                <a:effectLst/>
                <a:latin typeface="Helvetica" pitchFamily="2" charset="0"/>
              </a:rPr>
              <a:t>go</a:t>
            </a:r>
            <a:r>
              <a:rPr lang="de-DE" dirty="0">
                <a:effectLst/>
                <a:latin typeface="Helvetica" pitchFamily="2" charset="0"/>
              </a:rPr>
              <a:t> and </a:t>
            </a:r>
            <a:r>
              <a:rPr lang="de-DE" dirty="0" err="1">
                <a:effectLst/>
                <a:latin typeface="Helvetica" pitchFamily="2" charset="0"/>
              </a:rPr>
              <a:t>take</a:t>
            </a:r>
            <a:r>
              <a:rPr lang="de-DE" dirty="0">
                <a:effectLst/>
                <a:latin typeface="Helvetica" pitchFamily="2" charset="0"/>
              </a:rPr>
              <a:t> </a:t>
            </a:r>
            <a:r>
              <a:rPr lang="de-DE" dirty="0" err="1">
                <a:effectLst/>
                <a:latin typeface="Helvetica" pitchFamily="2" charset="0"/>
              </a:rPr>
              <a:t>risk</a:t>
            </a:r>
            <a:r>
              <a:rPr lang="de-DE" dirty="0">
                <a:effectLst/>
                <a:latin typeface="Helvetica" pitchFamily="2" charset="0"/>
              </a:rPr>
              <a:t> </a:t>
            </a:r>
            <a:r>
              <a:rPr lang="de-DE" dirty="0" err="1">
                <a:effectLst/>
                <a:latin typeface="Helvetica" pitchFamily="2" charset="0"/>
              </a:rPr>
              <a:t>when</a:t>
            </a:r>
            <a:r>
              <a:rPr lang="de-DE" dirty="0">
                <a:effectLst/>
                <a:latin typeface="Helvetica" pitchFamily="2" charset="0"/>
              </a:rPr>
              <a:t>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boy</a:t>
            </a:r>
            <a:r>
              <a:rPr lang="de-DE" dirty="0">
                <a:effectLst/>
                <a:latin typeface="Helvetica" pitchFamily="2" charset="0"/>
              </a:rPr>
              <a:t> </a:t>
            </a:r>
            <a:r>
              <a:rPr lang="de-DE" dirty="0" err="1">
                <a:effectLst/>
                <a:latin typeface="Helvetica" pitchFamily="2" charset="0"/>
              </a:rPr>
              <a:t>turtles</a:t>
            </a:r>
            <a:r>
              <a:rPr lang="de-DE" dirty="0">
                <a:effectLst/>
                <a:latin typeface="Helvetica" pitchFamily="2" charset="0"/>
              </a:rPr>
              <a:t> </a:t>
            </a:r>
            <a:r>
              <a:rPr lang="de-DE" dirty="0" err="1">
                <a:effectLst/>
                <a:latin typeface="Helvetica" pitchFamily="2" charset="0"/>
              </a:rPr>
              <a:t>get</a:t>
            </a:r>
            <a:r>
              <a:rPr lang="de-DE" dirty="0">
                <a:effectLst/>
                <a:latin typeface="Helvetica" pitchFamily="2" charset="0"/>
              </a:rPr>
              <a:t> </a:t>
            </a:r>
            <a:r>
              <a:rPr lang="de-DE" dirty="0" err="1">
                <a:effectLst/>
                <a:latin typeface="Helvetica" pitchFamily="2" charset="0"/>
              </a:rPr>
              <a:t>knocked</a:t>
            </a:r>
            <a:r>
              <a:rPr lang="de-DE" dirty="0">
                <a:effectLst/>
                <a:latin typeface="Helvetica" pitchFamily="2" charset="0"/>
              </a:rPr>
              <a:t> out </a:t>
            </a:r>
            <a:r>
              <a:rPr lang="de-DE" dirty="0" err="1">
                <a:effectLst/>
                <a:latin typeface="Helvetica" pitchFamily="2" charset="0"/>
              </a:rPr>
              <a:t>of</a:t>
            </a:r>
            <a:r>
              <a:rPr lang="de-DE" dirty="0">
                <a:effectLst/>
                <a:latin typeface="Helvetica" pitchFamily="2" charset="0"/>
              </a:rPr>
              <a:t>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current</a:t>
            </a:r>
            <a:r>
              <a:rPr lang="de-DE" dirty="0">
                <a:effectLst/>
                <a:latin typeface="Helvetica" pitchFamily="2" charset="0"/>
              </a:rPr>
              <a:t>.</a:t>
            </a:r>
          </a:p>
          <a:p>
            <a:pPr marL="158750" indent="0">
              <a:buNone/>
            </a:pPr>
            <a:br>
              <a:rPr lang="de-DE" dirty="0">
                <a:effectLst/>
                <a:latin typeface="Helvetica" pitchFamily="2" charset="0"/>
              </a:rPr>
            </a:br>
            <a:r>
              <a:rPr lang="de-DE" b="1" dirty="0">
                <a:effectLst/>
                <a:latin typeface="Helvetica" pitchFamily="2" charset="0"/>
              </a:rPr>
              <a:t>The </a:t>
            </a:r>
            <a:r>
              <a:rPr lang="de-DE" b="1" dirty="0" err="1">
                <a:effectLst/>
                <a:latin typeface="Helvetica" pitchFamily="2" charset="0"/>
              </a:rPr>
              <a:t>reward</a:t>
            </a:r>
            <a:r>
              <a:rPr lang="de-DE" dirty="0">
                <a:effectLst/>
                <a:latin typeface="Helvetica" pitchFamily="2" charset="0"/>
              </a:rPr>
              <a:t>: Nemo </a:t>
            </a:r>
            <a:r>
              <a:rPr lang="de-DE" dirty="0" err="1">
                <a:effectLst/>
                <a:latin typeface="Helvetica" pitchFamily="2" charset="0"/>
              </a:rPr>
              <a:t>gets</a:t>
            </a:r>
            <a:r>
              <a:rPr lang="de-DE" dirty="0">
                <a:effectLst/>
                <a:latin typeface="Helvetica" pitchFamily="2" charset="0"/>
              </a:rPr>
              <a:t> out </a:t>
            </a:r>
            <a:r>
              <a:rPr lang="de-DE" dirty="0" err="1">
                <a:effectLst/>
                <a:latin typeface="Helvetica" pitchFamily="2" charset="0"/>
              </a:rPr>
              <a:t>of</a:t>
            </a:r>
            <a:r>
              <a:rPr lang="de-DE" dirty="0">
                <a:effectLst/>
                <a:latin typeface="Helvetica" pitchFamily="2" charset="0"/>
              </a:rPr>
              <a:t> </a:t>
            </a:r>
            <a:r>
              <a:rPr lang="de-DE" dirty="0" err="1">
                <a:effectLst/>
                <a:latin typeface="Helvetica" pitchFamily="2" charset="0"/>
              </a:rPr>
              <a:t>the</a:t>
            </a:r>
            <a:r>
              <a:rPr lang="de-DE" dirty="0">
                <a:effectLst/>
                <a:latin typeface="Helvetica" pitchFamily="2" charset="0"/>
              </a:rPr>
              <a:t> tank and </a:t>
            </a:r>
            <a:r>
              <a:rPr lang="de-DE" dirty="0" err="1">
                <a:effectLst/>
                <a:latin typeface="Helvetica" pitchFamily="2" charset="0"/>
              </a:rPr>
              <a:t>his</a:t>
            </a:r>
            <a:r>
              <a:rPr lang="de-DE" dirty="0">
                <a:effectLst/>
                <a:latin typeface="Helvetica" pitchFamily="2" charset="0"/>
              </a:rPr>
              <a:t> </a:t>
            </a:r>
            <a:r>
              <a:rPr lang="de-DE" dirty="0" err="1">
                <a:effectLst/>
                <a:latin typeface="Helvetica" pitchFamily="2" charset="0"/>
              </a:rPr>
              <a:t>free</a:t>
            </a:r>
            <a:r>
              <a:rPr lang="de-DE" dirty="0">
                <a:effectLst/>
                <a:latin typeface="Helvetica" pitchFamily="2" charset="0"/>
              </a:rPr>
              <a:t> in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ocean</a:t>
            </a:r>
            <a:r>
              <a:rPr lang="de-DE" dirty="0">
                <a:effectLst/>
                <a:latin typeface="Helvetica" pitchFamily="2" charset="0"/>
              </a:rPr>
              <a:t>. </a:t>
            </a:r>
            <a:r>
              <a:rPr lang="de-DE" dirty="0" err="1">
                <a:effectLst/>
                <a:latin typeface="Helvetica" pitchFamily="2" charset="0"/>
              </a:rPr>
              <a:t>Dory</a:t>
            </a:r>
            <a:r>
              <a:rPr lang="de-DE" dirty="0">
                <a:effectLst/>
                <a:latin typeface="Helvetica" pitchFamily="2" charset="0"/>
              </a:rPr>
              <a:t> and Marlin </a:t>
            </a:r>
            <a:r>
              <a:rPr lang="de-DE" dirty="0" err="1">
                <a:effectLst/>
                <a:latin typeface="Helvetica" pitchFamily="2" charset="0"/>
              </a:rPr>
              <a:t>think</a:t>
            </a:r>
            <a:r>
              <a:rPr lang="de-DE" dirty="0">
                <a:effectLst/>
                <a:latin typeface="Helvetica" pitchFamily="2" charset="0"/>
              </a:rPr>
              <a:t> he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dead</a:t>
            </a:r>
            <a:r>
              <a:rPr lang="de-DE" dirty="0">
                <a:effectLst/>
                <a:latin typeface="Helvetica" pitchFamily="2" charset="0"/>
              </a:rPr>
              <a:t>, but Nemo </a:t>
            </a:r>
            <a:r>
              <a:rPr lang="de-DE" dirty="0" err="1">
                <a:effectLst/>
                <a:latin typeface="Helvetica" pitchFamily="2" charset="0"/>
              </a:rPr>
              <a:t>survives</a:t>
            </a:r>
            <a:r>
              <a:rPr lang="de-DE" dirty="0">
                <a:effectLst/>
                <a:latin typeface="Helvetica" pitchFamily="2" charset="0"/>
              </a:rPr>
              <a:t> </a:t>
            </a:r>
            <a:r>
              <a:rPr lang="de-DE" dirty="0" err="1">
                <a:effectLst/>
                <a:latin typeface="Helvetica" pitchFamily="2" charset="0"/>
              </a:rPr>
              <a:t>death</a:t>
            </a:r>
            <a:r>
              <a:rPr lang="de-DE" dirty="0">
                <a:effectLst/>
                <a:latin typeface="Helvetica" pitchFamily="2" charset="0"/>
              </a:rPr>
              <a:t> (</a:t>
            </a:r>
            <a:r>
              <a:rPr lang="de-DE" dirty="0" err="1">
                <a:effectLst/>
                <a:latin typeface="Helvetica" pitchFamily="2" charset="0"/>
              </a:rPr>
              <a:t>from</a:t>
            </a:r>
            <a:r>
              <a:rPr lang="de-DE" dirty="0">
                <a:effectLst/>
                <a:latin typeface="Helvetica" pitchFamily="2" charset="0"/>
              </a:rPr>
              <a:t>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hands</a:t>
            </a:r>
            <a:r>
              <a:rPr lang="de-DE" dirty="0">
                <a:effectLst/>
                <a:latin typeface="Helvetica" pitchFamily="2" charset="0"/>
              </a:rPr>
              <a:t> </a:t>
            </a:r>
            <a:r>
              <a:rPr lang="de-DE" dirty="0" err="1">
                <a:effectLst/>
                <a:latin typeface="Helvetica" pitchFamily="2" charset="0"/>
              </a:rPr>
              <a:t>of</a:t>
            </a:r>
            <a:r>
              <a:rPr lang="de-DE" dirty="0">
                <a:effectLst/>
                <a:latin typeface="Helvetica" pitchFamily="2" charset="0"/>
              </a:rPr>
              <a:t> Darla) </a:t>
            </a:r>
            <a:r>
              <a:rPr lang="de-DE" dirty="0" err="1">
                <a:effectLst/>
                <a:latin typeface="Helvetica" pitchFamily="2" charset="0"/>
              </a:rPr>
              <a:t>Dory</a:t>
            </a:r>
            <a:r>
              <a:rPr lang="de-DE" dirty="0">
                <a:effectLst/>
                <a:latin typeface="Helvetica" pitchFamily="2" charset="0"/>
              </a:rPr>
              <a:t> </a:t>
            </a:r>
            <a:r>
              <a:rPr lang="de-DE" dirty="0" err="1">
                <a:effectLst/>
                <a:latin typeface="Helvetica" pitchFamily="2" charset="0"/>
              </a:rPr>
              <a:t>helps</a:t>
            </a:r>
            <a:r>
              <a:rPr lang="de-DE" dirty="0">
                <a:effectLst/>
                <a:latin typeface="Helvetica" pitchFamily="2" charset="0"/>
              </a:rPr>
              <a:t> </a:t>
            </a:r>
            <a:r>
              <a:rPr lang="de-DE" dirty="0" err="1">
                <a:effectLst/>
                <a:latin typeface="Helvetica" pitchFamily="2" charset="0"/>
              </a:rPr>
              <a:t>him</a:t>
            </a:r>
            <a:r>
              <a:rPr lang="de-DE" dirty="0">
                <a:effectLst/>
                <a:latin typeface="Helvetica" pitchFamily="2" charset="0"/>
              </a:rPr>
              <a:t> find </a:t>
            </a:r>
            <a:r>
              <a:rPr lang="de-DE" dirty="0" err="1">
                <a:effectLst/>
                <a:latin typeface="Helvetica" pitchFamily="2" charset="0"/>
              </a:rPr>
              <a:t>his</a:t>
            </a:r>
            <a:r>
              <a:rPr lang="de-DE" dirty="0">
                <a:effectLst/>
                <a:latin typeface="Helvetica" pitchFamily="2" charset="0"/>
              </a:rPr>
              <a:t> </a:t>
            </a:r>
            <a:r>
              <a:rPr lang="de-DE" dirty="0" err="1">
                <a:effectLst/>
                <a:latin typeface="Helvetica" pitchFamily="2" charset="0"/>
              </a:rPr>
              <a:t>dad</a:t>
            </a:r>
            <a:r>
              <a:rPr lang="de-DE" dirty="0">
                <a:effectLst/>
                <a:latin typeface="Helvetica" pitchFamily="2" charset="0"/>
              </a:rPr>
              <a:t>, </a:t>
            </a:r>
            <a:r>
              <a:rPr lang="de-DE" dirty="0" err="1">
                <a:effectLst/>
                <a:latin typeface="Helvetica" pitchFamily="2" charset="0"/>
              </a:rPr>
              <a:t>who</a:t>
            </a:r>
            <a:r>
              <a:rPr lang="de-DE" dirty="0">
                <a:effectLst/>
                <a:latin typeface="Helvetica" pitchFamily="2" charset="0"/>
              </a:rPr>
              <a:t> </a:t>
            </a:r>
            <a:r>
              <a:rPr lang="de-DE" dirty="0" err="1">
                <a:effectLst/>
                <a:latin typeface="Helvetica" pitchFamily="2" charset="0"/>
              </a:rPr>
              <a:t>returns</a:t>
            </a:r>
            <a:r>
              <a:rPr lang="de-DE" dirty="0">
                <a:effectLst/>
                <a:latin typeface="Helvetica" pitchFamily="2" charset="0"/>
              </a:rPr>
              <a:t> </a:t>
            </a:r>
            <a:r>
              <a:rPr lang="de-DE" dirty="0" err="1">
                <a:effectLst/>
                <a:latin typeface="Helvetica" pitchFamily="2" charset="0"/>
              </a:rPr>
              <a:t>when</a:t>
            </a:r>
            <a:r>
              <a:rPr lang="de-DE" dirty="0">
                <a:effectLst/>
                <a:latin typeface="Helvetica" pitchFamily="2" charset="0"/>
              </a:rPr>
              <a:t> he </a:t>
            </a:r>
            <a:r>
              <a:rPr lang="de-DE" dirty="0" err="1">
                <a:effectLst/>
                <a:latin typeface="Helvetica" pitchFamily="2" charset="0"/>
              </a:rPr>
              <a:t>hears</a:t>
            </a:r>
            <a:r>
              <a:rPr lang="de-DE" dirty="0">
                <a:effectLst/>
                <a:latin typeface="Helvetica" pitchFamily="2" charset="0"/>
              </a:rPr>
              <a:t> </a:t>
            </a:r>
            <a:r>
              <a:rPr lang="de-DE" dirty="0" err="1">
                <a:effectLst/>
                <a:latin typeface="Helvetica" pitchFamily="2" charset="0"/>
              </a:rPr>
              <a:t>Nemo’s</a:t>
            </a:r>
            <a:r>
              <a:rPr lang="de-DE" dirty="0">
                <a:effectLst/>
                <a:latin typeface="Helvetica" pitchFamily="2" charset="0"/>
              </a:rPr>
              <a:t> </a:t>
            </a:r>
            <a:r>
              <a:rPr lang="de-DE" dirty="0" err="1">
                <a:effectLst/>
                <a:latin typeface="Helvetica" pitchFamily="2" charset="0"/>
              </a:rPr>
              <a:t>cry</a:t>
            </a:r>
            <a:r>
              <a:rPr lang="de-DE" dirty="0">
                <a:effectLst/>
                <a:latin typeface="Helvetica" pitchFamily="2" charset="0"/>
              </a:rPr>
              <a:t>. Marlin and Nemo </a:t>
            </a:r>
            <a:r>
              <a:rPr lang="de-DE" dirty="0" err="1">
                <a:effectLst/>
                <a:latin typeface="Helvetica" pitchFamily="2" charset="0"/>
              </a:rPr>
              <a:t>are</a:t>
            </a:r>
            <a:r>
              <a:rPr lang="de-DE" dirty="0">
                <a:effectLst/>
                <a:latin typeface="Helvetica" pitchFamily="2" charset="0"/>
              </a:rPr>
              <a:t> united.</a:t>
            </a:r>
          </a:p>
          <a:p>
            <a:pPr marL="0" indent="0">
              <a:buNone/>
            </a:pPr>
            <a:endParaRPr lang="de-DE" b="1" dirty="0">
              <a:latin typeface="Aptos" panose="020B0004020202020204" pitchFamily="34" charset="0"/>
            </a:endParaRP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908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58750" indent="0">
              <a:buNone/>
            </a:pPr>
            <a:r>
              <a:rPr lang="de-DE" b="1" dirty="0">
                <a:effectLst/>
                <a:latin typeface="Helvetica" pitchFamily="2" charset="0"/>
              </a:rPr>
              <a:t>The </a:t>
            </a:r>
            <a:r>
              <a:rPr lang="de-DE" b="1" dirty="0" err="1">
                <a:effectLst/>
                <a:latin typeface="Helvetica" pitchFamily="2" charset="0"/>
              </a:rPr>
              <a:t>road</a:t>
            </a:r>
            <a:r>
              <a:rPr lang="de-DE" b="1" dirty="0">
                <a:effectLst/>
                <a:latin typeface="Helvetica" pitchFamily="2" charset="0"/>
              </a:rPr>
              <a:t> back</a:t>
            </a:r>
            <a:r>
              <a:rPr lang="de-DE" dirty="0">
                <a:effectLst/>
                <a:latin typeface="Helvetica" pitchFamily="2" charset="0"/>
              </a:rPr>
              <a:t>: Marlins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put</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test</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see</a:t>
            </a:r>
            <a:r>
              <a:rPr lang="de-DE" dirty="0">
                <a:effectLst/>
                <a:latin typeface="Helvetica" pitchFamily="2" charset="0"/>
              </a:rPr>
              <a:t> </a:t>
            </a:r>
            <a:r>
              <a:rPr lang="de-DE" dirty="0" err="1">
                <a:effectLst/>
                <a:latin typeface="Helvetica" pitchFamily="2" charset="0"/>
              </a:rPr>
              <a:t>if</a:t>
            </a:r>
            <a:r>
              <a:rPr lang="de-DE" dirty="0">
                <a:effectLst/>
                <a:latin typeface="Helvetica" pitchFamily="2" charset="0"/>
              </a:rPr>
              <a:t> he </a:t>
            </a:r>
            <a:r>
              <a:rPr lang="de-DE" dirty="0" err="1">
                <a:effectLst/>
                <a:latin typeface="Helvetica" pitchFamily="2" charset="0"/>
              </a:rPr>
              <a:t>has</a:t>
            </a:r>
            <a:r>
              <a:rPr lang="de-DE" dirty="0">
                <a:effectLst/>
                <a:latin typeface="Helvetica" pitchFamily="2" charset="0"/>
              </a:rPr>
              <a:t> </a:t>
            </a:r>
            <a:r>
              <a:rPr lang="de-DE" dirty="0" err="1">
                <a:effectLst/>
                <a:latin typeface="Helvetica" pitchFamily="2" charset="0"/>
              </a:rPr>
              <a:t>learned</a:t>
            </a:r>
            <a:r>
              <a:rPr lang="de-DE" dirty="0">
                <a:effectLst/>
                <a:latin typeface="Helvetica" pitchFamily="2" charset="0"/>
              </a:rPr>
              <a:t> </a:t>
            </a:r>
            <a:r>
              <a:rPr lang="de-DE" dirty="0" err="1">
                <a:effectLst/>
                <a:latin typeface="Helvetica" pitchFamily="2" charset="0"/>
              </a:rPr>
              <a:t>his</a:t>
            </a:r>
            <a:r>
              <a:rPr lang="de-DE" dirty="0">
                <a:effectLst/>
                <a:latin typeface="Helvetica" pitchFamily="2" charset="0"/>
              </a:rPr>
              <a:t> </a:t>
            </a:r>
            <a:r>
              <a:rPr lang="de-DE" dirty="0" err="1">
                <a:effectLst/>
                <a:latin typeface="Helvetica" pitchFamily="2" charset="0"/>
              </a:rPr>
              <a:t>lesson</a:t>
            </a:r>
            <a:r>
              <a:rPr lang="de-DE" dirty="0">
                <a:effectLst/>
                <a:latin typeface="Helvetica" pitchFamily="2" charset="0"/>
              </a:rPr>
              <a:t>. </a:t>
            </a:r>
            <a:r>
              <a:rPr lang="de-DE" dirty="0" err="1">
                <a:effectLst/>
                <a:latin typeface="Helvetica" pitchFamily="2" charset="0"/>
              </a:rPr>
              <a:t>Dory</a:t>
            </a:r>
            <a:r>
              <a:rPr lang="de-DE" dirty="0">
                <a:effectLst/>
                <a:latin typeface="Helvetica" pitchFamily="2" charset="0"/>
              </a:rPr>
              <a:t>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caught</a:t>
            </a:r>
            <a:r>
              <a:rPr lang="de-DE" dirty="0">
                <a:effectLst/>
                <a:latin typeface="Helvetica" pitchFamily="2" charset="0"/>
              </a:rPr>
              <a:t> in a </a:t>
            </a:r>
            <a:r>
              <a:rPr lang="de-DE" dirty="0" err="1">
                <a:effectLst/>
                <a:latin typeface="Helvetica" pitchFamily="2" charset="0"/>
              </a:rPr>
              <a:t>net</a:t>
            </a:r>
            <a:r>
              <a:rPr lang="de-DE" dirty="0">
                <a:effectLst/>
                <a:latin typeface="Helvetica" pitchFamily="2" charset="0"/>
              </a:rPr>
              <a:t> and Nemo </a:t>
            </a:r>
            <a:r>
              <a:rPr lang="de-DE" dirty="0" err="1">
                <a:effectLst/>
                <a:latin typeface="Helvetica" pitchFamily="2" charset="0"/>
              </a:rPr>
              <a:t>wants</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save her, but Marlin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reluctant</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let</a:t>
            </a:r>
            <a:r>
              <a:rPr lang="de-DE" dirty="0">
                <a:effectLst/>
                <a:latin typeface="Helvetica" pitchFamily="2" charset="0"/>
              </a:rPr>
              <a:t> Nemo </a:t>
            </a:r>
            <a:r>
              <a:rPr lang="de-DE" dirty="0" err="1">
                <a:effectLst/>
                <a:latin typeface="Helvetica" pitchFamily="2" charset="0"/>
              </a:rPr>
              <a:t>go</a:t>
            </a:r>
            <a:r>
              <a:rPr lang="de-DE" dirty="0">
                <a:effectLst/>
                <a:latin typeface="Helvetica" pitchFamily="2" charset="0"/>
              </a:rPr>
              <a:t>. He </a:t>
            </a:r>
            <a:r>
              <a:rPr lang="de-DE" dirty="0" err="1">
                <a:effectLst/>
                <a:latin typeface="Helvetica" pitchFamily="2" charset="0"/>
              </a:rPr>
              <a:t>finally</a:t>
            </a:r>
            <a:r>
              <a:rPr lang="de-DE" dirty="0">
                <a:effectLst/>
                <a:latin typeface="Helvetica" pitchFamily="2" charset="0"/>
              </a:rPr>
              <a:t> </a:t>
            </a:r>
            <a:r>
              <a:rPr lang="de-DE" dirty="0" err="1">
                <a:effectLst/>
                <a:latin typeface="Helvetica" pitchFamily="2" charset="0"/>
              </a:rPr>
              <a:t>realized</a:t>
            </a:r>
            <a:r>
              <a:rPr lang="de-DE" dirty="0">
                <a:effectLst/>
                <a:latin typeface="Helvetica" pitchFamily="2" charset="0"/>
              </a:rPr>
              <a:t> </a:t>
            </a:r>
            <a:r>
              <a:rPr lang="de-DE" dirty="0" err="1">
                <a:effectLst/>
                <a:latin typeface="Helvetica" pitchFamily="2" charset="0"/>
              </a:rPr>
              <a:t>that</a:t>
            </a:r>
            <a:r>
              <a:rPr lang="de-DE" dirty="0">
                <a:effectLst/>
                <a:latin typeface="Helvetica" pitchFamily="2" charset="0"/>
              </a:rPr>
              <a:t> he </a:t>
            </a:r>
            <a:r>
              <a:rPr lang="de-DE" dirty="0" err="1">
                <a:effectLst/>
                <a:latin typeface="Helvetica" pitchFamily="2" charset="0"/>
              </a:rPr>
              <a:t>must</a:t>
            </a:r>
            <a:r>
              <a:rPr lang="de-DE" dirty="0">
                <a:effectLst/>
                <a:latin typeface="Helvetica" pitchFamily="2" charset="0"/>
              </a:rPr>
              <a:t> </a:t>
            </a:r>
            <a:r>
              <a:rPr lang="de-DE" dirty="0" err="1">
                <a:effectLst/>
                <a:latin typeface="Helvetica" pitchFamily="2" charset="0"/>
              </a:rPr>
              <a:t>let</a:t>
            </a:r>
            <a:r>
              <a:rPr lang="de-DE" dirty="0">
                <a:effectLst/>
                <a:latin typeface="Helvetica" pitchFamily="2" charset="0"/>
              </a:rPr>
              <a:t> Nemo </a:t>
            </a:r>
            <a:r>
              <a:rPr lang="de-DE" dirty="0" err="1">
                <a:effectLst/>
                <a:latin typeface="Helvetica" pitchFamily="2" charset="0"/>
              </a:rPr>
              <a:t>grow</a:t>
            </a:r>
            <a:r>
              <a:rPr lang="de-DE" dirty="0">
                <a:effectLst/>
                <a:latin typeface="Helvetica" pitchFamily="2" charset="0"/>
              </a:rPr>
              <a:t> </a:t>
            </a:r>
            <a:r>
              <a:rPr lang="de-DE" dirty="0" err="1">
                <a:effectLst/>
                <a:latin typeface="Helvetica" pitchFamily="2" charset="0"/>
              </a:rPr>
              <a:t>up</a:t>
            </a:r>
            <a:r>
              <a:rPr lang="de-DE" dirty="0">
                <a:effectLst/>
                <a:latin typeface="Helvetica" pitchFamily="2" charset="0"/>
              </a:rPr>
              <a:t> and </a:t>
            </a:r>
            <a:r>
              <a:rPr lang="de-DE" dirty="0" err="1">
                <a:effectLst/>
                <a:latin typeface="Helvetica" pitchFamily="2" charset="0"/>
              </a:rPr>
              <a:t>take</a:t>
            </a:r>
            <a:r>
              <a:rPr lang="de-DE" dirty="0">
                <a:effectLst/>
                <a:latin typeface="Helvetica" pitchFamily="2" charset="0"/>
              </a:rPr>
              <a:t> </a:t>
            </a:r>
            <a:r>
              <a:rPr lang="de-DE" dirty="0" err="1">
                <a:effectLst/>
                <a:latin typeface="Helvetica" pitchFamily="2" charset="0"/>
              </a:rPr>
              <a:t>some</a:t>
            </a:r>
            <a:r>
              <a:rPr lang="de-DE" dirty="0">
                <a:effectLst/>
                <a:latin typeface="Helvetica" pitchFamily="2" charset="0"/>
              </a:rPr>
              <a:t> </a:t>
            </a:r>
            <a:r>
              <a:rPr lang="de-DE" dirty="0" err="1">
                <a:effectLst/>
                <a:latin typeface="Helvetica" pitchFamily="2" charset="0"/>
              </a:rPr>
              <a:t>risk</a:t>
            </a:r>
            <a:r>
              <a:rPr lang="de-DE" dirty="0">
                <a:effectLst/>
                <a:latin typeface="Helvetica" pitchFamily="2" charset="0"/>
              </a:rPr>
              <a:t>. He </a:t>
            </a:r>
            <a:r>
              <a:rPr lang="de-DE" dirty="0" err="1">
                <a:effectLst/>
                <a:latin typeface="Helvetica" pitchFamily="2" charset="0"/>
              </a:rPr>
              <a:t>must</a:t>
            </a:r>
            <a:r>
              <a:rPr lang="de-DE" dirty="0">
                <a:effectLst/>
                <a:latin typeface="Helvetica" pitchFamily="2" charset="0"/>
              </a:rPr>
              <a:t> also </a:t>
            </a:r>
            <a:r>
              <a:rPr lang="de-DE" dirty="0" err="1">
                <a:effectLst/>
                <a:latin typeface="Helvetica" pitchFamily="2" charset="0"/>
              </a:rPr>
              <a:t>have</a:t>
            </a:r>
            <a:r>
              <a:rPr lang="de-DE" dirty="0">
                <a:effectLst/>
                <a:latin typeface="Helvetica" pitchFamily="2" charset="0"/>
              </a:rPr>
              <a:t> </a:t>
            </a:r>
            <a:r>
              <a:rPr lang="de-DE" dirty="0" err="1">
                <a:effectLst/>
                <a:latin typeface="Helvetica" pitchFamily="2" charset="0"/>
              </a:rPr>
              <a:t>confidence</a:t>
            </a:r>
            <a:r>
              <a:rPr lang="de-DE" dirty="0">
                <a:effectLst/>
                <a:latin typeface="Helvetica" pitchFamily="2" charset="0"/>
              </a:rPr>
              <a:t> in Nemo </a:t>
            </a:r>
            <a:r>
              <a:rPr lang="de-DE" dirty="0" err="1">
                <a:effectLst/>
                <a:latin typeface="Helvetica" pitchFamily="2" charset="0"/>
              </a:rPr>
              <a:t>that</a:t>
            </a:r>
            <a:r>
              <a:rPr lang="de-DE" dirty="0">
                <a:effectLst/>
                <a:latin typeface="Helvetica" pitchFamily="2" charset="0"/>
              </a:rPr>
              <a:t> he </a:t>
            </a:r>
            <a:r>
              <a:rPr lang="de-DE" dirty="0" err="1">
                <a:effectLst/>
                <a:latin typeface="Helvetica" pitchFamily="2" charset="0"/>
              </a:rPr>
              <a:t>can</a:t>
            </a:r>
            <a:r>
              <a:rPr lang="de-DE" dirty="0">
                <a:effectLst/>
                <a:latin typeface="Helvetica" pitchFamily="2" charset="0"/>
              </a:rPr>
              <a:t> save </a:t>
            </a:r>
            <a:r>
              <a:rPr lang="de-DE" dirty="0" err="1">
                <a:effectLst/>
                <a:latin typeface="Helvetica" pitchFamily="2" charset="0"/>
              </a:rPr>
              <a:t>Dory</a:t>
            </a:r>
            <a:r>
              <a:rPr lang="de-DE" dirty="0">
                <a:effectLst/>
                <a:latin typeface="Helvetica" pitchFamily="2" charset="0"/>
              </a:rPr>
              <a:t>. Nemo </a:t>
            </a:r>
            <a:r>
              <a:rPr lang="de-DE" dirty="0" err="1">
                <a:effectLst/>
                <a:latin typeface="Helvetica" pitchFamily="2" charset="0"/>
              </a:rPr>
              <a:t>draws</a:t>
            </a:r>
            <a:r>
              <a:rPr lang="de-DE" dirty="0">
                <a:effectLst/>
                <a:latin typeface="Helvetica" pitchFamily="2" charset="0"/>
              </a:rPr>
              <a:t> </a:t>
            </a:r>
            <a:r>
              <a:rPr lang="de-DE" dirty="0" err="1">
                <a:effectLst/>
                <a:latin typeface="Helvetica" pitchFamily="2" charset="0"/>
              </a:rPr>
              <a:t>from</a:t>
            </a:r>
            <a:r>
              <a:rPr lang="de-DE" dirty="0">
                <a:effectLst/>
                <a:latin typeface="Helvetica" pitchFamily="2" charset="0"/>
              </a:rPr>
              <a:t> </a:t>
            </a:r>
            <a:r>
              <a:rPr lang="de-DE" dirty="0" err="1">
                <a:effectLst/>
                <a:latin typeface="Helvetica" pitchFamily="2" charset="0"/>
              </a:rPr>
              <a:t>his</a:t>
            </a:r>
            <a:r>
              <a:rPr lang="de-DE" dirty="0">
                <a:effectLst/>
                <a:latin typeface="Helvetica" pitchFamily="2" charset="0"/>
              </a:rPr>
              <a:t> </a:t>
            </a:r>
            <a:r>
              <a:rPr lang="de-DE" dirty="0" err="1">
                <a:effectLst/>
                <a:latin typeface="Helvetica" pitchFamily="2" charset="0"/>
              </a:rPr>
              <a:t>lessons</a:t>
            </a:r>
            <a:r>
              <a:rPr lang="de-DE" dirty="0">
                <a:effectLst/>
                <a:latin typeface="Helvetica" pitchFamily="2" charset="0"/>
              </a:rPr>
              <a:t> in </a:t>
            </a:r>
            <a:r>
              <a:rPr lang="de-DE" dirty="0" err="1">
                <a:effectLst/>
                <a:latin typeface="Helvetica" pitchFamily="2" charset="0"/>
              </a:rPr>
              <a:t>the</a:t>
            </a:r>
            <a:r>
              <a:rPr lang="de-DE" dirty="0">
                <a:effectLst/>
                <a:latin typeface="Helvetica" pitchFamily="2" charset="0"/>
              </a:rPr>
              <a:t> tank and </a:t>
            </a:r>
            <a:r>
              <a:rPr lang="de-DE" dirty="0" err="1">
                <a:effectLst/>
                <a:latin typeface="Helvetica" pitchFamily="2" charset="0"/>
              </a:rPr>
              <a:t>uses</a:t>
            </a:r>
            <a:r>
              <a:rPr lang="de-DE" dirty="0">
                <a:effectLst/>
                <a:latin typeface="Helvetica" pitchFamily="2" charset="0"/>
              </a:rPr>
              <a:t> an </a:t>
            </a:r>
            <a:r>
              <a:rPr lang="de-DE" dirty="0" err="1">
                <a:effectLst/>
                <a:latin typeface="Helvetica" pitchFamily="2" charset="0"/>
              </a:rPr>
              <a:t>idea</a:t>
            </a:r>
            <a:r>
              <a:rPr lang="de-DE" dirty="0">
                <a:effectLst/>
                <a:latin typeface="Helvetica" pitchFamily="2" charset="0"/>
              </a:rPr>
              <a:t> </a:t>
            </a:r>
            <a:r>
              <a:rPr lang="de-DE" dirty="0" err="1">
                <a:effectLst/>
                <a:latin typeface="Helvetica" pitchFamily="2" charset="0"/>
              </a:rPr>
              <a:t>that</a:t>
            </a:r>
            <a:r>
              <a:rPr lang="de-DE" dirty="0">
                <a:effectLst/>
                <a:latin typeface="Helvetica" pitchFamily="2" charset="0"/>
              </a:rPr>
              <a:t> Gil </a:t>
            </a:r>
            <a:r>
              <a:rPr lang="de-DE" dirty="0" err="1">
                <a:effectLst/>
                <a:latin typeface="Helvetica" pitchFamily="2" charset="0"/>
              </a:rPr>
              <a:t>used</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break </a:t>
            </a:r>
            <a:r>
              <a:rPr lang="de-DE" dirty="0" err="1">
                <a:effectLst/>
                <a:latin typeface="Helvetica" pitchFamily="2" charset="0"/>
              </a:rPr>
              <a:t>away</a:t>
            </a:r>
            <a:r>
              <a:rPr lang="de-DE" dirty="0">
                <a:effectLst/>
                <a:latin typeface="Helvetica" pitchFamily="2" charset="0"/>
              </a:rPr>
              <a:t> </a:t>
            </a:r>
            <a:r>
              <a:rPr lang="de-DE" dirty="0" err="1">
                <a:effectLst/>
                <a:latin typeface="Helvetica" pitchFamily="2" charset="0"/>
              </a:rPr>
              <a:t>from</a:t>
            </a:r>
            <a:r>
              <a:rPr lang="de-DE" dirty="0">
                <a:effectLst/>
                <a:latin typeface="Helvetica" pitchFamily="2" charset="0"/>
              </a:rPr>
              <a:t>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net</a:t>
            </a:r>
            <a:r>
              <a:rPr lang="de-DE" dirty="0">
                <a:effectLst/>
                <a:latin typeface="Helvetica" pitchFamily="2" charset="0"/>
              </a:rPr>
              <a:t>. </a:t>
            </a:r>
          </a:p>
          <a:p>
            <a:pPr marL="158750" indent="0">
              <a:buNone/>
            </a:pPr>
            <a:br>
              <a:rPr lang="de-DE" dirty="0">
                <a:effectLst/>
                <a:latin typeface="Helvetica" pitchFamily="2" charset="0"/>
              </a:rPr>
            </a:br>
            <a:r>
              <a:rPr lang="de-DE" b="1" dirty="0">
                <a:effectLst/>
                <a:latin typeface="Helvetica" pitchFamily="2" charset="0"/>
              </a:rPr>
              <a:t>The </a:t>
            </a:r>
            <a:r>
              <a:rPr lang="de-DE" b="1" dirty="0" err="1">
                <a:effectLst/>
                <a:latin typeface="Helvetica" pitchFamily="2" charset="0"/>
              </a:rPr>
              <a:t>resurrection</a:t>
            </a:r>
            <a:r>
              <a:rPr lang="de-DE" dirty="0">
                <a:effectLst/>
                <a:latin typeface="Helvetica" pitchFamily="2" charset="0"/>
              </a:rPr>
              <a:t>: Marlin </a:t>
            </a:r>
            <a:r>
              <a:rPr lang="de-DE" dirty="0" err="1">
                <a:effectLst/>
                <a:latin typeface="Helvetica" pitchFamily="2" charset="0"/>
              </a:rPr>
              <a:t>must</a:t>
            </a:r>
            <a:r>
              <a:rPr lang="de-DE" dirty="0">
                <a:effectLst/>
                <a:latin typeface="Helvetica" pitchFamily="2" charset="0"/>
              </a:rPr>
              <a:t> </a:t>
            </a:r>
            <a:r>
              <a:rPr lang="de-DE" dirty="0" err="1">
                <a:effectLst/>
                <a:latin typeface="Helvetica" pitchFamily="2" charset="0"/>
              </a:rPr>
              <a:t>now</a:t>
            </a:r>
            <a:r>
              <a:rPr lang="de-DE" dirty="0">
                <a:effectLst/>
                <a:latin typeface="Helvetica" pitchFamily="2" charset="0"/>
              </a:rPr>
              <a:t> </a:t>
            </a:r>
            <a:r>
              <a:rPr lang="de-DE" dirty="0" err="1">
                <a:effectLst/>
                <a:latin typeface="Helvetica" pitchFamily="2" charset="0"/>
              </a:rPr>
              <a:t>apply</a:t>
            </a:r>
            <a:r>
              <a:rPr lang="de-DE" dirty="0">
                <a:effectLst/>
                <a:latin typeface="Helvetica" pitchFamily="2" charset="0"/>
              </a:rPr>
              <a:t> </a:t>
            </a:r>
            <a:r>
              <a:rPr lang="de-DE" dirty="0" err="1">
                <a:effectLst/>
                <a:latin typeface="Helvetica" pitchFamily="2" charset="0"/>
              </a:rPr>
              <a:t>everything</a:t>
            </a:r>
            <a:r>
              <a:rPr lang="de-DE" dirty="0">
                <a:effectLst/>
                <a:latin typeface="Helvetica" pitchFamily="2" charset="0"/>
              </a:rPr>
              <a:t> he </a:t>
            </a:r>
            <a:r>
              <a:rPr lang="de-DE" dirty="0" err="1">
                <a:effectLst/>
                <a:latin typeface="Helvetica" pitchFamily="2" charset="0"/>
              </a:rPr>
              <a:t>has</a:t>
            </a:r>
            <a:r>
              <a:rPr lang="de-DE" dirty="0">
                <a:effectLst/>
                <a:latin typeface="Helvetica" pitchFamily="2" charset="0"/>
              </a:rPr>
              <a:t> </a:t>
            </a:r>
            <a:r>
              <a:rPr lang="de-DE" dirty="0" err="1">
                <a:effectLst/>
                <a:latin typeface="Helvetica" pitchFamily="2" charset="0"/>
              </a:rPr>
              <a:t>learned</a:t>
            </a:r>
            <a:r>
              <a:rPr lang="de-DE" dirty="0">
                <a:effectLst/>
                <a:latin typeface="Helvetica" pitchFamily="2" charset="0"/>
              </a:rPr>
              <a:t> </a:t>
            </a:r>
            <a:r>
              <a:rPr lang="de-DE" dirty="0" err="1">
                <a:effectLst/>
                <a:latin typeface="Helvetica" pitchFamily="2" charset="0"/>
              </a:rPr>
              <a:t>when</a:t>
            </a:r>
            <a:r>
              <a:rPr lang="de-DE" dirty="0">
                <a:effectLst/>
                <a:latin typeface="Helvetica" pitchFamily="2" charset="0"/>
              </a:rPr>
              <a:t> he </a:t>
            </a:r>
            <a:r>
              <a:rPr lang="de-DE" dirty="0" err="1">
                <a:effectLst/>
                <a:latin typeface="Helvetica" pitchFamily="2" charset="0"/>
              </a:rPr>
              <a:t>thinks</a:t>
            </a:r>
            <a:r>
              <a:rPr lang="de-DE" dirty="0">
                <a:effectLst/>
                <a:latin typeface="Helvetica" pitchFamily="2" charset="0"/>
              </a:rPr>
              <a:t> </a:t>
            </a:r>
            <a:r>
              <a:rPr lang="de-DE" dirty="0" err="1">
                <a:effectLst/>
                <a:latin typeface="Helvetica" pitchFamily="2" charset="0"/>
              </a:rPr>
              <a:t>that</a:t>
            </a:r>
            <a:r>
              <a:rPr lang="de-DE" dirty="0">
                <a:effectLst/>
                <a:latin typeface="Helvetica" pitchFamily="2" charset="0"/>
              </a:rPr>
              <a:t> Nemo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dead</a:t>
            </a:r>
            <a:r>
              <a:rPr lang="de-DE" dirty="0">
                <a:effectLst/>
                <a:latin typeface="Helvetica" pitchFamily="2" charset="0"/>
              </a:rPr>
              <a:t>. Marlin </a:t>
            </a:r>
            <a:r>
              <a:rPr lang="de-DE" dirty="0" err="1">
                <a:effectLst/>
                <a:latin typeface="Helvetica" pitchFamily="2" charset="0"/>
              </a:rPr>
              <a:t>realizes</a:t>
            </a:r>
            <a:r>
              <a:rPr lang="de-DE" dirty="0">
                <a:effectLst/>
                <a:latin typeface="Helvetica" pitchFamily="2" charset="0"/>
              </a:rPr>
              <a:t> </a:t>
            </a:r>
            <a:r>
              <a:rPr lang="de-DE" dirty="0" err="1">
                <a:effectLst/>
                <a:latin typeface="Helvetica" pitchFamily="2" charset="0"/>
              </a:rPr>
              <a:t>his</a:t>
            </a:r>
            <a:r>
              <a:rPr lang="de-DE" dirty="0">
                <a:effectLst/>
                <a:latin typeface="Helvetica" pitchFamily="2" charset="0"/>
              </a:rPr>
              <a:t> </a:t>
            </a:r>
            <a:r>
              <a:rPr lang="de-DE" dirty="0" err="1">
                <a:effectLst/>
                <a:latin typeface="Helvetica" pitchFamily="2" charset="0"/>
              </a:rPr>
              <a:t>mistake</a:t>
            </a:r>
            <a:r>
              <a:rPr lang="de-DE" dirty="0">
                <a:effectLst/>
                <a:latin typeface="Helvetica" pitchFamily="2" charset="0"/>
              </a:rPr>
              <a:t>. He </a:t>
            </a:r>
            <a:r>
              <a:rPr lang="de-DE" dirty="0" err="1">
                <a:effectLst/>
                <a:latin typeface="Helvetica" pitchFamily="2" charset="0"/>
              </a:rPr>
              <a:t>apologizes</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Nemo </a:t>
            </a:r>
            <a:r>
              <a:rPr lang="de-DE" dirty="0" err="1">
                <a:effectLst/>
                <a:latin typeface="Helvetica" pitchFamily="2" charset="0"/>
              </a:rPr>
              <a:t>for</a:t>
            </a:r>
            <a:r>
              <a:rPr lang="de-DE" dirty="0">
                <a:effectLst/>
                <a:latin typeface="Helvetica" pitchFamily="2" charset="0"/>
              </a:rPr>
              <a:t> not </a:t>
            </a:r>
            <a:r>
              <a:rPr lang="de-DE" dirty="0" err="1">
                <a:effectLst/>
                <a:latin typeface="Helvetica" pitchFamily="2" charset="0"/>
              </a:rPr>
              <a:t>believe</a:t>
            </a:r>
            <a:r>
              <a:rPr lang="de-DE" dirty="0">
                <a:effectLst/>
                <a:latin typeface="Helvetica" pitchFamily="2" charset="0"/>
              </a:rPr>
              <a:t> in </a:t>
            </a:r>
            <a:r>
              <a:rPr lang="de-DE" dirty="0" err="1">
                <a:effectLst/>
                <a:latin typeface="Helvetica" pitchFamily="2" charset="0"/>
              </a:rPr>
              <a:t>him</a:t>
            </a:r>
            <a:r>
              <a:rPr lang="de-DE" dirty="0">
                <a:effectLst/>
                <a:latin typeface="Helvetica" pitchFamily="2" charset="0"/>
              </a:rPr>
              <a:t>. Marlin </a:t>
            </a:r>
            <a:r>
              <a:rPr lang="de-DE" dirty="0" err="1">
                <a:effectLst/>
                <a:latin typeface="Helvetica" pitchFamily="2" charset="0"/>
              </a:rPr>
              <a:t>learns</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let</a:t>
            </a:r>
            <a:r>
              <a:rPr lang="de-DE" dirty="0">
                <a:effectLst/>
                <a:latin typeface="Helvetica" pitchFamily="2" charset="0"/>
              </a:rPr>
              <a:t> </a:t>
            </a:r>
            <a:r>
              <a:rPr lang="de-DE" dirty="0" err="1">
                <a:effectLst/>
                <a:latin typeface="Helvetica" pitchFamily="2" charset="0"/>
              </a:rPr>
              <a:t>go</a:t>
            </a:r>
            <a:r>
              <a:rPr lang="de-DE" dirty="0">
                <a:effectLst/>
                <a:latin typeface="Helvetica" pitchFamily="2" charset="0"/>
              </a:rPr>
              <a:t> and </a:t>
            </a:r>
            <a:r>
              <a:rPr lang="de-DE" dirty="0" err="1">
                <a:effectLst/>
                <a:latin typeface="Helvetica" pitchFamily="2" charset="0"/>
              </a:rPr>
              <a:t>believe</a:t>
            </a:r>
            <a:r>
              <a:rPr lang="de-DE" dirty="0">
                <a:effectLst/>
                <a:latin typeface="Helvetica" pitchFamily="2" charset="0"/>
              </a:rPr>
              <a:t> </a:t>
            </a:r>
            <a:r>
              <a:rPr lang="de-DE" dirty="0" err="1">
                <a:effectLst/>
                <a:latin typeface="Helvetica" pitchFamily="2" charset="0"/>
              </a:rPr>
              <a:t>that</a:t>
            </a:r>
            <a:r>
              <a:rPr lang="de-DE" dirty="0">
                <a:effectLst/>
                <a:latin typeface="Helvetica" pitchFamily="2" charset="0"/>
              </a:rPr>
              <a:t> all will </a:t>
            </a:r>
            <a:r>
              <a:rPr lang="de-DE" dirty="0" err="1">
                <a:effectLst/>
                <a:latin typeface="Helvetica" pitchFamily="2" charset="0"/>
              </a:rPr>
              <a:t>work</a:t>
            </a:r>
            <a:r>
              <a:rPr lang="de-DE" dirty="0">
                <a:effectLst/>
                <a:latin typeface="Helvetica" pitchFamily="2" charset="0"/>
              </a:rPr>
              <a:t> out in </a:t>
            </a:r>
          </a:p>
          <a:p>
            <a:pPr marL="158750" indent="0">
              <a:buNone/>
            </a:pPr>
            <a:r>
              <a:rPr lang="de-DE" dirty="0" err="1">
                <a:effectLst/>
                <a:latin typeface="Helvetica" pitchFamily="2" charset="0"/>
              </a:rPr>
              <a:t>the</a:t>
            </a:r>
            <a:r>
              <a:rPr lang="de-DE" dirty="0">
                <a:effectLst/>
                <a:latin typeface="Helvetica" pitchFamily="2" charset="0"/>
              </a:rPr>
              <a:t> end.</a:t>
            </a:r>
          </a:p>
          <a:p>
            <a:pPr marL="158750" indent="0">
              <a:buNone/>
            </a:pPr>
            <a:endParaRPr lang="de-DE" dirty="0">
              <a:effectLst/>
              <a:latin typeface="Helvetica" pitchFamily="2" charset="0"/>
            </a:endParaRPr>
          </a:p>
          <a:p>
            <a:pPr marL="158750" indent="0">
              <a:buNone/>
            </a:pPr>
            <a:r>
              <a:rPr lang="de-DE" b="1" dirty="0">
                <a:effectLst/>
                <a:latin typeface="Helvetica" pitchFamily="2" charset="0"/>
              </a:rPr>
              <a:t>The </a:t>
            </a:r>
            <a:r>
              <a:rPr lang="de-DE" b="1" dirty="0" err="1">
                <a:effectLst/>
                <a:latin typeface="Helvetica" pitchFamily="2" charset="0"/>
              </a:rPr>
              <a:t>return</a:t>
            </a:r>
            <a:r>
              <a:rPr lang="de-DE" dirty="0">
                <a:effectLst/>
                <a:latin typeface="Helvetica" pitchFamily="2" charset="0"/>
              </a:rPr>
              <a:t>: Marlin </a:t>
            </a:r>
            <a:r>
              <a:rPr lang="de-DE" dirty="0" err="1">
                <a:effectLst/>
                <a:latin typeface="Helvetica" pitchFamily="2" charset="0"/>
              </a:rPr>
              <a:t>brings</a:t>
            </a:r>
            <a:r>
              <a:rPr lang="de-DE" dirty="0">
                <a:effectLst/>
                <a:latin typeface="Helvetica" pitchFamily="2" charset="0"/>
              </a:rPr>
              <a:t> Nemo back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ordinary</a:t>
            </a:r>
            <a:r>
              <a:rPr lang="de-DE" dirty="0">
                <a:effectLst/>
                <a:latin typeface="Helvetica" pitchFamily="2" charset="0"/>
              </a:rPr>
              <a:t> </a:t>
            </a:r>
            <a:r>
              <a:rPr lang="de-DE" dirty="0" err="1">
                <a:effectLst/>
                <a:latin typeface="Helvetica" pitchFamily="2" charset="0"/>
              </a:rPr>
              <a:t>world</a:t>
            </a:r>
            <a:r>
              <a:rPr lang="de-DE" dirty="0">
                <a:effectLst/>
                <a:latin typeface="Helvetica" pitchFamily="2" charset="0"/>
              </a:rPr>
              <a:t> and </a:t>
            </a:r>
            <a:r>
              <a:rPr lang="de-DE" dirty="0" err="1">
                <a:effectLst/>
                <a:latin typeface="Helvetica" pitchFamily="2" charset="0"/>
              </a:rPr>
              <a:t>applies</a:t>
            </a:r>
            <a:r>
              <a:rPr lang="de-DE" dirty="0">
                <a:effectLst/>
                <a:latin typeface="Helvetica" pitchFamily="2" charset="0"/>
              </a:rPr>
              <a:t>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lessons</a:t>
            </a:r>
            <a:r>
              <a:rPr lang="de-DE" dirty="0">
                <a:effectLst/>
                <a:latin typeface="Helvetica" pitchFamily="2" charset="0"/>
              </a:rPr>
              <a:t> he </a:t>
            </a:r>
            <a:r>
              <a:rPr lang="de-DE" dirty="0" err="1">
                <a:effectLst/>
                <a:latin typeface="Helvetica" pitchFamily="2" charset="0"/>
              </a:rPr>
              <a:t>has</a:t>
            </a:r>
            <a:r>
              <a:rPr lang="de-DE" dirty="0">
                <a:effectLst/>
                <a:latin typeface="Helvetica" pitchFamily="2" charset="0"/>
              </a:rPr>
              <a:t> </a:t>
            </a:r>
            <a:r>
              <a:rPr lang="de-DE" dirty="0" err="1">
                <a:effectLst/>
                <a:latin typeface="Helvetica" pitchFamily="2" charset="0"/>
              </a:rPr>
              <a:t>learned</a:t>
            </a:r>
            <a:r>
              <a:rPr lang="de-DE" dirty="0">
                <a:effectLst/>
                <a:latin typeface="Helvetica" pitchFamily="2" charset="0"/>
              </a:rPr>
              <a:t>. He </a:t>
            </a:r>
            <a:r>
              <a:rPr lang="de-DE" dirty="0" err="1">
                <a:effectLst/>
                <a:latin typeface="Helvetica" pitchFamily="2" charset="0"/>
              </a:rPr>
              <a:t>allows</a:t>
            </a:r>
            <a:r>
              <a:rPr lang="de-DE" dirty="0">
                <a:effectLst/>
                <a:latin typeface="Helvetica" pitchFamily="2" charset="0"/>
              </a:rPr>
              <a:t> Nemo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go</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school</a:t>
            </a:r>
            <a:r>
              <a:rPr lang="de-DE" dirty="0">
                <a:effectLst/>
                <a:latin typeface="Helvetica" pitchFamily="2" charset="0"/>
              </a:rPr>
              <a:t> </a:t>
            </a:r>
            <a:r>
              <a:rPr lang="de-DE" dirty="0" err="1">
                <a:effectLst/>
                <a:latin typeface="Helvetica" pitchFamily="2" charset="0"/>
              </a:rPr>
              <a:t>without</a:t>
            </a:r>
            <a:r>
              <a:rPr lang="de-DE" dirty="0">
                <a:effectLst/>
                <a:latin typeface="Helvetica" pitchFamily="2" charset="0"/>
              </a:rPr>
              <a:t> </a:t>
            </a:r>
            <a:r>
              <a:rPr lang="de-DE" dirty="0" err="1">
                <a:effectLst/>
                <a:latin typeface="Helvetica" pitchFamily="2" charset="0"/>
              </a:rPr>
              <a:t>fear</a:t>
            </a:r>
            <a:r>
              <a:rPr lang="de-DE" dirty="0">
                <a:effectLst/>
                <a:latin typeface="Helvetica" pitchFamily="2" charset="0"/>
              </a:rPr>
              <a:t>, </a:t>
            </a:r>
            <a:r>
              <a:rPr lang="de-DE" dirty="0" err="1">
                <a:effectLst/>
                <a:latin typeface="Helvetica" pitchFamily="2" charset="0"/>
              </a:rPr>
              <a:t>which</a:t>
            </a:r>
            <a:r>
              <a:rPr lang="de-DE" dirty="0">
                <a:effectLst/>
                <a:latin typeface="Helvetica" pitchFamily="2" charset="0"/>
              </a:rPr>
              <a:t> </a:t>
            </a:r>
            <a:r>
              <a:rPr lang="de-DE" dirty="0" err="1">
                <a:effectLst/>
                <a:latin typeface="Helvetica" pitchFamily="2" charset="0"/>
              </a:rPr>
              <a:t>allows</a:t>
            </a:r>
            <a:r>
              <a:rPr lang="de-DE" dirty="0">
                <a:effectLst/>
                <a:latin typeface="Helvetica" pitchFamily="2" charset="0"/>
              </a:rPr>
              <a:t> </a:t>
            </a:r>
            <a:r>
              <a:rPr lang="de-DE" dirty="0" err="1">
                <a:effectLst/>
                <a:latin typeface="Helvetica" pitchFamily="2" charset="0"/>
              </a:rPr>
              <a:t>him</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live a </a:t>
            </a:r>
            <a:r>
              <a:rPr lang="de-DE" dirty="0" err="1">
                <a:effectLst/>
                <a:latin typeface="Helvetica" pitchFamily="2" charset="0"/>
              </a:rPr>
              <a:t>happier</a:t>
            </a:r>
            <a:r>
              <a:rPr lang="de-DE" dirty="0">
                <a:effectLst/>
                <a:latin typeface="Helvetica" pitchFamily="2" charset="0"/>
              </a:rPr>
              <a:t> </a:t>
            </a:r>
            <a:r>
              <a:rPr lang="de-DE" dirty="0" err="1">
                <a:effectLst/>
                <a:latin typeface="Helvetica" pitchFamily="2" charset="0"/>
              </a:rPr>
              <a:t>life</a:t>
            </a:r>
            <a:r>
              <a:rPr lang="de-DE" dirty="0">
                <a:effectLst/>
                <a:latin typeface="Helvetica" pitchFamily="2" charset="0"/>
              </a:rPr>
              <a:t>. The </a:t>
            </a:r>
            <a:r>
              <a:rPr lang="de-DE" dirty="0" err="1">
                <a:effectLst/>
                <a:latin typeface="Helvetica" pitchFamily="2" charset="0"/>
              </a:rPr>
              <a:t>lesson</a:t>
            </a:r>
            <a:r>
              <a:rPr lang="de-DE" dirty="0">
                <a:effectLst/>
                <a:latin typeface="Helvetica" pitchFamily="2" charset="0"/>
              </a:rPr>
              <a:t> </a:t>
            </a:r>
            <a:r>
              <a:rPr lang="de-DE" dirty="0" err="1">
                <a:effectLst/>
                <a:latin typeface="Helvetica" pitchFamily="2" charset="0"/>
              </a:rPr>
              <a:t>learned</a:t>
            </a:r>
            <a:r>
              <a:rPr lang="de-DE" dirty="0">
                <a:effectLst/>
                <a:latin typeface="Helvetica" pitchFamily="2" charset="0"/>
              </a:rPr>
              <a:t> </a:t>
            </a:r>
            <a:r>
              <a:rPr lang="de-DE" dirty="0" err="1">
                <a:effectLst/>
                <a:latin typeface="Helvetica" pitchFamily="2" charset="0"/>
              </a:rPr>
              <a:t>is</a:t>
            </a:r>
            <a:r>
              <a:rPr lang="de-DE" dirty="0">
                <a:effectLst/>
                <a:latin typeface="Helvetica" pitchFamily="2" charset="0"/>
              </a:rPr>
              <a:t> </a:t>
            </a:r>
            <a:r>
              <a:rPr lang="de-DE" dirty="0" err="1">
                <a:effectLst/>
                <a:latin typeface="Helvetica" pitchFamily="2" charset="0"/>
              </a:rPr>
              <a:t>that</a:t>
            </a:r>
            <a:r>
              <a:rPr lang="de-DE" dirty="0">
                <a:effectLst/>
                <a:latin typeface="Helvetica" pitchFamily="2" charset="0"/>
              </a:rPr>
              <a:t>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challenges</a:t>
            </a:r>
            <a:r>
              <a:rPr lang="de-DE" dirty="0">
                <a:effectLst/>
                <a:latin typeface="Helvetica" pitchFamily="2" charset="0"/>
              </a:rPr>
              <a:t> </a:t>
            </a:r>
            <a:r>
              <a:rPr lang="de-DE" dirty="0" err="1">
                <a:effectLst/>
                <a:latin typeface="Helvetica" pitchFamily="2" charset="0"/>
              </a:rPr>
              <a:t>of</a:t>
            </a:r>
            <a:r>
              <a:rPr lang="de-DE" dirty="0">
                <a:effectLst/>
                <a:latin typeface="Helvetica" pitchFamily="2" charset="0"/>
              </a:rPr>
              <a:t> </a:t>
            </a:r>
            <a:r>
              <a:rPr lang="de-DE" dirty="0" err="1">
                <a:effectLst/>
                <a:latin typeface="Helvetica" pitchFamily="2" charset="0"/>
              </a:rPr>
              <a:t>life</a:t>
            </a:r>
            <a:r>
              <a:rPr lang="de-DE" dirty="0">
                <a:effectLst/>
                <a:latin typeface="Helvetica" pitchFamily="2" charset="0"/>
              </a:rPr>
              <a:t> </a:t>
            </a:r>
            <a:r>
              <a:rPr lang="de-DE" dirty="0" err="1">
                <a:effectLst/>
                <a:latin typeface="Helvetica" pitchFamily="2" charset="0"/>
              </a:rPr>
              <a:t>can</a:t>
            </a:r>
            <a:r>
              <a:rPr lang="de-DE" dirty="0">
                <a:effectLst/>
                <a:latin typeface="Helvetica" pitchFamily="2" charset="0"/>
              </a:rPr>
              <a:t> </a:t>
            </a:r>
            <a:r>
              <a:rPr lang="de-DE" dirty="0" err="1">
                <a:effectLst/>
                <a:latin typeface="Helvetica" pitchFamily="2" charset="0"/>
              </a:rPr>
              <a:t>be</a:t>
            </a:r>
            <a:r>
              <a:rPr lang="de-DE" dirty="0">
                <a:effectLst/>
                <a:latin typeface="Helvetica" pitchFamily="2" charset="0"/>
              </a:rPr>
              <a:t> </a:t>
            </a:r>
            <a:r>
              <a:rPr lang="de-DE" dirty="0" err="1">
                <a:effectLst/>
                <a:latin typeface="Helvetica" pitchFamily="2" charset="0"/>
              </a:rPr>
              <a:t>applied</a:t>
            </a:r>
            <a:r>
              <a:rPr lang="de-DE" dirty="0">
                <a:effectLst/>
                <a:latin typeface="Helvetica" pitchFamily="2" charset="0"/>
              </a:rPr>
              <a:t> </a:t>
            </a:r>
            <a:r>
              <a:rPr lang="de-DE" dirty="0" err="1">
                <a:effectLst/>
                <a:latin typeface="Helvetica" pitchFamily="2" charset="0"/>
              </a:rPr>
              <a:t>to</a:t>
            </a:r>
            <a:r>
              <a:rPr lang="de-DE" dirty="0">
                <a:effectLst/>
                <a:latin typeface="Helvetica" pitchFamily="2" charset="0"/>
              </a:rPr>
              <a:t> </a:t>
            </a:r>
            <a:r>
              <a:rPr lang="de-DE" dirty="0" err="1">
                <a:effectLst/>
                <a:latin typeface="Helvetica" pitchFamily="2" charset="0"/>
              </a:rPr>
              <a:t>everyday</a:t>
            </a:r>
            <a:r>
              <a:rPr lang="de-DE" dirty="0">
                <a:effectLst/>
                <a:latin typeface="Helvetica" pitchFamily="2" charset="0"/>
              </a:rPr>
              <a:t> </a:t>
            </a:r>
            <a:r>
              <a:rPr lang="de-DE" dirty="0" err="1">
                <a:effectLst/>
                <a:latin typeface="Helvetica" pitchFamily="2" charset="0"/>
              </a:rPr>
              <a:t>living</a:t>
            </a:r>
            <a:r>
              <a:rPr lang="de-DE" dirty="0">
                <a:effectLst/>
                <a:latin typeface="Helvetica" pitchFamily="2" charset="0"/>
              </a:rPr>
              <a:t> in </a:t>
            </a:r>
            <a:r>
              <a:rPr lang="de-DE" dirty="0" err="1">
                <a:effectLst/>
                <a:latin typeface="Helvetica" pitchFamily="2" charset="0"/>
              </a:rPr>
              <a:t>the</a:t>
            </a:r>
            <a:r>
              <a:rPr lang="de-DE" dirty="0">
                <a:effectLst/>
                <a:latin typeface="Helvetica" pitchFamily="2" charset="0"/>
              </a:rPr>
              <a:t> </a:t>
            </a:r>
            <a:r>
              <a:rPr lang="de-DE" dirty="0" err="1">
                <a:effectLst/>
                <a:latin typeface="Helvetica" pitchFamily="2" charset="0"/>
              </a:rPr>
              <a:t>ordinary</a:t>
            </a:r>
            <a:r>
              <a:rPr lang="de-DE" dirty="0">
                <a:effectLst/>
                <a:latin typeface="Helvetica" pitchFamily="2" charset="0"/>
              </a:rPr>
              <a:t> </a:t>
            </a:r>
            <a:r>
              <a:rPr lang="de-DE" dirty="0" err="1">
                <a:effectLst/>
                <a:latin typeface="Helvetica" pitchFamily="2" charset="0"/>
              </a:rPr>
              <a:t>world</a:t>
            </a:r>
            <a:r>
              <a:rPr lang="de-DE" dirty="0">
                <a:effectLst/>
                <a:latin typeface="Helvetica" pitchFamily="2" charset="0"/>
              </a:rPr>
              <a:t>.</a:t>
            </a:r>
          </a:p>
          <a:p>
            <a:pPr marL="158750" indent="0">
              <a:buNone/>
            </a:pPr>
            <a:endParaRPr lang="en-US" dirty="0">
              <a:latin typeface="Aptos" panose="020B0004020202020204" pitchFamily="34" charset="0"/>
              <a:cs typeface="Calibri"/>
            </a:endParaRP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2009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58750" indent="0">
              <a:buNone/>
            </a:pPr>
            <a:r>
              <a:rPr lang="en-US" dirty="0">
                <a:latin typeface="Aptos" panose="020B0004020202020204" pitchFamily="34" charset="0"/>
                <a:cs typeface="Calibri"/>
              </a:rPr>
              <a:t>We want to use this storytelling framework to let you create a story of how your impact changes the “ordinary world” as of today to the world with the trace of your impact</a:t>
            </a: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3073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indent="0">
              <a:lnSpc>
                <a:spcPct val="150000"/>
              </a:lnSpc>
              <a:buNone/>
            </a:pPr>
            <a:r>
              <a:rPr lang="de-DE" b="1" dirty="0" err="1">
                <a:latin typeface="Aptos" panose="020B0004020202020204" pitchFamily="34" charset="0"/>
              </a:rPr>
              <a:t>Since</a:t>
            </a:r>
            <a:r>
              <a:rPr lang="de-DE" b="1" dirty="0">
                <a:latin typeface="Aptos" panose="020B0004020202020204" pitchFamily="34" charset="0"/>
              </a:rPr>
              <a:t> </a:t>
            </a:r>
            <a:r>
              <a:rPr lang="de-DE" b="1" dirty="0" err="1">
                <a:latin typeface="Aptos" panose="020B0004020202020204" pitchFamily="34" charset="0"/>
              </a:rPr>
              <a:t>we</a:t>
            </a:r>
            <a:r>
              <a:rPr lang="de-DE" b="1" dirty="0">
                <a:latin typeface="Aptos" panose="020B0004020202020204" pitchFamily="34" charset="0"/>
              </a:rPr>
              <a:t> </a:t>
            </a:r>
            <a:r>
              <a:rPr lang="de-DE" b="1" dirty="0" err="1">
                <a:latin typeface="Aptos" panose="020B0004020202020204" pitchFamily="34" charset="0"/>
              </a:rPr>
              <a:t>dont</a:t>
            </a:r>
            <a:r>
              <a:rPr lang="de-DE" b="1" dirty="0">
                <a:latin typeface="Aptos" panose="020B0004020202020204" pitchFamily="34" charset="0"/>
              </a:rPr>
              <a:t> </a:t>
            </a:r>
            <a:r>
              <a:rPr lang="de-DE" b="1" dirty="0" err="1">
                <a:latin typeface="Aptos" panose="020B0004020202020204" pitchFamily="34" charset="0"/>
              </a:rPr>
              <a:t>have</a:t>
            </a:r>
            <a:r>
              <a:rPr lang="de-DE" b="1" dirty="0">
                <a:latin typeface="Aptos" panose="020B0004020202020204" pitchFamily="34" charset="0"/>
              </a:rPr>
              <a:t> </a:t>
            </a:r>
            <a:r>
              <a:rPr lang="de-DE" b="1" dirty="0" err="1">
                <a:latin typeface="Aptos" panose="020B0004020202020204" pitchFamily="34" charset="0"/>
              </a:rPr>
              <a:t>the</a:t>
            </a:r>
            <a:r>
              <a:rPr lang="de-DE" b="1" dirty="0">
                <a:latin typeface="Aptos" panose="020B0004020202020204" pitchFamily="34" charset="0"/>
              </a:rPr>
              <a:t> time </a:t>
            </a:r>
            <a:r>
              <a:rPr lang="de-DE" b="1" dirty="0" err="1">
                <a:latin typeface="Aptos" panose="020B0004020202020204" pitchFamily="34" charset="0"/>
              </a:rPr>
              <a:t>to</a:t>
            </a:r>
            <a:r>
              <a:rPr lang="de-DE" b="1" dirty="0">
                <a:latin typeface="Aptos" panose="020B0004020202020204" pitchFamily="34" charset="0"/>
              </a:rPr>
              <a:t> </a:t>
            </a:r>
            <a:r>
              <a:rPr lang="de-DE" b="1" dirty="0" err="1">
                <a:latin typeface="Aptos" panose="020B0004020202020204" pitchFamily="34" charset="0"/>
              </a:rPr>
              <a:t>write</a:t>
            </a:r>
            <a:r>
              <a:rPr lang="de-DE" b="1" dirty="0">
                <a:latin typeface="Aptos" panose="020B0004020202020204" pitchFamily="34" charset="0"/>
              </a:rPr>
              <a:t> a </a:t>
            </a:r>
            <a:r>
              <a:rPr lang="de-DE" b="1" dirty="0" err="1">
                <a:latin typeface="Aptos" panose="020B0004020202020204" pitchFamily="34" charset="0"/>
              </a:rPr>
              <a:t>whole</a:t>
            </a:r>
            <a:r>
              <a:rPr lang="de-DE" b="1" dirty="0">
                <a:latin typeface="Aptos" panose="020B0004020202020204" pitchFamily="34" charset="0"/>
              </a:rPr>
              <a:t> Hollywood </a:t>
            </a:r>
            <a:r>
              <a:rPr lang="de-DE" b="1" dirty="0" err="1">
                <a:latin typeface="Aptos" panose="020B0004020202020204" pitchFamily="34" charset="0"/>
              </a:rPr>
              <a:t>script</a:t>
            </a:r>
            <a:r>
              <a:rPr lang="de-DE" b="1" dirty="0">
                <a:latin typeface="Aptos" panose="020B0004020202020204" pitchFamily="34" charset="0"/>
              </a:rPr>
              <a:t> </a:t>
            </a:r>
            <a:r>
              <a:rPr lang="de-DE" b="1" dirty="0" err="1">
                <a:latin typeface="Aptos" panose="020B0004020202020204" pitchFamily="34" charset="0"/>
              </a:rPr>
              <a:t>today</a:t>
            </a:r>
            <a:r>
              <a:rPr lang="de-DE" b="1" dirty="0">
                <a:latin typeface="Aptos" panose="020B0004020202020204" pitchFamily="34" charset="0"/>
              </a:rPr>
              <a:t>, </a:t>
            </a:r>
            <a:r>
              <a:rPr lang="de-DE" b="1" dirty="0" err="1">
                <a:latin typeface="Aptos" panose="020B0004020202020204" pitchFamily="34" charset="0"/>
              </a:rPr>
              <a:t>we</a:t>
            </a:r>
            <a:r>
              <a:rPr lang="de-DE" b="1" dirty="0">
                <a:latin typeface="Aptos" panose="020B0004020202020204" pitchFamily="34" charset="0"/>
              </a:rPr>
              <a:t> </a:t>
            </a:r>
            <a:r>
              <a:rPr lang="de-DE" b="1" dirty="0" err="1">
                <a:latin typeface="Aptos" panose="020B0004020202020204" pitchFamily="34" charset="0"/>
              </a:rPr>
              <a:t>are</a:t>
            </a:r>
            <a:r>
              <a:rPr lang="de-DE" b="1" dirty="0">
                <a:latin typeface="Aptos" panose="020B0004020202020204" pitchFamily="34" charset="0"/>
              </a:rPr>
              <a:t> </a:t>
            </a:r>
            <a:r>
              <a:rPr lang="de-DE" b="1" dirty="0" err="1">
                <a:latin typeface="Aptos" panose="020B0004020202020204" pitchFamily="34" charset="0"/>
              </a:rPr>
              <a:t>using</a:t>
            </a:r>
            <a:r>
              <a:rPr lang="de-DE" b="1" dirty="0">
                <a:latin typeface="Aptos" panose="020B0004020202020204" pitchFamily="34" charset="0"/>
              </a:rPr>
              <a:t> a </a:t>
            </a:r>
            <a:r>
              <a:rPr lang="de-DE" b="1" dirty="0" err="1">
                <a:latin typeface="Aptos" panose="020B0004020202020204" pitchFamily="34" charset="0"/>
              </a:rPr>
              <a:t>condensed</a:t>
            </a:r>
            <a:r>
              <a:rPr lang="de-DE" b="1" dirty="0">
                <a:latin typeface="Aptos" panose="020B0004020202020204" pitchFamily="34" charset="0"/>
              </a:rPr>
              <a:t> </a:t>
            </a:r>
            <a:r>
              <a:rPr lang="de-DE" b="1" dirty="0" err="1">
                <a:latin typeface="Aptos" panose="020B0004020202020204" pitchFamily="34" charset="0"/>
              </a:rPr>
              <a:t>version</a:t>
            </a:r>
            <a:r>
              <a:rPr lang="de-DE" b="1" dirty="0">
                <a:latin typeface="Aptos" panose="020B0004020202020204" pitchFamily="34" charset="0"/>
              </a:rPr>
              <a:t> </a:t>
            </a:r>
            <a:r>
              <a:rPr lang="de-DE" b="1" dirty="0" err="1">
                <a:latin typeface="Aptos" panose="020B0004020202020204" pitchFamily="34" charset="0"/>
              </a:rPr>
              <a:t>of</a:t>
            </a:r>
            <a:r>
              <a:rPr lang="de-DE" b="1" dirty="0">
                <a:latin typeface="Aptos" panose="020B0004020202020204" pitchFamily="34" charset="0"/>
              </a:rPr>
              <a:t> </a:t>
            </a:r>
            <a:r>
              <a:rPr lang="de-DE" b="1" dirty="0" err="1">
                <a:latin typeface="Aptos" panose="020B0004020202020204" pitchFamily="34" charset="0"/>
              </a:rPr>
              <a:t>the</a:t>
            </a:r>
            <a:r>
              <a:rPr lang="de-DE" b="1" dirty="0">
                <a:latin typeface="Aptos" panose="020B0004020202020204" pitchFamily="34" charset="0"/>
              </a:rPr>
              <a:t> </a:t>
            </a:r>
            <a:r>
              <a:rPr lang="de-DE" b="1" dirty="0" err="1">
                <a:latin typeface="Aptos" panose="020B0004020202020204" pitchFamily="34" charset="0"/>
              </a:rPr>
              <a:t>heros</a:t>
            </a:r>
            <a:r>
              <a:rPr lang="de-DE" b="1" dirty="0">
                <a:latin typeface="Aptos" panose="020B0004020202020204" pitchFamily="34" charset="0"/>
              </a:rPr>
              <a:t> </a:t>
            </a:r>
            <a:r>
              <a:rPr lang="de-DE" b="1" dirty="0" err="1">
                <a:latin typeface="Aptos" panose="020B0004020202020204" pitchFamily="34" charset="0"/>
              </a:rPr>
              <a:t>journey</a:t>
            </a:r>
            <a:r>
              <a:rPr lang="de-DE" b="1" dirty="0">
                <a:latin typeface="Aptos" panose="020B0004020202020204" pitchFamily="34" charset="0"/>
              </a:rPr>
              <a:t> </a:t>
            </a:r>
            <a:r>
              <a:rPr lang="de-DE" b="1" dirty="0" err="1">
                <a:latin typeface="Aptos" panose="020B0004020202020204" pitchFamily="34" charset="0"/>
              </a:rPr>
              <a:t>framework</a:t>
            </a:r>
            <a:r>
              <a:rPr lang="de-DE" b="1" dirty="0">
                <a:latin typeface="Aptos" panose="020B0004020202020204" pitchFamily="34" charset="0"/>
              </a:rPr>
              <a:t> </a:t>
            </a:r>
            <a:r>
              <a:rPr lang="de-DE" b="1" dirty="0" err="1">
                <a:latin typeface="Aptos" panose="020B0004020202020204" pitchFamily="34" charset="0"/>
              </a:rPr>
              <a:t>today</a:t>
            </a:r>
            <a:r>
              <a:rPr lang="de-DE" b="1" dirty="0">
                <a:latin typeface="Aptos" panose="020B0004020202020204" pitchFamily="34" charset="0"/>
              </a:rPr>
              <a:t>. Here </a:t>
            </a:r>
            <a:r>
              <a:rPr lang="de-DE" b="1" dirty="0" err="1">
                <a:latin typeface="Aptos" panose="020B0004020202020204" pitchFamily="34" charset="0"/>
              </a:rPr>
              <a:t>is</a:t>
            </a:r>
            <a:r>
              <a:rPr lang="de-DE" b="1" dirty="0">
                <a:latin typeface="Aptos" panose="020B0004020202020204" pitchFamily="34" charset="0"/>
              </a:rPr>
              <a:t> a </a:t>
            </a:r>
            <a:r>
              <a:rPr lang="de-DE" b="1" dirty="0" err="1">
                <a:latin typeface="Aptos" panose="020B0004020202020204" pitchFamily="34" charset="0"/>
              </a:rPr>
              <a:t>brief</a:t>
            </a:r>
            <a:r>
              <a:rPr lang="de-DE" b="1" dirty="0">
                <a:latin typeface="Aptos" panose="020B0004020202020204" pitchFamily="34" charset="0"/>
              </a:rPr>
              <a:t> </a:t>
            </a:r>
            <a:r>
              <a:rPr lang="de-DE" b="1" dirty="0" err="1">
                <a:latin typeface="Aptos" panose="020B0004020202020204" pitchFamily="34" charset="0"/>
              </a:rPr>
              <a:t>look</a:t>
            </a:r>
            <a:r>
              <a:rPr lang="de-DE" b="1" dirty="0">
                <a:latin typeface="Aptos" panose="020B0004020202020204" pitchFamily="34" charset="0"/>
              </a:rPr>
              <a:t> at </a:t>
            </a:r>
            <a:r>
              <a:rPr lang="de-DE" b="1" dirty="0" err="1">
                <a:latin typeface="Aptos" panose="020B0004020202020204" pitchFamily="34" charset="0"/>
              </a:rPr>
              <a:t>it</a:t>
            </a:r>
            <a:r>
              <a:rPr lang="de-DE" b="1" dirty="0">
                <a:latin typeface="Aptos" panose="020B0004020202020204" pitchFamily="34" charset="0"/>
              </a:rPr>
              <a:t> but </a:t>
            </a:r>
            <a:r>
              <a:rPr lang="de-DE" b="1" dirty="0" err="1">
                <a:latin typeface="Aptos" panose="020B0004020202020204" pitchFamily="34" charset="0"/>
              </a:rPr>
              <a:t>we‘ll</a:t>
            </a:r>
            <a:r>
              <a:rPr lang="de-DE" b="1" dirty="0">
                <a:latin typeface="Aptos" panose="020B0004020202020204" pitchFamily="34" charset="0"/>
              </a:rPr>
              <a:t> </a:t>
            </a:r>
            <a:r>
              <a:rPr lang="de-DE" b="1" dirty="0" err="1">
                <a:latin typeface="Aptos" panose="020B0004020202020204" pitchFamily="34" charset="0"/>
              </a:rPr>
              <a:t>introduce</a:t>
            </a:r>
            <a:r>
              <a:rPr lang="de-DE" b="1" dirty="0">
                <a:latin typeface="Aptos" panose="020B0004020202020204" pitchFamily="34" charset="0"/>
              </a:rPr>
              <a:t> </a:t>
            </a:r>
            <a:r>
              <a:rPr lang="de-DE" b="1" dirty="0" err="1">
                <a:latin typeface="Aptos" panose="020B0004020202020204" pitchFamily="34" charset="0"/>
              </a:rPr>
              <a:t>our</a:t>
            </a:r>
            <a:r>
              <a:rPr lang="de-DE" b="1" dirty="0">
                <a:latin typeface="Aptos" panose="020B0004020202020204" pitchFamily="34" charset="0"/>
              </a:rPr>
              <a:t> </a:t>
            </a:r>
            <a:r>
              <a:rPr lang="de-DE" b="1" dirty="0" err="1">
                <a:latin typeface="Aptos" panose="020B0004020202020204" pitchFamily="34" charset="0"/>
              </a:rPr>
              <a:t>framework</a:t>
            </a:r>
            <a:r>
              <a:rPr lang="de-DE" b="1" dirty="0">
                <a:latin typeface="Aptos" panose="020B0004020202020204" pitchFamily="34" charset="0"/>
              </a:rPr>
              <a:t> in a </a:t>
            </a:r>
            <a:r>
              <a:rPr lang="de-DE" b="1" dirty="0" err="1">
                <a:latin typeface="Aptos" panose="020B0004020202020204" pitchFamily="34" charset="0"/>
              </a:rPr>
              <a:t>little</a:t>
            </a:r>
            <a:r>
              <a:rPr lang="de-DE" b="1" dirty="0">
                <a:latin typeface="Aptos" panose="020B0004020202020204" pitchFamily="34" charset="0"/>
              </a:rPr>
              <a:t> </a:t>
            </a:r>
            <a:r>
              <a:rPr lang="de-DE" b="1" dirty="0" err="1">
                <a:latin typeface="Aptos" panose="020B0004020202020204" pitchFamily="34" charset="0"/>
              </a:rPr>
              <a:t>bit</a:t>
            </a:r>
            <a:r>
              <a:rPr lang="de-DE" b="1" dirty="0">
                <a:latin typeface="Aptos" panose="020B0004020202020204" pitchFamily="34" charset="0"/>
              </a:rPr>
              <a:t> </a:t>
            </a:r>
            <a:r>
              <a:rPr lang="de-DE" b="1" dirty="0" err="1">
                <a:latin typeface="Aptos" panose="020B0004020202020204" pitchFamily="34" charset="0"/>
              </a:rPr>
              <a:t>properly</a:t>
            </a:r>
            <a:r>
              <a:rPr lang="de-DE" b="1" dirty="0">
                <a:latin typeface="Aptos" panose="020B0004020202020204" pitchFamily="34" charset="0"/>
              </a:rPr>
              <a:t>!</a:t>
            </a:r>
          </a:p>
          <a:p>
            <a:pPr marL="0" indent="0">
              <a:lnSpc>
                <a:spcPct val="150000"/>
              </a:lnSpc>
              <a:buNone/>
            </a:pPr>
            <a:endParaRPr lang="de-DE" b="1" dirty="0">
              <a:latin typeface="Aptos" panose="020B0004020202020204" pitchFamily="34" charset="0"/>
            </a:endParaRPr>
          </a:p>
          <a:p>
            <a:pPr marL="0" indent="0">
              <a:lnSpc>
                <a:spcPct val="150000"/>
              </a:lnSpc>
              <a:buNone/>
            </a:pPr>
            <a:r>
              <a:rPr lang="de-DE" b="1" dirty="0">
                <a:latin typeface="Aptos" panose="020B0004020202020204" pitchFamily="34" charset="0"/>
              </a:rPr>
              <a:t>And </a:t>
            </a:r>
            <a:r>
              <a:rPr lang="de-DE" b="1" dirty="0" err="1">
                <a:latin typeface="Aptos" panose="020B0004020202020204" pitchFamily="34" charset="0"/>
              </a:rPr>
              <a:t>before</a:t>
            </a:r>
            <a:r>
              <a:rPr lang="de-DE" b="1" dirty="0">
                <a:latin typeface="Aptos" panose="020B0004020202020204" pitchFamily="34" charset="0"/>
              </a:rPr>
              <a:t> </a:t>
            </a:r>
            <a:r>
              <a:rPr lang="de-DE" b="1" dirty="0" err="1">
                <a:latin typeface="Aptos" panose="020B0004020202020204" pitchFamily="34" charset="0"/>
              </a:rPr>
              <a:t>we</a:t>
            </a:r>
            <a:r>
              <a:rPr lang="de-DE" b="1" dirty="0">
                <a:latin typeface="Aptos" panose="020B0004020202020204" pitchFamily="34" charset="0"/>
              </a:rPr>
              <a:t> do </a:t>
            </a:r>
            <a:r>
              <a:rPr lang="de-DE" b="1" dirty="0" err="1">
                <a:latin typeface="Aptos" panose="020B0004020202020204" pitchFamily="34" charset="0"/>
              </a:rPr>
              <a:t>that</a:t>
            </a:r>
            <a:r>
              <a:rPr lang="de-DE" b="1" dirty="0">
                <a:latin typeface="Aptos" panose="020B0004020202020204" pitchFamily="34" charset="0"/>
              </a:rPr>
              <a:t> </a:t>
            </a:r>
            <a:r>
              <a:rPr lang="de-DE" b="1" dirty="0" err="1">
                <a:latin typeface="Aptos" panose="020B0004020202020204" pitchFamily="34" charset="0"/>
              </a:rPr>
              <a:t>we</a:t>
            </a:r>
            <a:r>
              <a:rPr lang="de-DE" b="1" dirty="0">
                <a:latin typeface="Aptos" panose="020B0004020202020204" pitchFamily="34" charset="0"/>
              </a:rPr>
              <a:t> </a:t>
            </a:r>
            <a:r>
              <a:rPr lang="de-DE" b="1" dirty="0" err="1">
                <a:latin typeface="Aptos" panose="020B0004020202020204" pitchFamily="34" charset="0"/>
              </a:rPr>
              <a:t>need</a:t>
            </a:r>
            <a:r>
              <a:rPr lang="de-DE" b="1" dirty="0">
                <a:latin typeface="Aptos" panose="020B0004020202020204" pitchFamily="34" charset="0"/>
              </a:rPr>
              <a:t> </a:t>
            </a:r>
            <a:r>
              <a:rPr lang="de-DE" b="1" dirty="0" err="1">
                <a:latin typeface="Aptos" panose="020B0004020202020204" pitchFamily="34" charset="0"/>
              </a:rPr>
              <a:t>something</a:t>
            </a:r>
            <a:r>
              <a:rPr lang="de-DE" b="1" dirty="0">
                <a:latin typeface="Aptos" panose="020B0004020202020204" pitchFamily="34" charset="0"/>
              </a:rPr>
              <a:t> </a:t>
            </a:r>
            <a:r>
              <a:rPr lang="de-DE" b="1" dirty="0" err="1">
                <a:latin typeface="Aptos" panose="020B0004020202020204" pitchFamily="34" charset="0"/>
              </a:rPr>
              <a:t>very</a:t>
            </a:r>
            <a:r>
              <a:rPr lang="de-DE" b="1" dirty="0">
                <a:latin typeface="Aptos" panose="020B0004020202020204" pitchFamily="34" charset="0"/>
              </a:rPr>
              <a:t> </a:t>
            </a:r>
            <a:r>
              <a:rPr lang="de-DE" b="1" dirty="0" err="1">
                <a:latin typeface="Aptos" panose="020B0004020202020204" pitchFamily="34" charset="0"/>
              </a:rPr>
              <a:t>important</a:t>
            </a:r>
            <a:r>
              <a:rPr lang="de-DE" b="1" dirty="0">
                <a:latin typeface="Aptos" panose="020B0004020202020204" pitchFamily="34" charset="0"/>
              </a:rPr>
              <a:t> </a:t>
            </a:r>
            <a:r>
              <a:rPr lang="de-DE" b="1" dirty="0" err="1">
                <a:latin typeface="Aptos" panose="020B0004020202020204" pitchFamily="34" charset="0"/>
              </a:rPr>
              <a:t>for</a:t>
            </a:r>
            <a:r>
              <a:rPr lang="de-DE" b="1" dirty="0">
                <a:latin typeface="Aptos" panose="020B0004020202020204" pitchFamily="34" charset="0"/>
              </a:rPr>
              <a:t> </a:t>
            </a:r>
            <a:r>
              <a:rPr lang="de-DE" b="1" dirty="0" err="1">
                <a:latin typeface="Aptos" panose="020B0004020202020204" pitchFamily="34" charset="0"/>
              </a:rPr>
              <a:t>the</a:t>
            </a:r>
            <a:r>
              <a:rPr lang="de-DE" b="1" dirty="0">
                <a:latin typeface="Aptos" panose="020B0004020202020204" pitchFamily="34" charset="0"/>
              </a:rPr>
              <a:t> </a:t>
            </a:r>
            <a:r>
              <a:rPr lang="de-DE" b="1" dirty="0" err="1">
                <a:latin typeface="Aptos" panose="020B0004020202020204" pitchFamily="34" charset="0"/>
              </a:rPr>
              <a:t>story</a:t>
            </a:r>
            <a:r>
              <a:rPr lang="de-DE" b="1" dirty="0">
                <a:latin typeface="Aptos" panose="020B0004020202020204" pitchFamily="34" charset="0"/>
              </a:rPr>
              <a:t>: a </a:t>
            </a:r>
            <a:r>
              <a:rPr lang="de-DE" b="1" dirty="0" err="1">
                <a:latin typeface="Aptos" panose="020B0004020202020204" pitchFamily="34" charset="0"/>
              </a:rPr>
              <a:t>protagonist</a:t>
            </a:r>
            <a:r>
              <a:rPr lang="de-DE" b="1" dirty="0">
                <a:latin typeface="Aptos" panose="020B0004020202020204" pitchFamily="34" charset="0"/>
              </a:rPr>
              <a:t>!</a:t>
            </a:r>
          </a:p>
          <a:p>
            <a:pPr marL="0" indent="0">
              <a:lnSpc>
                <a:spcPct val="150000"/>
              </a:lnSpc>
              <a:buNone/>
            </a:pPr>
            <a:endParaRPr lang="de-DE" b="1" dirty="0">
              <a:latin typeface="Aptos" panose="020B0004020202020204" pitchFamily="34" charset="0"/>
            </a:endParaRPr>
          </a:p>
          <a:p>
            <a:pPr marL="0" indent="0">
              <a:lnSpc>
                <a:spcPct val="150000"/>
              </a:lnSpc>
              <a:buNone/>
            </a:pPr>
            <a:r>
              <a:rPr lang="de-DE" b="1" dirty="0">
                <a:latin typeface="Aptos" panose="020B0004020202020204" pitchFamily="34" charset="0"/>
              </a:rPr>
              <a:t>-----</a:t>
            </a:r>
          </a:p>
          <a:p>
            <a:pPr marL="0" indent="0">
              <a:lnSpc>
                <a:spcPct val="150000"/>
              </a:lnSpc>
              <a:buNone/>
            </a:pPr>
            <a:r>
              <a:rPr lang="de-DE" b="0" dirty="0">
                <a:latin typeface="Aptos" panose="020B0004020202020204" pitchFamily="34" charset="0"/>
              </a:rPr>
              <a:t>Background </a:t>
            </a:r>
            <a:r>
              <a:rPr lang="de-DE" b="0" dirty="0" err="1">
                <a:latin typeface="Aptos" panose="020B0004020202020204" pitchFamily="34" charset="0"/>
              </a:rPr>
              <a:t>info</a:t>
            </a:r>
            <a:r>
              <a:rPr lang="de-DE" b="0" dirty="0">
                <a:latin typeface="Aptos" panose="020B0004020202020204" pitchFamily="34" charset="0"/>
              </a:rPr>
              <a:t> – wird später im Modul erklärt</a:t>
            </a:r>
          </a:p>
          <a:p>
            <a:pPr marL="0" indent="0">
              <a:lnSpc>
                <a:spcPct val="150000"/>
              </a:lnSpc>
              <a:buNone/>
            </a:pPr>
            <a:endParaRPr lang="de-DE" b="0" dirty="0">
              <a:latin typeface="Aptos" panose="020B0004020202020204" pitchFamily="34" charset="0"/>
            </a:endParaRPr>
          </a:p>
          <a:p>
            <a:pPr marL="0" indent="0">
              <a:lnSpc>
                <a:spcPct val="150000"/>
              </a:lnSpc>
              <a:buNone/>
            </a:pPr>
            <a:r>
              <a:rPr lang="de-DE" b="0" dirty="0">
                <a:latin typeface="Aptos" panose="020B0004020202020204" pitchFamily="34" charset="0"/>
              </a:rPr>
              <a:t>Exposition: </a:t>
            </a:r>
            <a:r>
              <a:rPr lang="de-DE" b="0" dirty="0" err="1">
                <a:latin typeface="Aptos" panose="020B0004020202020204" pitchFamily="34" charset="0"/>
              </a:rPr>
              <a:t>Introduce</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setting</a:t>
            </a:r>
            <a:r>
              <a:rPr lang="de-DE" b="0" dirty="0">
                <a:latin typeface="Aptos" panose="020B0004020202020204" pitchFamily="34" charset="0"/>
              </a:rPr>
              <a:t> </a:t>
            </a:r>
            <a:r>
              <a:rPr lang="de-DE" b="0" dirty="0" err="1">
                <a:latin typeface="Aptos" panose="020B0004020202020204" pitchFamily="34" charset="0"/>
              </a:rPr>
              <a:t>for</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impact</a:t>
            </a:r>
            <a:r>
              <a:rPr lang="de-DE" b="0" dirty="0">
                <a:latin typeface="Aptos" panose="020B0004020202020204" pitchFamily="34" charset="0"/>
              </a:rPr>
              <a:t> </a:t>
            </a:r>
            <a:r>
              <a:rPr lang="de-DE" b="0" dirty="0" err="1">
                <a:latin typeface="Aptos" panose="020B0004020202020204" pitchFamily="34" charset="0"/>
              </a:rPr>
              <a:t>story</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world</a:t>
            </a:r>
            <a:r>
              <a:rPr lang="de-DE" b="0" dirty="0">
                <a:latin typeface="Aptos" panose="020B0004020202020204" pitchFamily="34" charset="0"/>
              </a:rPr>
              <a:t> </a:t>
            </a:r>
            <a:r>
              <a:rPr lang="de-DE" b="0" dirty="0" err="1">
                <a:latin typeface="Aptos" panose="020B0004020202020204" pitchFamily="34" charset="0"/>
              </a:rPr>
              <a:t>now</a:t>
            </a:r>
            <a:r>
              <a:rPr lang="de-DE" b="0" dirty="0">
                <a:latin typeface="Aptos" panose="020B0004020202020204" pitchFamily="34" charset="0"/>
              </a:rPr>
              <a:t>), and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main</a:t>
            </a:r>
            <a:r>
              <a:rPr lang="de-DE" b="0" dirty="0">
                <a:latin typeface="Aptos" panose="020B0004020202020204" pitchFamily="34" charset="0"/>
              </a:rPr>
              <a:t> “</a:t>
            </a:r>
            <a:r>
              <a:rPr lang="de-DE" b="0" dirty="0" err="1">
                <a:latin typeface="Aptos" panose="020B0004020202020204" pitchFamily="34" charset="0"/>
              </a:rPr>
              <a:t>characters</a:t>
            </a:r>
            <a:r>
              <a:rPr lang="de-DE" b="0" dirty="0">
                <a:latin typeface="Aptos" panose="020B0004020202020204" pitchFamily="34" charset="0"/>
              </a:rPr>
              <a:t>” </a:t>
            </a:r>
            <a:endParaRPr lang="en-US" b="0" dirty="0">
              <a:latin typeface="Aptos" panose="020B0004020202020204" pitchFamily="34" charset="0"/>
            </a:endParaRPr>
          </a:p>
          <a:p>
            <a:pPr marL="0" indent="0">
              <a:lnSpc>
                <a:spcPct val="150000"/>
              </a:lnSpc>
              <a:buNone/>
            </a:pPr>
            <a:r>
              <a:rPr lang="de-DE" b="0" dirty="0">
                <a:latin typeface="Aptos" panose="020B0004020202020204" pitchFamily="34" charset="0"/>
              </a:rPr>
              <a:t>Conflict: </a:t>
            </a:r>
            <a:r>
              <a:rPr lang="de-DE" b="0" dirty="0" err="1">
                <a:latin typeface="Aptos" panose="020B0004020202020204" pitchFamily="34" charset="0"/>
              </a:rPr>
              <a:t>Describe</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problem</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issue</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research</a:t>
            </a:r>
            <a:r>
              <a:rPr lang="de-DE" b="0" dirty="0">
                <a:latin typeface="Aptos" panose="020B0004020202020204" pitchFamily="34" charset="0"/>
              </a:rPr>
              <a:t> </a:t>
            </a:r>
            <a:r>
              <a:rPr lang="de-DE" b="0" dirty="0" err="1">
                <a:latin typeface="Aptos" panose="020B0004020202020204" pitchFamily="34" charset="0"/>
              </a:rPr>
              <a:t>is</a:t>
            </a:r>
            <a:r>
              <a:rPr lang="de-DE" b="0" dirty="0">
                <a:latin typeface="Aptos" panose="020B0004020202020204" pitchFamily="34" charset="0"/>
              </a:rPr>
              <a:t> </a:t>
            </a:r>
            <a:r>
              <a:rPr lang="de-DE" b="0" dirty="0" err="1">
                <a:latin typeface="Aptos" panose="020B0004020202020204" pitchFamily="34" charset="0"/>
              </a:rPr>
              <a:t>working</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address</a:t>
            </a:r>
            <a:r>
              <a:rPr lang="de-DE" b="0" dirty="0">
                <a:latin typeface="Aptos" panose="020B0004020202020204" pitchFamily="34" charset="0"/>
              </a:rPr>
              <a:t>) </a:t>
            </a:r>
            <a:r>
              <a:rPr lang="de-DE" b="0" dirty="0" err="1">
                <a:latin typeface="Aptos" panose="020B0004020202020204" pitchFamily="34" charset="0"/>
              </a:rPr>
              <a:t>that</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characters</a:t>
            </a:r>
            <a:r>
              <a:rPr lang="de-DE" b="0" dirty="0">
                <a:latin typeface="Aptos" panose="020B0004020202020204" pitchFamily="34" charset="0"/>
              </a:rPr>
              <a:t>” </a:t>
            </a:r>
            <a:r>
              <a:rPr lang="de-DE" b="0" dirty="0" err="1">
                <a:latin typeface="Aptos" panose="020B0004020202020204" pitchFamily="34" charset="0"/>
              </a:rPr>
              <a:t>face</a:t>
            </a:r>
            <a:r>
              <a:rPr lang="de-DE" b="0" dirty="0">
                <a:latin typeface="Aptos" panose="020B0004020202020204" pitchFamily="34" charset="0"/>
              </a:rPr>
              <a:t>.</a:t>
            </a:r>
            <a:endParaRPr lang="en-US" b="0" dirty="0">
              <a:latin typeface="Aptos" panose="020B0004020202020204" pitchFamily="34" charset="0"/>
            </a:endParaRPr>
          </a:p>
          <a:p>
            <a:pPr marL="0" indent="0">
              <a:lnSpc>
                <a:spcPct val="150000"/>
              </a:lnSpc>
              <a:buNone/>
            </a:pPr>
            <a:r>
              <a:rPr lang="de-DE" b="0" dirty="0" err="1">
                <a:latin typeface="Aptos" panose="020B0004020202020204" pitchFamily="34" charset="0"/>
              </a:rPr>
              <a:t>Rising</a:t>
            </a:r>
            <a:r>
              <a:rPr lang="de-DE" b="0" dirty="0">
                <a:latin typeface="Aptos" panose="020B0004020202020204" pitchFamily="34" charset="0"/>
              </a:rPr>
              <a:t> Action: Show </a:t>
            </a:r>
            <a:r>
              <a:rPr lang="de-DE" b="0" dirty="0" err="1">
                <a:latin typeface="Aptos" panose="020B0004020202020204" pitchFamily="34" charset="0"/>
              </a:rPr>
              <a:t>how</a:t>
            </a:r>
            <a:r>
              <a:rPr lang="de-DE" b="0" dirty="0">
                <a:latin typeface="Aptos" panose="020B0004020202020204" pitchFamily="34" charset="0"/>
              </a:rPr>
              <a:t> </a:t>
            </a:r>
            <a:r>
              <a:rPr lang="de-DE" b="0" dirty="0" err="1">
                <a:latin typeface="Aptos" panose="020B0004020202020204" pitchFamily="34" charset="0"/>
              </a:rPr>
              <a:t>you</a:t>
            </a:r>
            <a:r>
              <a:rPr lang="de-DE" b="0" dirty="0">
                <a:latin typeface="Aptos" panose="020B0004020202020204" pitchFamily="34" charset="0"/>
              </a:rPr>
              <a:t> </a:t>
            </a:r>
            <a:r>
              <a:rPr lang="de-DE" b="0" dirty="0" err="1">
                <a:latin typeface="Aptos" panose="020B0004020202020204" pitchFamily="34" charset="0"/>
              </a:rPr>
              <a:t>work</a:t>
            </a:r>
            <a:r>
              <a:rPr lang="de-DE" b="0" dirty="0">
                <a:latin typeface="Aptos" panose="020B0004020202020204" pitchFamily="34" charset="0"/>
              </a:rPr>
              <a:t>/</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research</a:t>
            </a:r>
            <a:r>
              <a:rPr lang="de-DE" b="0" dirty="0">
                <a:latin typeface="Aptos" panose="020B0004020202020204" pitchFamily="34" charset="0"/>
              </a:rPr>
              <a:t> </a:t>
            </a:r>
            <a:r>
              <a:rPr lang="de-DE" b="0" dirty="0" err="1">
                <a:latin typeface="Aptos" panose="020B0004020202020204" pitchFamily="34" charset="0"/>
              </a:rPr>
              <a:t>works</a:t>
            </a:r>
            <a:r>
              <a:rPr lang="de-DE" b="0" dirty="0">
                <a:latin typeface="Aptos" panose="020B0004020202020204" pitchFamily="34" charset="0"/>
              </a:rPr>
              <a:t> and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steps</a:t>
            </a:r>
            <a:r>
              <a:rPr lang="de-DE" b="0" dirty="0">
                <a:latin typeface="Aptos" panose="020B0004020202020204" pitchFamily="34" charset="0"/>
              </a:rPr>
              <a:t> </a:t>
            </a:r>
            <a:r>
              <a:rPr lang="de-DE" b="0" dirty="0" err="1">
                <a:latin typeface="Aptos" panose="020B0004020202020204" pitchFamily="34" charset="0"/>
              </a:rPr>
              <a:t>that</a:t>
            </a:r>
            <a:r>
              <a:rPr lang="de-DE" b="0" dirty="0">
                <a:latin typeface="Aptos" panose="020B0004020202020204" pitchFamily="34" charset="0"/>
              </a:rPr>
              <a:t> </a:t>
            </a:r>
            <a:r>
              <a:rPr lang="de-DE" b="0" dirty="0" err="1">
                <a:latin typeface="Aptos" panose="020B0004020202020204" pitchFamily="34" charset="0"/>
              </a:rPr>
              <a:t>lead</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impact</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make</a:t>
            </a:r>
            <a:r>
              <a:rPr lang="de-DE" b="0" dirty="0">
                <a:latin typeface="Aptos" panose="020B0004020202020204" pitchFamily="34" charset="0"/>
              </a:rPr>
              <a:t>. </a:t>
            </a:r>
            <a:r>
              <a:rPr lang="de-DE" b="0" dirty="0" err="1">
                <a:latin typeface="Aptos" panose="020B0004020202020204" pitchFamily="34" charset="0"/>
              </a:rPr>
              <a:t>If</a:t>
            </a:r>
            <a:r>
              <a:rPr lang="de-DE" b="0" dirty="0">
                <a:latin typeface="Aptos" panose="020B0004020202020204" pitchFamily="34" charset="0"/>
              </a:rPr>
              <a:t> </a:t>
            </a:r>
            <a:r>
              <a:rPr lang="de-DE" b="0" dirty="0" err="1">
                <a:latin typeface="Aptos" panose="020B0004020202020204" pitchFamily="34" charset="0"/>
              </a:rPr>
              <a:t>you</a:t>
            </a:r>
            <a:r>
              <a:rPr lang="de-DE" b="0" dirty="0">
                <a:latin typeface="Aptos" panose="020B0004020202020204" pitchFamily="34" charset="0"/>
              </a:rPr>
              <a:t> </a:t>
            </a:r>
            <a:r>
              <a:rPr lang="de-DE" b="0" dirty="0" err="1">
                <a:latin typeface="Aptos" panose="020B0004020202020204" pitchFamily="34" charset="0"/>
              </a:rPr>
              <a:t>can</a:t>
            </a:r>
            <a:r>
              <a:rPr lang="de-DE" b="0" dirty="0">
                <a:latin typeface="Aptos" panose="020B0004020202020204" pitchFamily="34" charset="0"/>
              </a:rPr>
              <a:t>: Include </a:t>
            </a:r>
            <a:r>
              <a:rPr lang="de-DE" b="0" dirty="0" err="1">
                <a:latin typeface="Aptos" panose="020B0004020202020204" pitchFamily="34" charset="0"/>
              </a:rPr>
              <a:t>input</a:t>
            </a:r>
            <a:r>
              <a:rPr lang="de-DE" b="0" dirty="0">
                <a:latin typeface="Aptos" panose="020B0004020202020204" pitchFamily="34" charset="0"/>
              </a:rPr>
              <a:t> and </a:t>
            </a:r>
            <a:r>
              <a:rPr lang="de-DE" b="0" dirty="0" err="1">
                <a:latin typeface="Aptos" panose="020B0004020202020204" pitchFamily="34" charset="0"/>
              </a:rPr>
              <a:t>output</a:t>
            </a:r>
            <a:r>
              <a:rPr lang="de-DE" b="0" dirty="0">
                <a:latin typeface="Aptos" panose="020B0004020202020204" pitchFamily="34" charset="0"/>
              </a:rPr>
              <a:t> </a:t>
            </a:r>
            <a:r>
              <a:rPr lang="de-DE" b="0" dirty="0" err="1">
                <a:latin typeface="Aptos" panose="020B0004020202020204" pitchFamily="34" charset="0"/>
              </a:rPr>
              <a:t>data</a:t>
            </a:r>
            <a:r>
              <a:rPr lang="de-DE" b="0" dirty="0">
                <a:latin typeface="Aptos" panose="020B0004020202020204" pitchFamily="34" charset="0"/>
              </a:rPr>
              <a:t> </a:t>
            </a:r>
            <a:r>
              <a:rPr lang="de-DE" b="0" dirty="0" err="1">
                <a:latin typeface="Aptos" panose="020B0004020202020204" pitchFamily="34" charset="0"/>
              </a:rPr>
              <a:t>as</a:t>
            </a:r>
            <a:r>
              <a:rPr lang="de-DE" b="0" dirty="0">
                <a:latin typeface="Aptos" panose="020B0004020202020204" pitchFamily="34" charset="0"/>
              </a:rPr>
              <a:t> </a:t>
            </a:r>
            <a:r>
              <a:rPr lang="de-DE" b="0" dirty="0" err="1">
                <a:latin typeface="Aptos" panose="020B0004020202020204" pitchFamily="34" charset="0"/>
              </a:rPr>
              <a:t>supporting</a:t>
            </a:r>
            <a:r>
              <a:rPr lang="de-DE" b="0" dirty="0">
                <a:latin typeface="Aptos" panose="020B0004020202020204" pitchFamily="34" charset="0"/>
              </a:rPr>
              <a:t> </a:t>
            </a:r>
            <a:r>
              <a:rPr lang="de-DE" b="0" dirty="0" err="1">
                <a:latin typeface="Aptos" panose="020B0004020202020204" pitchFamily="34" charset="0"/>
              </a:rPr>
              <a:t>evidence</a:t>
            </a:r>
            <a:r>
              <a:rPr lang="de-DE" b="0" dirty="0">
                <a:latin typeface="Aptos" panose="020B0004020202020204" pitchFamily="34" charset="0"/>
              </a:rPr>
              <a:t>. </a:t>
            </a:r>
            <a:endParaRPr lang="en-US" b="0" dirty="0">
              <a:latin typeface="Aptos" panose="020B0004020202020204" pitchFamily="34" charset="0"/>
            </a:endParaRPr>
          </a:p>
          <a:p>
            <a:pPr marL="0" indent="0">
              <a:lnSpc>
                <a:spcPct val="150000"/>
              </a:lnSpc>
              <a:buNone/>
            </a:pPr>
            <a:r>
              <a:rPr lang="de-DE" b="0" dirty="0" err="1">
                <a:latin typeface="Aptos" panose="020B0004020202020204" pitchFamily="34" charset="0"/>
              </a:rPr>
              <a:t>Climax</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climax</a:t>
            </a:r>
            <a:r>
              <a:rPr lang="de-DE" b="0" dirty="0">
                <a:latin typeface="Aptos" panose="020B0004020202020204" pitchFamily="34" charset="0"/>
              </a:rPr>
              <a:t> </a:t>
            </a:r>
            <a:r>
              <a:rPr lang="de-DE" b="0" dirty="0" err="1">
                <a:latin typeface="Aptos" panose="020B0004020202020204" pitchFamily="34" charset="0"/>
              </a:rPr>
              <a:t>is</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turning</a:t>
            </a:r>
            <a:r>
              <a:rPr lang="de-DE" b="0" dirty="0">
                <a:latin typeface="Aptos" panose="020B0004020202020204" pitchFamily="34" charset="0"/>
              </a:rPr>
              <a:t> </a:t>
            </a:r>
            <a:r>
              <a:rPr lang="de-DE" b="0" dirty="0" err="1">
                <a:latin typeface="Aptos" panose="020B0004020202020204" pitchFamily="34" charset="0"/>
              </a:rPr>
              <a:t>point</a:t>
            </a:r>
            <a:r>
              <a:rPr lang="de-DE" b="0" dirty="0">
                <a:latin typeface="Aptos" panose="020B0004020202020204" pitchFamily="34" charset="0"/>
              </a:rPr>
              <a:t> in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impact</a:t>
            </a:r>
            <a:r>
              <a:rPr lang="de-DE" b="0" dirty="0">
                <a:latin typeface="Aptos" panose="020B0004020202020204" pitchFamily="34" charset="0"/>
              </a:rPr>
              <a:t> </a:t>
            </a:r>
            <a:r>
              <a:rPr lang="de-DE" b="0" dirty="0" err="1">
                <a:latin typeface="Aptos" panose="020B0004020202020204" pitchFamily="34" charset="0"/>
              </a:rPr>
              <a:t>story</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peak</a:t>
            </a:r>
            <a:r>
              <a:rPr lang="de-DE" b="0" dirty="0">
                <a:latin typeface="Aptos" panose="020B0004020202020204" pitchFamily="34" charset="0"/>
              </a:rPr>
              <a:t> </a:t>
            </a:r>
            <a:r>
              <a:rPr lang="de-DE" b="0" dirty="0" err="1">
                <a:latin typeface="Aptos" panose="020B0004020202020204" pitchFamily="34" charset="0"/>
              </a:rPr>
              <a:t>of</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action</a:t>
            </a:r>
            <a:r>
              <a:rPr lang="de-DE" b="0" dirty="0">
                <a:latin typeface="Aptos" panose="020B0004020202020204" pitchFamily="34" charset="0"/>
              </a:rPr>
              <a:t>, and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point</a:t>
            </a:r>
            <a:r>
              <a:rPr lang="de-DE" b="0" dirty="0">
                <a:latin typeface="Aptos" panose="020B0004020202020204" pitchFamily="34" charset="0"/>
              </a:rPr>
              <a:t> at </a:t>
            </a:r>
            <a:r>
              <a:rPr lang="de-DE" b="0" dirty="0" err="1">
                <a:latin typeface="Aptos" panose="020B0004020202020204" pitchFamily="34" charset="0"/>
              </a:rPr>
              <a:t>which</a:t>
            </a:r>
            <a:r>
              <a:rPr lang="de-DE" b="0" dirty="0">
                <a:latin typeface="Aptos" panose="020B0004020202020204" pitchFamily="34" charset="0"/>
              </a:rPr>
              <a:t> a </a:t>
            </a:r>
            <a:r>
              <a:rPr lang="de-DE" b="0" dirty="0" err="1">
                <a:latin typeface="Aptos" panose="020B0004020202020204" pitchFamily="34" charset="0"/>
              </a:rPr>
              <a:t>path</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 </a:t>
            </a:r>
            <a:r>
              <a:rPr lang="de-DE" b="0" dirty="0" err="1">
                <a:latin typeface="Aptos" panose="020B0004020202020204" pitchFamily="34" charset="0"/>
              </a:rPr>
              <a:t>resolution</a:t>
            </a:r>
            <a:r>
              <a:rPr lang="de-DE" b="0" dirty="0">
                <a:latin typeface="Aptos" panose="020B0004020202020204" pitchFamily="34" charset="0"/>
              </a:rPr>
              <a:t> </a:t>
            </a:r>
            <a:r>
              <a:rPr lang="de-DE" b="0" dirty="0" err="1">
                <a:latin typeface="Aptos" panose="020B0004020202020204" pitchFamily="34" charset="0"/>
              </a:rPr>
              <a:t>is</a:t>
            </a:r>
            <a:r>
              <a:rPr lang="de-DE" b="0" dirty="0">
                <a:latin typeface="Aptos" panose="020B0004020202020204" pitchFamily="34" charset="0"/>
              </a:rPr>
              <a:t> </a:t>
            </a:r>
            <a:r>
              <a:rPr lang="de-DE" b="0" dirty="0" err="1">
                <a:latin typeface="Aptos" panose="020B0004020202020204" pitchFamily="34" charset="0"/>
              </a:rPr>
              <a:t>realized</a:t>
            </a:r>
            <a:r>
              <a:rPr lang="de-DE" b="0" dirty="0">
                <a:latin typeface="Aptos" panose="020B0004020202020204" pitchFamily="34" charset="0"/>
              </a:rPr>
              <a:t>. </a:t>
            </a:r>
            <a:r>
              <a:rPr lang="de-DE" b="0" dirty="0" err="1">
                <a:latin typeface="Aptos" panose="020B0004020202020204" pitchFamily="34" charset="0"/>
              </a:rPr>
              <a:t>If</a:t>
            </a:r>
            <a:r>
              <a:rPr lang="de-DE" b="0" dirty="0">
                <a:latin typeface="Aptos" panose="020B0004020202020204" pitchFamily="34" charset="0"/>
              </a:rPr>
              <a:t> </a:t>
            </a:r>
            <a:r>
              <a:rPr lang="de-DE" b="0" dirty="0" err="1">
                <a:latin typeface="Aptos" panose="020B0004020202020204" pitchFamily="34" charset="0"/>
              </a:rPr>
              <a:t>you</a:t>
            </a:r>
            <a:r>
              <a:rPr lang="de-DE" b="0" dirty="0">
                <a:latin typeface="Aptos" panose="020B0004020202020204" pitchFamily="34" charset="0"/>
              </a:rPr>
              <a:t> </a:t>
            </a:r>
            <a:r>
              <a:rPr lang="de-DE" b="0" dirty="0" err="1">
                <a:latin typeface="Aptos" panose="020B0004020202020204" pitchFamily="34" charset="0"/>
              </a:rPr>
              <a:t>can</a:t>
            </a:r>
            <a:r>
              <a:rPr lang="de-DE" b="0" dirty="0">
                <a:latin typeface="Aptos" panose="020B0004020202020204" pitchFamily="34" charset="0"/>
              </a:rPr>
              <a:t> - </a:t>
            </a:r>
            <a:r>
              <a:rPr lang="de-DE" b="0" dirty="0" err="1">
                <a:latin typeface="Aptos" panose="020B0004020202020204" pitchFamily="34" charset="0"/>
              </a:rPr>
              <a:t>use</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outcomes</a:t>
            </a:r>
            <a:r>
              <a:rPr lang="de-DE" b="0" dirty="0">
                <a:latin typeface="Aptos" panose="020B0004020202020204" pitchFamily="34" charset="0"/>
              </a:rPr>
              <a:t> and </a:t>
            </a:r>
            <a:r>
              <a:rPr lang="de-DE" b="0" dirty="0" err="1">
                <a:latin typeface="Aptos" panose="020B0004020202020204" pitchFamily="34" charset="0"/>
              </a:rPr>
              <a:t>impact</a:t>
            </a:r>
            <a:r>
              <a:rPr lang="de-DE" b="0" dirty="0">
                <a:latin typeface="Aptos" panose="020B0004020202020204" pitchFamily="34" charset="0"/>
              </a:rPr>
              <a:t> </a:t>
            </a:r>
            <a:r>
              <a:rPr lang="de-DE" b="0" dirty="0" err="1">
                <a:latin typeface="Aptos" panose="020B0004020202020204" pitchFamily="34" charset="0"/>
              </a:rPr>
              <a:t>data</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show</a:t>
            </a:r>
            <a:r>
              <a:rPr lang="de-DE" b="0" dirty="0">
                <a:latin typeface="Aptos" panose="020B0004020202020204" pitchFamily="34" charset="0"/>
              </a:rPr>
              <a:t> </a:t>
            </a:r>
            <a:r>
              <a:rPr lang="de-DE" b="0" dirty="0" err="1">
                <a:latin typeface="Aptos" panose="020B0004020202020204" pitchFamily="34" charset="0"/>
              </a:rPr>
              <a:t>how</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hero</a:t>
            </a:r>
            <a:r>
              <a:rPr lang="de-DE" b="0" dirty="0">
                <a:latin typeface="Aptos" panose="020B0004020202020204" pitchFamily="34" charset="0"/>
              </a:rPr>
              <a:t> </a:t>
            </a:r>
            <a:r>
              <a:rPr lang="de-DE" b="0" dirty="0" err="1">
                <a:latin typeface="Aptos" panose="020B0004020202020204" pitchFamily="34" charset="0"/>
              </a:rPr>
              <a:t>of</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storyis</a:t>
            </a:r>
            <a:r>
              <a:rPr lang="de-DE" b="0" dirty="0">
                <a:latin typeface="Aptos" panose="020B0004020202020204" pitchFamily="34" charset="0"/>
              </a:rPr>
              <a:t> </a:t>
            </a:r>
            <a:r>
              <a:rPr lang="de-DE" b="0" dirty="0" err="1">
                <a:latin typeface="Aptos" panose="020B0004020202020204" pitchFamily="34" charset="0"/>
              </a:rPr>
              <a:t>better</a:t>
            </a:r>
            <a:r>
              <a:rPr lang="de-DE" b="0" dirty="0">
                <a:latin typeface="Aptos" panose="020B0004020202020204" pitchFamily="34" charset="0"/>
              </a:rPr>
              <a:t> off </a:t>
            </a:r>
            <a:r>
              <a:rPr lang="de-DE" b="0" dirty="0" err="1">
                <a:latin typeface="Aptos" panose="020B0004020202020204" pitchFamily="34" charset="0"/>
              </a:rPr>
              <a:t>as</a:t>
            </a:r>
            <a:r>
              <a:rPr lang="de-DE" b="0" dirty="0">
                <a:latin typeface="Aptos" panose="020B0004020202020204" pitchFamily="34" charset="0"/>
              </a:rPr>
              <a:t> a </a:t>
            </a:r>
            <a:r>
              <a:rPr lang="de-DE" b="0" dirty="0" err="1">
                <a:latin typeface="Aptos" panose="020B0004020202020204" pitchFamily="34" charset="0"/>
              </a:rPr>
              <a:t>result</a:t>
            </a:r>
            <a:r>
              <a:rPr lang="de-DE" b="0" dirty="0">
                <a:latin typeface="Aptos" panose="020B0004020202020204" pitchFamily="34" charset="0"/>
              </a:rPr>
              <a:t> </a:t>
            </a:r>
            <a:r>
              <a:rPr lang="de-DE" b="0" dirty="0" err="1">
                <a:latin typeface="Aptos" panose="020B0004020202020204" pitchFamily="34" charset="0"/>
              </a:rPr>
              <a:t>of</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activities</a:t>
            </a:r>
            <a:r>
              <a:rPr lang="de-DE" b="0" dirty="0">
                <a:latin typeface="Aptos" panose="020B0004020202020204" pitchFamily="34" charset="0"/>
              </a:rPr>
              <a:t>. </a:t>
            </a:r>
            <a:endParaRPr lang="en-US" b="0" dirty="0">
              <a:latin typeface="Aptos" panose="020B0004020202020204" pitchFamily="34" charset="0"/>
            </a:endParaRPr>
          </a:p>
          <a:p>
            <a:pPr marL="0" indent="0">
              <a:lnSpc>
                <a:spcPct val="150000"/>
              </a:lnSpc>
              <a:buNone/>
            </a:pPr>
            <a:r>
              <a:rPr lang="de-DE" b="0" dirty="0" err="1">
                <a:latin typeface="Aptos" panose="020B0004020202020204" pitchFamily="34" charset="0"/>
              </a:rPr>
              <a:t>Falling</a:t>
            </a:r>
            <a:r>
              <a:rPr lang="de-DE" b="0" dirty="0">
                <a:latin typeface="Aptos" panose="020B0004020202020204" pitchFamily="34" charset="0"/>
              </a:rPr>
              <a:t> Action &amp; Resolution: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resolution</a:t>
            </a:r>
            <a:r>
              <a:rPr lang="de-DE" b="0" dirty="0">
                <a:latin typeface="Aptos" panose="020B0004020202020204" pitchFamily="34" charset="0"/>
              </a:rPr>
              <a:t> </a:t>
            </a:r>
            <a:r>
              <a:rPr lang="de-DE" b="0" dirty="0" err="1">
                <a:latin typeface="Aptos" panose="020B0004020202020204" pitchFamily="34" charset="0"/>
              </a:rPr>
              <a:t>should</a:t>
            </a:r>
            <a:r>
              <a:rPr lang="de-DE" b="0" dirty="0">
                <a:latin typeface="Aptos" panose="020B0004020202020204" pitchFamily="34" charset="0"/>
              </a:rPr>
              <a:t> </a:t>
            </a:r>
            <a:r>
              <a:rPr lang="de-DE" b="0" dirty="0" err="1">
                <a:latin typeface="Aptos" panose="020B0004020202020204" pitchFamily="34" charset="0"/>
              </a:rPr>
              <a:t>leave</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audience</a:t>
            </a:r>
            <a:r>
              <a:rPr lang="de-DE" b="0" dirty="0">
                <a:latin typeface="Aptos" panose="020B0004020202020204" pitchFamily="34" charset="0"/>
              </a:rPr>
              <a:t> </a:t>
            </a:r>
            <a:r>
              <a:rPr lang="de-DE" b="0" dirty="0" err="1">
                <a:latin typeface="Aptos" panose="020B0004020202020204" pitchFamily="34" charset="0"/>
              </a:rPr>
              <a:t>with</a:t>
            </a:r>
            <a:r>
              <a:rPr lang="de-DE" b="0" dirty="0">
                <a:latin typeface="Aptos" panose="020B0004020202020204" pitchFamily="34" charset="0"/>
              </a:rPr>
              <a:t> a </a:t>
            </a:r>
            <a:r>
              <a:rPr lang="de-DE" b="0" dirty="0" err="1">
                <a:latin typeface="Aptos" panose="020B0004020202020204" pitchFamily="34" charset="0"/>
              </a:rPr>
              <a:t>connection</a:t>
            </a:r>
            <a:r>
              <a:rPr lang="de-DE" b="0" dirty="0">
                <a:latin typeface="Aptos" panose="020B0004020202020204" pitchFamily="34" charset="0"/>
              </a:rPr>
              <a:t> </a:t>
            </a:r>
            <a:r>
              <a:rPr lang="de-DE" b="0" dirty="0" err="1">
                <a:latin typeface="Aptos" panose="020B0004020202020204" pitchFamily="34" charset="0"/>
              </a:rPr>
              <a:t>between</a:t>
            </a:r>
            <a:r>
              <a:rPr lang="de-DE" b="0" dirty="0">
                <a:latin typeface="Aptos" panose="020B0004020202020204" pitchFamily="34" charset="0"/>
              </a:rPr>
              <a:t> </a:t>
            </a:r>
            <a:r>
              <a:rPr lang="de-DE" b="0" dirty="0" err="1">
                <a:latin typeface="Aptos" panose="020B0004020202020204" pitchFamily="34" charset="0"/>
              </a:rPr>
              <a:t>their</a:t>
            </a:r>
            <a:r>
              <a:rPr lang="de-DE" b="0" dirty="0">
                <a:latin typeface="Aptos" panose="020B0004020202020204" pitchFamily="34" charset="0"/>
              </a:rPr>
              <a:t> </a:t>
            </a:r>
            <a:r>
              <a:rPr lang="de-DE" b="0" dirty="0" err="1">
                <a:latin typeface="Aptos" panose="020B0004020202020204" pitchFamily="34" charset="0"/>
              </a:rPr>
              <a:t>emotions</a:t>
            </a:r>
            <a:r>
              <a:rPr lang="de-DE" b="0" dirty="0">
                <a:latin typeface="Aptos" panose="020B0004020202020204" pitchFamily="34" charset="0"/>
              </a:rPr>
              <a:t> and </a:t>
            </a:r>
            <a:r>
              <a:rPr lang="de-DE" b="0" dirty="0" err="1">
                <a:latin typeface="Aptos" panose="020B0004020202020204" pitchFamily="34" charset="0"/>
              </a:rPr>
              <a:t>you</a:t>
            </a:r>
            <a:r>
              <a:rPr lang="de-DE" b="0" dirty="0">
                <a:latin typeface="Aptos" panose="020B0004020202020204" pitchFamily="34" charset="0"/>
              </a:rPr>
              <a:t> (</a:t>
            </a:r>
            <a:r>
              <a:rPr lang="de-DE" b="0" dirty="0" err="1">
                <a:latin typeface="Aptos" panose="020B0004020202020204" pitchFamily="34" charset="0"/>
              </a:rPr>
              <a:t>as</a:t>
            </a:r>
            <a:r>
              <a:rPr lang="de-DE" b="0" dirty="0">
                <a:latin typeface="Aptos" panose="020B0004020202020204" pitchFamily="34" charset="0"/>
              </a:rPr>
              <a:t> </a:t>
            </a:r>
            <a:r>
              <a:rPr lang="de-DE" b="0" dirty="0" err="1">
                <a:latin typeface="Aptos" panose="020B0004020202020204" pitchFamily="34" charset="0"/>
              </a:rPr>
              <a:t>well</a:t>
            </a:r>
            <a:r>
              <a:rPr lang="de-DE" b="0" dirty="0">
                <a:latin typeface="Aptos" panose="020B0004020202020204" pitchFamily="34" charset="0"/>
              </a:rPr>
              <a:t> </a:t>
            </a:r>
            <a:r>
              <a:rPr lang="de-DE" b="0" dirty="0" err="1">
                <a:latin typeface="Aptos" panose="020B0004020202020204" pitchFamily="34" charset="0"/>
              </a:rPr>
              <a:t>as</a:t>
            </a:r>
            <a:r>
              <a:rPr lang="de-DE" b="0" dirty="0">
                <a:latin typeface="Aptos" panose="020B0004020202020204" pitchFamily="34" charset="0"/>
              </a:rPr>
              <a:t> </a:t>
            </a:r>
            <a:r>
              <a:rPr lang="de-DE" b="0" dirty="0" err="1">
                <a:latin typeface="Aptos" panose="020B0004020202020204" pitchFamily="34" charset="0"/>
              </a:rPr>
              <a:t>steps</a:t>
            </a:r>
            <a:r>
              <a:rPr lang="de-DE" b="0" dirty="0">
                <a:latin typeface="Aptos" panose="020B0004020202020204" pitchFamily="34" charset="0"/>
              </a:rPr>
              <a:t> </a:t>
            </a:r>
            <a:r>
              <a:rPr lang="de-DE" b="0" dirty="0" err="1">
                <a:latin typeface="Aptos" panose="020B0004020202020204" pitchFamily="34" charset="0"/>
              </a:rPr>
              <a:t>they</a:t>
            </a:r>
            <a:r>
              <a:rPr lang="de-DE" b="0" dirty="0">
                <a:latin typeface="Aptos" panose="020B0004020202020204" pitchFamily="34" charset="0"/>
              </a:rPr>
              <a:t> </a:t>
            </a:r>
            <a:r>
              <a:rPr lang="de-DE" b="0" dirty="0" err="1">
                <a:latin typeface="Aptos" panose="020B0004020202020204" pitchFamily="34" charset="0"/>
              </a:rPr>
              <a:t>can</a:t>
            </a:r>
            <a:r>
              <a:rPr lang="de-DE" b="0" dirty="0">
                <a:latin typeface="Aptos" panose="020B0004020202020204" pitchFamily="34" charset="0"/>
              </a:rPr>
              <a:t> </a:t>
            </a:r>
            <a:r>
              <a:rPr lang="de-DE" b="0" dirty="0" err="1">
                <a:latin typeface="Aptos" panose="020B0004020202020204" pitchFamily="34" charset="0"/>
              </a:rPr>
              <a:t>take</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support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mission</a:t>
            </a:r>
            <a:r>
              <a:rPr lang="de-DE" b="0" dirty="0">
                <a:latin typeface="Aptos" panose="020B0004020202020204" pitchFamily="34" charset="0"/>
              </a:rPr>
              <a:t>.)</a:t>
            </a:r>
          </a:p>
          <a:p>
            <a:pPr marL="0" indent="0">
              <a:lnSpc>
                <a:spcPct val="150000"/>
              </a:lnSpc>
              <a:spcBef>
                <a:spcPts val="1700"/>
              </a:spcBef>
              <a:buNone/>
            </a:pPr>
            <a:endParaRPr lang="de-DE" b="0" dirty="0">
              <a:latin typeface="Aptos" panose="020B0004020202020204" pitchFamily="34" charset="0"/>
            </a:endParaRPr>
          </a:p>
          <a:p>
            <a:pPr marL="0" indent="0">
              <a:lnSpc>
                <a:spcPct val="150000"/>
              </a:lnSpc>
              <a:spcBef>
                <a:spcPts val="1700"/>
              </a:spcBef>
              <a:buNone/>
            </a:pPr>
            <a:r>
              <a:rPr lang="de-DE" b="0" dirty="0">
                <a:latin typeface="Aptos" panose="020B0004020202020204" pitchFamily="34" charset="0"/>
                <a:hlinkClick r:id="rId3"/>
              </a:rPr>
              <a:t>https://www.sureimpact.com/post/impact-story</a:t>
            </a:r>
            <a:endParaRPr lang="de-DE" b="0" dirty="0">
              <a:latin typeface="Aptos" panose="020B0004020202020204" pitchFamily="34" charset="0"/>
            </a:endParaRPr>
          </a:p>
          <a:p>
            <a:pPr marL="0" indent="0">
              <a:lnSpc>
                <a:spcPct val="150000"/>
              </a:lnSpc>
              <a:spcBef>
                <a:spcPts val="1700"/>
              </a:spcBef>
              <a:buNone/>
            </a:pPr>
            <a:r>
              <a:rPr lang="de-DE" b="0" dirty="0">
                <a:latin typeface="Aptos" panose="020B0004020202020204" pitchFamily="34" charset="0"/>
              </a:rPr>
              <a:t>-----</a:t>
            </a:r>
          </a:p>
          <a:p>
            <a:pPr marL="0" indent="0">
              <a:lnSpc>
                <a:spcPct val="150000"/>
              </a:lnSpc>
              <a:spcBef>
                <a:spcPts val="1700"/>
              </a:spcBef>
              <a:buNone/>
            </a:pPr>
            <a:r>
              <a:rPr lang="de-DE" b="0" dirty="0">
                <a:latin typeface="Aptos" panose="020B0004020202020204" pitchFamily="34" charset="0"/>
              </a:rPr>
              <a:t>Additional </a:t>
            </a:r>
            <a:r>
              <a:rPr lang="de-DE" b="0" dirty="0" err="1">
                <a:latin typeface="Aptos" panose="020B0004020202020204" pitchFamily="34" charset="0"/>
              </a:rPr>
              <a:t>info</a:t>
            </a:r>
            <a:r>
              <a:rPr lang="de-DE" b="0" dirty="0">
                <a:latin typeface="Aptos" panose="020B0004020202020204" pitchFamily="34" charset="0"/>
              </a:rPr>
              <a:t>:</a:t>
            </a:r>
          </a:p>
          <a:p>
            <a:pPr marL="0" indent="0">
              <a:lnSpc>
                <a:spcPct val="150000"/>
              </a:lnSpc>
              <a:spcBef>
                <a:spcPts val="1700"/>
              </a:spcBef>
              <a:buNone/>
            </a:pPr>
            <a:r>
              <a:rPr lang="de-DE" b="0" dirty="0">
                <a:latin typeface="Aptos" panose="020B0004020202020204" pitchFamily="34" charset="0"/>
              </a:rPr>
              <a:t>Suspense </a:t>
            </a:r>
            <a:r>
              <a:rPr lang="de-DE" b="0" dirty="0" err="1">
                <a:latin typeface="Aptos" panose="020B0004020202020204" pitchFamily="34" charset="0"/>
              </a:rPr>
              <a:t>is</a:t>
            </a:r>
            <a:r>
              <a:rPr lang="de-DE" b="0" dirty="0">
                <a:latin typeface="Aptos" panose="020B0004020202020204" pitchFamily="34" charset="0"/>
              </a:rPr>
              <a:t> essential and </a:t>
            </a:r>
            <a:r>
              <a:rPr lang="de-DE" b="0" dirty="0" err="1">
                <a:latin typeface="Aptos" panose="020B0004020202020204" pitchFamily="34" charset="0"/>
              </a:rPr>
              <a:t>is</a:t>
            </a:r>
            <a:r>
              <a:rPr lang="de-DE" b="0" dirty="0">
                <a:latin typeface="Aptos" panose="020B0004020202020204" pitchFamily="34" charset="0"/>
              </a:rPr>
              <a:t> </a:t>
            </a:r>
            <a:r>
              <a:rPr lang="de-DE" b="0" dirty="0" err="1">
                <a:latin typeface="Aptos" panose="020B0004020202020204" pitchFamily="34" charset="0"/>
              </a:rPr>
              <a:t>built</a:t>
            </a:r>
            <a:r>
              <a:rPr lang="de-DE" b="0" dirty="0">
                <a:latin typeface="Aptos" panose="020B0004020202020204" pitchFamily="34" charset="0"/>
              </a:rPr>
              <a:t> </a:t>
            </a:r>
            <a:r>
              <a:rPr lang="de-DE" b="0" dirty="0" err="1">
                <a:latin typeface="Aptos" panose="020B0004020202020204" pitchFamily="34" charset="0"/>
              </a:rPr>
              <a:t>continuously</a:t>
            </a:r>
            <a:r>
              <a:rPr lang="de-DE" b="0" dirty="0">
                <a:latin typeface="Aptos" panose="020B0004020202020204" pitchFamily="34" charset="0"/>
              </a:rPr>
              <a:t> </a:t>
            </a:r>
            <a:r>
              <a:rPr lang="de-DE" b="0" dirty="0" err="1">
                <a:latin typeface="Aptos" panose="020B0004020202020204" pitchFamily="34" charset="0"/>
              </a:rPr>
              <a:t>from</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very</a:t>
            </a:r>
            <a:r>
              <a:rPr lang="de-DE" b="0" dirty="0">
                <a:latin typeface="Aptos" panose="020B0004020202020204" pitchFamily="34" charset="0"/>
              </a:rPr>
              <a:t> </a:t>
            </a:r>
            <a:r>
              <a:rPr lang="de-DE" b="0" dirty="0" err="1">
                <a:latin typeface="Aptos" panose="020B0004020202020204" pitchFamily="34" charset="0"/>
              </a:rPr>
              <a:t>beginning</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end.</a:t>
            </a:r>
          </a:p>
          <a:p>
            <a:pPr marL="171450" indent="-171450">
              <a:buFont typeface="Arial" panose="020B0604020202020204" pitchFamily="34" charset="0"/>
              <a:buChar char="•"/>
            </a:pPr>
            <a:r>
              <a:rPr lang="de-DE" b="0" dirty="0">
                <a:latin typeface="Aptos" panose="020B0004020202020204" pitchFamily="34" charset="0"/>
              </a:rPr>
              <a:t>The </a:t>
            </a:r>
            <a:r>
              <a:rPr lang="de-DE" b="0" dirty="0" err="1">
                <a:latin typeface="Aptos" panose="020B0004020202020204" pitchFamily="34" charset="0"/>
              </a:rPr>
              <a:t>climax</a:t>
            </a:r>
            <a:r>
              <a:rPr lang="de-DE" b="0" dirty="0">
                <a:latin typeface="Aptos" panose="020B0004020202020204" pitchFamily="34" charset="0"/>
              </a:rPr>
              <a:t> </a:t>
            </a:r>
            <a:r>
              <a:rPr lang="de-DE" b="0" dirty="0" err="1">
                <a:latin typeface="Aptos" panose="020B0004020202020204" pitchFamily="34" charset="0"/>
              </a:rPr>
              <a:t>should</a:t>
            </a:r>
            <a:r>
              <a:rPr lang="de-DE" b="0" dirty="0">
                <a:latin typeface="Aptos" panose="020B0004020202020204" pitchFamily="34" charset="0"/>
              </a:rPr>
              <a:t> </a:t>
            </a:r>
            <a:r>
              <a:rPr lang="de-DE" b="0" dirty="0" err="1">
                <a:latin typeface="Aptos" panose="020B0004020202020204" pitchFamily="34" charset="0"/>
              </a:rPr>
              <a:t>ideally</a:t>
            </a:r>
            <a:r>
              <a:rPr lang="de-DE" b="0" dirty="0">
                <a:latin typeface="Aptos" panose="020B0004020202020204" pitchFamily="34" charset="0"/>
              </a:rPr>
              <a:t> </a:t>
            </a:r>
            <a:r>
              <a:rPr lang="de-DE" b="0" dirty="0" err="1">
                <a:latin typeface="Aptos" panose="020B0004020202020204" pitchFamily="34" charset="0"/>
              </a:rPr>
              <a:t>be</a:t>
            </a:r>
            <a:r>
              <a:rPr lang="de-DE" b="0" dirty="0">
                <a:latin typeface="Aptos" panose="020B0004020202020204" pitchFamily="34" charset="0"/>
              </a:rPr>
              <a:t> an </a:t>
            </a:r>
            <a:r>
              <a:rPr lang="de-DE" b="0" dirty="0" err="1">
                <a:latin typeface="Aptos" panose="020B0004020202020204" pitchFamily="34" charset="0"/>
              </a:rPr>
              <a:t>applicable</a:t>
            </a:r>
            <a:r>
              <a:rPr lang="de-DE" b="0" dirty="0">
                <a:latin typeface="Aptos" panose="020B0004020202020204" pitchFamily="34" charset="0"/>
              </a:rPr>
              <a:t> </a:t>
            </a:r>
            <a:r>
              <a:rPr lang="de-DE" b="0" dirty="0" err="1">
                <a:latin typeface="Aptos" panose="020B0004020202020204" pitchFamily="34" charset="0"/>
              </a:rPr>
              <a:t>conclusion</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one's</a:t>
            </a:r>
            <a:r>
              <a:rPr lang="de-DE" b="0" dirty="0">
                <a:latin typeface="Aptos" panose="020B0004020202020204" pitchFamily="34" charset="0"/>
              </a:rPr>
              <a:t> own </a:t>
            </a:r>
            <a:r>
              <a:rPr lang="de-DE" b="0" dirty="0" err="1">
                <a:latin typeface="Aptos" panose="020B0004020202020204" pitchFamily="34" charset="0"/>
              </a:rPr>
              <a:t>life</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moral</a:t>
            </a:r>
            <a:r>
              <a:rPr lang="de-DE" b="0" dirty="0">
                <a:latin typeface="Aptos" panose="020B0004020202020204" pitchFamily="34" charset="0"/>
              </a:rPr>
              <a:t> </a:t>
            </a:r>
            <a:r>
              <a:rPr lang="de-DE" b="0" dirty="0" err="1">
                <a:latin typeface="Aptos" panose="020B0004020202020204" pitchFamily="34" charset="0"/>
              </a:rPr>
              <a:t>of</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story</a:t>
            </a:r>
            <a:r>
              <a:rPr lang="de-DE" b="0" dirty="0">
                <a:latin typeface="Aptos" panose="020B0004020202020204" pitchFamily="34" charset="0"/>
              </a:rPr>
              <a:t>.</a:t>
            </a:r>
          </a:p>
          <a:p>
            <a:pPr marL="171450" indent="-171450">
              <a:buFont typeface="Arial" panose="020B0604020202020204" pitchFamily="34" charset="0"/>
              <a:buChar char="•"/>
            </a:pPr>
            <a:r>
              <a:rPr lang="de-DE" b="0" dirty="0">
                <a:latin typeface="Aptos" panose="020B0004020202020204" pitchFamily="34" charset="0"/>
              </a:rPr>
              <a:t>The </a:t>
            </a:r>
            <a:r>
              <a:rPr lang="de-DE" b="0" dirty="0" err="1">
                <a:latin typeface="Aptos" panose="020B0004020202020204" pitchFamily="34" charset="0"/>
              </a:rPr>
              <a:t>structure</a:t>
            </a:r>
            <a:r>
              <a:rPr lang="de-DE" b="0" dirty="0">
                <a:latin typeface="Aptos" panose="020B0004020202020204" pitchFamily="34" charset="0"/>
              </a:rPr>
              <a:t> not </a:t>
            </a:r>
            <a:r>
              <a:rPr lang="de-DE" b="0" dirty="0" err="1">
                <a:latin typeface="Aptos" panose="020B0004020202020204" pitchFamily="34" charset="0"/>
              </a:rPr>
              <a:t>only</a:t>
            </a:r>
            <a:r>
              <a:rPr lang="de-DE" b="0" dirty="0">
                <a:latin typeface="Aptos" panose="020B0004020202020204" pitchFamily="34" charset="0"/>
              </a:rPr>
              <a:t> </a:t>
            </a:r>
            <a:r>
              <a:rPr lang="de-DE" b="0" dirty="0" err="1">
                <a:latin typeface="Aptos" panose="020B0004020202020204" pitchFamily="34" charset="0"/>
              </a:rPr>
              <a:t>garners</a:t>
            </a:r>
            <a:r>
              <a:rPr lang="de-DE" b="0" dirty="0">
                <a:latin typeface="Aptos" panose="020B0004020202020204" pitchFamily="34" charset="0"/>
              </a:rPr>
              <a:t> </a:t>
            </a:r>
            <a:r>
              <a:rPr lang="de-DE" b="0" dirty="0" err="1">
                <a:latin typeface="Aptos" panose="020B0004020202020204" pitchFamily="34" charset="0"/>
              </a:rPr>
              <a:t>more</a:t>
            </a:r>
            <a:r>
              <a:rPr lang="de-DE" b="0" dirty="0">
                <a:latin typeface="Aptos" panose="020B0004020202020204" pitchFamily="34" charset="0"/>
              </a:rPr>
              <a:t> </a:t>
            </a:r>
            <a:r>
              <a:rPr lang="de-DE" b="0" dirty="0" err="1">
                <a:latin typeface="Aptos" panose="020B0004020202020204" pitchFamily="34" charset="0"/>
              </a:rPr>
              <a:t>attention</a:t>
            </a:r>
            <a:r>
              <a:rPr lang="de-DE" b="0" dirty="0">
                <a:latin typeface="Aptos" panose="020B0004020202020204" pitchFamily="34" charset="0"/>
              </a:rPr>
              <a:t> but also </a:t>
            </a:r>
            <a:r>
              <a:rPr lang="de-DE" b="0" dirty="0" err="1">
                <a:latin typeface="Aptos" panose="020B0004020202020204" pitchFamily="34" charset="0"/>
              </a:rPr>
              <a:t>fosters</a:t>
            </a:r>
            <a:r>
              <a:rPr lang="de-DE" b="0" dirty="0">
                <a:latin typeface="Aptos" panose="020B0004020202020204" pitchFamily="34" charset="0"/>
              </a:rPr>
              <a:t> a </a:t>
            </a:r>
            <a:r>
              <a:rPr lang="de-DE" b="0" dirty="0" err="1">
                <a:latin typeface="Aptos" panose="020B0004020202020204" pitchFamily="34" charset="0"/>
              </a:rPr>
              <a:t>connection</a:t>
            </a:r>
            <a:r>
              <a:rPr lang="de-DE" b="0" dirty="0">
                <a:latin typeface="Aptos" panose="020B0004020202020204" pitchFamily="34" charset="0"/>
              </a:rPr>
              <a:t> and </a:t>
            </a:r>
            <a:r>
              <a:rPr lang="de-DE" b="0" dirty="0" err="1">
                <a:latin typeface="Aptos" panose="020B0004020202020204" pitchFamily="34" charset="0"/>
              </a:rPr>
              <a:t>identification</a:t>
            </a:r>
            <a:r>
              <a:rPr lang="de-DE" b="0" dirty="0">
                <a:latin typeface="Aptos" panose="020B0004020202020204" pitchFamily="34" charset="0"/>
              </a:rPr>
              <a:t> </a:t>
            </a:r>
            <a:r>
              <a:rPr lang="de-DE" b="0" dirty="0" err="1">
                <a:latin typeface="Aptos" panose="020B0004020202020204" pitchFamily="34" charset="0"/>
              </a:rPr>
              <a:t>with</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events</a:t>
            </a:r>
            <a:r>
              <a:rPr lang="de-DE" b="0" dirty="0">
                <a:latin typeface="Aptos" panose="020B0004020202020204" pitchFamily="34" charset="0"/>
              </a:rPr>
              <a:t>. </a:t>
            </a:r>
            <a:r>
              <a:rPr lang="de-DE" b="0" dirty="0" err="1">
                <a:latin typeface="Aptos" panose="020B0004020202020204" pitchFamily="34" charset="0"/>
              </a:rPr>
              <a:t>Listeners</a:t>
            </a:r>
            <a:r>
              <a:rPr lang="de-DE" b="0" dirty="0">
                <a:latin typeface="Aptos" panose="020B0004020202020204" pitchFamily="34" charset="0"/>
              </a:rPr>
              <a:t> </a:t>
            </a:r>
            <a:r>
              <a:rPr lang="de-DE" b="0" dirty="0" err="1">
                <a:latin typeface="Aptos" panose="020B0004020202020204" pitchFamily="34" charset="0"/>
              </a:rPr>
              <a:t>immerse</a:t>
            </a:r>
            <a:r>
              <a:rPr lang="de-DE" b="0" dirty="0">
                <a:latin typeface="Aptos" panose="020B0004020202020204" pitchFamily="34" charset="0"/>
              </a:rPr>
              <a:t> </a:t>
            </a:r>
            <a:r>
              <a:rPr lang="de-DE" b="0" dirty="0" err="1">
                <a:latin typeface="Aptos" panose="020B0004020202020204" pitchFamily="34" charset="0"/>
              </a:rPr>
              <a:t>themselves</a:t>
            </a:r>
            <a:r>
              <a:rPr lang="de-DE" b="0" dirty="0">
                <a:latin typeface="Aptos" panose="020B0004020202020204" pitchFamily="34" charset="0"/>
              </a:rPr>
              <a:t> in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situation</a:t>
            </a:r>
            <a:r>
              <a:rPr lang="de-DE" b="0" dirty="0">
                <a:latin typeface="Aptos" panose="020B0004020202020204" pitchFamily="34" charset="0"/>
              </a:rPr>
              <a:t>, </a:t>
            </a:r>
            <a:r>
              <a:rPr lang="de-DE" b="0" dirty="0" err="1">
                <a:latin typeface="Aptos" panose="020B0004020202020204" pitchFamily="34" charset="0"/>
              </a:rPr>
              <a:t>feel</a:t>
            </a:r>
            <a:r>
              <a:rPr lang="de-DE" b="0" dirty="0">
                <a:latin typeface="Aptos" panose="020B0004020202020204" pitchFamily="34" charset="0"/>
              </a:rPr>
              <a:t> </a:t>
            </a:r>
            <a:r>
              <a:rPr lang="de-DE" b="0" dirty="0" err="1">
                <a:latin typeface="Aptos" panose="020B0004020202020204" pitchFamily="34" charset="0"/>
              </a:rPr>
              <a:t>it</a:t>
            </a:r>
            <a:r>
              <a:rPr lang="de-DE" b="0" dirty="0">
                <a:latin typeface="Aptos" panose="020B0004020202020204" pitchFamily="34" charset="0"/>
              </a:rPr>
              <a:t>, and </a:t>
            </a:r>
            <a:r>
              <a:rPr lang="de-DE" b="0" dirty="0" err="1">
                <a:latin typeface="Aptos" panose="020B0004020202020204" pitchFamily="34" charset="0"/>
              </a:rPr>
              <a:t>view</a:t>
            </a:r>
            <a:r>
              <a:rPr lang="de-DE" b="0" dirty="0">
                <a:latin typeface="Aptos" panose="020B0004020202020204" pitchFamily="34" charset="0"/>
              </a:rPr>
              <a:t> </a:t>
            </a:r>
            <a:r>
              <a:rPr lang="de-DE" b="0" dirty="0" err="1">
                <a:latin typeface="Aptos" panose="020B0004020202020204" pitchFamily="34" charset="0"/>
              </a:rPr>
              <a:t>things</a:t>
            </a:r>
            <a:r>
              <a:rPr lang="de-DE" b="0" dirty="0">
                <a:latin typeface="Aptos" panose="020B0004020202020204" pitchFamily="34" charset="0"/>
              </a:rPr>
              <a:t> </a:t>
            </a:r>
            <a:r>
              <a:rPr lang="de-DE" b="0" dirty="0" err="1">
                <a:latin typeface="Aptos" panose="020B0004020202020204" pitchFamily="34" charset="0"/>
              </a:rPr>
              <a:t>from</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protagonist's</a:t>
            </a:r>
            <a:r>
              <a:rPr lang="de-DE" b="0" dirty="0">
                <a:latin typeface="Aptos" panose="020B0004020202020204" pitchFamily="34" charset="0"/>
              </a:rPr>
              <a:t> </a:t>
            </a:r>
            <a:r>
              <a:rPr lang="de-DE" b="0" dirty="0" err="1">
                <a:latin typeface="Aptos" panose="020B0004020202020204" pitchFamily="34" charset="0"/>
              </a:rPr>
              <a:t>perspective</a:t>
            </a:r>
            <a:r>
              <a:rPr lang="de-DE" b="0" dirty="0">
                <a:latin typeface="Aptos" panose="020B0004020202020204" pitchFamily="34" charset="0"/>
              </a:rPr>
              <a:t>.</a:t>
            </a:r>
          </a:p>
          <a:p>
            <a:pPr marL="171450" indent="-171450">
              <a:lnSpc>
                <a:spcPct val="150000"/>
              </a:lnSpc>
              <a:spcBef>
                <a:spcPts val="1700"/>
              </a:spcBef>
            </a:pPr>
            <a:endParaRPr lang="de-DE" b="1" dirty="0">
              <a:latin typeface="Aptos" panose="020B0004020202020204" pitchFamily="34" charset="0"/>
            </a:endParaRPr>
          </a:p>
          <a:p>
            <a:pPr marL="0" indent="0">
              <a:lnSpc>
                <a:spcPct val="150000"/>
              </a:lnSpc>
              <a:spcBef>
                <a:spcPts val="1700"/>
              </a:spcBef>
              <a:buNone/>
            </a:pPr>
            <a:endParaRPr lang="en-US" dirty="0">
              <a:latin typeface="Aptos" panose="020B0004020202020204" pitchFamily="34" charset="0"/>
              <a:cs typeface="Calibri"/>
            </a:endParaRPr>
          </a:p>
          <a:p>
            <a:pPr marL="158750" indent="0">
              <a:buNone/>
            </a:pPr>
            <a:endParaRPr lang="en-US" dirty="0">
              <a:latin typeface="Aptos" panose="020B0004020202020204" pitchFamily="34" charset="0"/>
              <a:cs typeface="Calibri"/>
            </a:endParaRPr>
          </a:p>
          <a:p>
            <a:pPr marL="158750" indent="0">
              <a:buNone/>
            </a:pPr>
            <a:endParaRPr lang="en-US" dirty="0">
              <a:latin typeface="Aptos" panose="020B0004020202020204" pitchFamily="34" charset="0"/>
              <a:cs typeface="Calibri"/>
            </a:endParaRP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8836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en-US" b="0" dirty="0">
                <a:latin typeface="Aptos" panose="020B0004020202020204" pitchFamily="34" charset="0"/>
              </a:rPr>
              <a:t>Usually, we bring the learning goals for each </a:t>
            </a:r>
            <a:r>
              <a:rPr lang="en-US" b="0" dirty="0" err="1">
                <a:latin typeface="Aptos" panose="020B0004020202020204" pitchFamily="34" charset="0"/>
              </a:rPr>
              <a:t>modul</a:t>
            </a:r>
            <a:r>
              <a:rPr lang="en-US" b="0" dirty="0">
                <a:latin typeface="Aptos" panose="020B0004020202020204" pitchFamily="34" charset="0"/>
              </a:rPr>
              <a:t> in bullet points. Today we brought the learning goal story:</a:t>
            </a:r>
            <a:endParaRPr lang="de-DE" b="0" dirty="0">
              <a:latin typeface="Aptos" panose="020B0004020202020204" pitchFamily="34" charset="0"/>
            </a:endParaRPr>
          </a:p>
          <a:p>
            <a:pPr marL="158750" indent="0">
              <a:buNone/>
            </a:pPr>
            <a:endParaRPr lang="en-US" b="0" dirty="0">
              <a:latin typeface="Aptos" panose="020B0004020202020204" pitchFamily="34" charset="0"/>
            </a:endParaRPr>
          </a:p>
          <a:p>
            <a:pPr marL="158750" indent="0">
              <a:buNone/>
            </a:pPr>
            <a:r>
              <a:rPr lang="en-US" b="0" dirty="0">
                <a:latin typeface="Aptos" panose="020B0004020202020204" pitchFamily="34" charset="0"/>
              </a:rPr>
              <a:t>1. This is Toni. She's a researcher and really passionate about her research.</a:t>
            </a:r>
          </a:p>
          <a:p>
            <a:pPr marL="158750" indent="0">
              <a:buNone/>
            </a:pPr>
            <a:endParaRPr lang="en-US" b="0" dirty="0">
              <a:latin typeface="Aptos" panose="020B0004020202020204" pitchFamily="34" charset="0"/>
            </a:endParaRPr>
          </a:p>
          <a:p>
            <a:pPr marL="158750" indent="0">
              <a:buNone/>
            </a:pPr>
            <a:r>
              <a:rPr lang="en-US" b="0" dirty="0">
                <a:latin typeface="Aptos" panose="020B0004020202020204" pitchFamily="34" charset="0"/>
              </a:rPr>
              <a:t>2. One day she sees an advertisement of Falling Walls calling for the science breakthrough for next years' Science s</a:t>
            </a:r>
            <a:endParaRPr lang="de-DE" b="0" dirty="0">
              <a:latin typeface="Aptos" panose="020B0004020202020204" pitchFamily="34" charset="0"/>
            </a:endParaRPr>
          </a:p>
          <a:p>
            <a:pPr marL="0" indent="0">
              <a:buNone/>
            </a:pPr>
            <a:r>
              <a:rPr lang="en-US" b="0" dirty="0">
                <a:latin typeface="Aptos" panose="020B0004020202020204" pitchFamily="34" charset="0"/>
              </a:rPr>
              <a:t>       Summit in Berlin on Instagram</a:t>
            </a:r>
          </a:p>
          <a:p>
            <a:pPr marL="0" indent="0">
              <a:buNone/>
            </a:pPr>
            <a:endParaRPr lang="en-US" dirty="0">
              <a:latin typeface="Aptos" panose="020B0004020202020204" pitchFamily="34" charset="0"/>
              <a:cs typeface="Calibri"/>
            </a:endParaRPr>
          </a:p>
          <a:p>
            <a:pPr marL="158750" indent="0">
              <a:buNone/>
            </a:pPr>
            <a:r>
              <a:rPr lang="en-US" b="0" dirty="0">
                <a:latin typeface="Aptos" panose="020B0004020202020204" pitchFamily="34" charset="0"/>
              </a:rPr>
              <a:t>3. Toni thinks: "oh no, with my data-driven research I'll never stand on a stage and wow an audience, let alone win an award.”</a:t>
            </a:r>
            <a:endParaRPr lang="en-US" dirty="0">
              <a:latin typeface="Aptos" panose="020B0004020202020204" pitchFamily="34" charset="0"/>
              <a:cs typeface="Calibri"/>
            </a:endParaRPr>
          </a:p>
        </p:txBody>
      </p:sp>
    </p:spTree>
    <p:extLst>
      <p:ext uri="{BB962C8B-B14F-4D97-AF65-F5344CB8AC3E}">
        <p14:creationId xmlns:p14="http://schemas.microsoft.com/office/powerpoint/2010/main" val="3079103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76200" indent="0">
              <a:buClr>
                <a:schemeClr val="dk1"/>
              </a:buClr>
              <a:buSzPts val="1200"/>
              <a:buNone/>
            </a:pPr>
            <a:r>
              <a:rPr lang="de-DE" b="1" dirty="0">
                <a:latin typeface="Aptos" panose="020B0004020202020204" pitchFamily="34" charset="0"/>
              </a:rPr>
              <a:t>- </a:t>
            </a:r>
            <a:r>
              <a:rPr lang="de-DE" b="1" dirty="0" err="1">
                <a:latin typeface="Aptos" panose="020B0004020202020204" pitchFamily="34" charset="0"/>
              </a:rPr>
              <a:t>Let‘s</a:t>
            </a:r>
            <a:r>
              <a:rPr lang="de-DE" b="1" dirty="0">
                <a:latin typeface="Aptos" panose="020B0004020202020204" pitchFamily="34" charset="0"/>
              </a:rPr>
              <a:t> </a:t>
            </a:r>
            <a:r>
              <a:rPr lang="de-DE" b="1" dirty="0" err="1">
                <a:latin typeface="Aptos" panose="020B0004020202020204" pitchFamily="34" charset="0"/>
              </a:rPr>
              <a:t>go</a:t>
            </a:r>
            <a:r>
              <a:rPr lang="de-DE" b="1" dirty="0">
                <a:latin typeface="Aptos" panose="020B0004020202020204" pitchFamily="34" charset="0"/>
              </a:rPr>
              <a:t> – </a:t>
            </a:r>
            <a:r>
              <a:rPr lang="de-DE" b="1" dirty="0" err="1">
                <a:latin typeface="Aptos" panose="020B0004020202020204" pitchFamily="34" charset="0"/>
              </a:rPr>
              <a:t>you</a:t>
            </a:r>
            <a:r>
              <a:rPr lang="de-DE" b="1" dirty="0">
                <a:latin typeface="Aptos" panose="020B0004020202020204" pitchFamily="34" charset="0"/>
              </a:rPr>
              <a:t> </a:t>
            </a:r>
            <a:r>
              <a:rPr lang="de-DE" b="1" dirty="0" err="1">
                <a:latin typeface="Aptos" panose="020B0004020202020204" pitchFamily="34" charset="0"/>
              </a:rPr>
              <a:t>have</a:t>
            </a:r>
            <a:r>
              <a:rPr lang="de-DE" b="1" dirty="0">
                <a:latin typeface="Aptos" panose="020B0004020202020204" pitchFamily="34" charset="0"/>
              </a:rPr>
              <a:t> </a:t>
            </a:r>
            <a:r>
              <a:rPr lang="de-DE" b="1" dirty="0" err="1">
                <a:latin typeface="Aptos" panose="020B0004020202020204" pitchFamily="34" charset="0"/>
              </a:rPr>
              <a:t>defined</a:t>
            </a:r>
            <a:r>
              <a:rPr lang="de-DE" b="1" dirty="0">
                <a:latin typeface="Aptos" panose="020B0004020202020204" pitchFamily="34" charset="0"/>
              </a:rPr>
              <a:t> </a:t>
            </a:r>
            <a:r>
              <a:rPr lang="de-DE" b="1" dirty="0" err="1">
                <a:latin typeface="Aptos" panose="020B0004020202020204" pitchFamily="34" charset="0"/>
              </a:rPr>
              <a:t>your</a:t>
            </a:r>
            <a:r>
              <a:rPr lang="de-DE" b="1" dirty="0">
                <a:latin typeface="Aptos" panose="020B0004020202020204" pitchFamily="34" charset="0"/>
              </a:rPr>
              <a:t> </a:t>
            </a:r>
            <a:r>
              <a:rPr lang="de-DE" b="1" dirty="0" err="1">
                <a:latin typeface="Aptos" panose="020B0004020202020204" pitchFamily="34" charset="0"/>
              </a:rPr>
              <a:t>impact</a:t>
            </a:r>
            <a:r>
              <a:rPr lang="de-DE" b="1" dirty="0">
                <a:latin typeface="Aptos" panose="020B0004020202020204" pitchFamily="34" charset="0"/>
              </a:rPr>
              <a:t> so </a:t>
            </a:r>
            <a:r>
              <a:rPr lang="de-DE" b="1" dirty="0" err="1">
                <a:latin typeface="Aptos" panose="020B0004020202020204" pitchFamily="34" charset="0"/>
              </a:rPr>
              <a:t>far</a:t>
            </a:r>
            <a:r>
              <a:rPr lang="de-DE" b="1" dirty="0">
                <a:latin typeface="Aptos" panose="020B0004020202020204" pitchFamily="34" charset="0"/>
              </a:rPr>
              <a:t>.</a:t>
            </a:r>
          </a:p>
          <a:p>
            <a:pPr marL="76200" lvl="0" indent="0" algn="l" rtl="0">
              <a:spcBef>
                <a:spcPts val="0"/>
              </a:spcBef>
              <a:spcAft>
                <a:spcPts val="0"/>
              </a:spcAft>
              <a:buClr>
                <a:schemeClr val="dk1"/>
              </a:buClr>
              <a:buSzPts val="1200"/>
              <a:buNone/>
            </a:pPr>
            <a:r>
              <a:rPr lang="de-DE" b="1" dirty="0">
                <a:latin typeface="Aptos" panose="020B0004020202020204" pitchFamily="34" charset="0"/>
              </a:rPr>
              <a:t>- </a:t>
            </a:r>
            <a:r>
              <a:rPr lang="de-DE" b="1" dirty="0" err="1">
                <a:latin typeface="Aptos" panose="020B0004020202020204" pitchFamily="34" charset="0"/>
              </a:rPr>
              <a:t>now</a:t>
            </a:r>
            <a:r>
              <a:rPr lang="de-DE" b="1" dirty="0">
                <a:latin typeface="Aptos" panose="020B0004020202020204" pitchFamily="34" charset="0"/>
              </a:rPr>
              <a:t> </a:t>
            </a:r>
            <a:r>
              <a:rPr lang="de-DE" b="1" dirty="0" err="1">
                <a:latin typeface="Aptos" panose="020B0004020202020204" pitchFamily="34" charset="0"/>
              </a:rPr>
              <a:t>let‘s</a:t>
            </a:r>
            <a:r>
              <a:rPr lang="de-DE" b="1" dirty="0">
                <a:latin typeface="Aptos" panose="020B0004020202020204" pitchFamily="34" charset="0"/>
              </a:rPr>
              <a:t> </a:t>
            </a:r>
            <a:r>
              <a:rPr lang="de-DE" b="1" dirty="0" err="1">
                <a:latin typeface="Aptos" panose="020B0004020202020204" pitchFamily="34" charset="0"/>
              </a:rPr>
              <a:t>start</a:t>
            </a:r>
            <a:r>
              <a:rPr lang="de-DE" b="1" dirty="0">
                <a:latin typeface="Aptos" panose="020B0004020202020204" pitchFamily="34" charset="0"/>
              </a:rPr>
              <a:t> </a:t>
            </a:r>
            <a:r>
              <a:rPr lang="de-DE" b="1" dirty="0" err="1">
                <a:latin typeface="Aptos" panose="020B0004020202020204" pitchFamily="34" charset="0"/>
              </a:rPr>
              <a:t>mapping</a:t>
            </a:r>
            <a:r>
              <a:rPr lang="de-DE" b="1" dirty="0">
                <a:latin typeface="Aptos" panose="020B0004020202020204" pitchFamily="34" charset="0"/>
              </a:rPr>
              <a:t> out a </a:t>
            </a:r>
            <a:r>
              <a:rPr lang="de-DE" b="1" dirty="0" err="1">
                <a:latin typeface="Aptos" panose="020B0004020202020204" pitchFamily="34" charset="0"/>
              </a:rPr>
              <a:t>story</a:t>
            </a:r>
            <a:r>
              <a:rPr lang="de-DE" b="1" dirty="0">
                <a:latin typeface="Aptos" panose="020B0004020202020204" pitchFamily="34" charset="0"/>
              </a:rPr>
              <a:t> </a:t>
            </a:r>
            <a:r>
              <a:rPr lang="de-DE" b="1" dirty="0" err="1">
                <a:latin typeface="Aptos" panose="020B0004020202020204" pitchFamily="34" charset="0"/>
              </a:rPr>
              <a:t>that</a:t>
            </a:r>
            <a:r>
              <a:rPr lang="de-DE" b="1" dirty="0">
                <a:latin typeface="Aptos" panose="020B0004020202020204" pitchFamily="34" charset="0"/>
              </a:rPr>
              <a:t> </a:t>
            </a:r>
            <a:r>
              <a:rPr lang="de-DE" b="1" dirty="0" err="1">
                <a:latin typeface="Aptos" panose="020B0004020202020204" pitchFamily="34" charset="0"/>
              </a:rPr>
              <a:t>makes</a:t>
            </a:r>
            <a:r>
              <a:rPr lang="de-DE" b="1" dirty="0">
                <a:latin typeface="Aptos" panose="020B0004020202020204" pitchFamily="34" charset="0"/>
              </a:rPr>
              <a:t> </a:t>
            </a:r>
            <a:r>
              <a:rPr lang="de-DE" b="1" dirty="0" err="1">
                <a:latin typeface="Aptos" panose="020B0004020202020204" pitchFamily="34" charset="0"/>
              </a:rPr>
              <a:t>people</a:t>
            </a:r>
            <a:r>
              <a:rPr lang="de-DE" b="1" dirty="0">
                <a:latin typeface="Aptos" panose="020B0004020202020204" pitchFamily="34" charset="0"/>
              </a:rPr>
              <a:t> care!</a:t>
            </a:r>
          </a:p>
          <a:p>
            <a:pPr marL="76200" indent="0">
              <a:buClr>
                <a:schemeClr val="dk1"/>
              </a:buClr>
              <a:buSzPts val="1200"/>
              <a:buNone/>
            </a:pPr>
            <a:r>
              <a:rPr lang="de-DE" b="1" dirty="0">
                <a:latin typeface="Aptos" panose="020B0004020202020204" pitchFamily="34" charset="0"/>
              </a:rPr>
              <a:t>- </a:t>
            </a:r>
            <a:r>
              <a:rPr lang="de-DE" b="1" dirty="0" err="1">
                <a:latin typeface="Aptos" panose="020B0004020202020204" pitchFamily="34" charset="0"/>
              </a:rPr>
              <a:t>let‘s</a:t>
            </a:r>
            <a:r>
              <a:rPr lang="de-DE" b="1" dirty="0">
                <a:latin typeface="Aptos" panose="020B0004020202020204" pitchFamily="34" charset="0"/>
              </a:rPr>
              <a:t> </a:t>
            </a:r>
            <a:r>
              <a:rPr lang="de-DE" b="1" dirty="0" err="1">
                <a:latin typeface="Aptos" panose="020B0004020202020204" pitchFamily="34" charset="0"/>
              </a:rPr>
              <a:t>begin</a:t>
            </a:r>
            <a:r>
              <a:rPr lang="de-DE" b="1" dirty="0">
                <a:latin typeface="Aptos" panose="020B0004020202020204" pitchFamily="34" charset="0"/>
              </a:rPr>
              <a:t> </a:t>
            </a:r>
            <a:r>
              <a:rPr lang="de-DE" b="1" dirty="0" err="1">
                <a:latin typeface="Aptos" panose="020B0004020202020204" pitchFamily="34" charset="0"/>
              </a:rPr>
              <a:t>by</a:t>
            </a:r>
            <a:r>
              <a:rPr lang="de-DE" b="1" dirty="0">
                <a:latin typeface="Aptos" panose="020B0004020202020204" pitchFamily="34" charset="0"/>
              </a:rPr>
              <a:t> </a:t>
            </a:r>
            <a:r>
              <a:rPr lang="de-DE" b="1" dirty="0" err="1">
                <a:latin typeface="Aptos" panose="020B0004020202020204" pitchFamily="34" charset="0"/>
              </a:rPr>
              <a:t>creating</a:t>
            </a:r>
            <a:r>
              <a:rPr lang="de-DE" b="1" dirty="0">
                <a:latin typeface="Aptos" panose="020B0004020202020204" pitchFamily="34" charset="0"/>
              </a:rPr>
              <a:t> </a:t>
            </a:r>
            <a:r>
              <a:rPr lang="de-DE" b="1" dirty="0" err="1">
                <a:latin typeface="Aptos" panose="020B0004020202020204" pitchFamily="34" charset="0"/>
              </a:rPr>
              <a:t>the</a:t>
            </a:r>
            <a:r>
              <a:rPr lang="de-DE" b="1" dirty="0">
                <a:latin typeface="Aptos" panose="020B0004020202020204" pitchFamily="34" charset="0"/>
              </a:rPr>
              <a:t> </a:t>
            </a:r>
            <a:r>
              <a:rPr lang="de-DE" b="1" dirty="0" err="1">
                <a:latin typeface="Aptos" panose="020B0004020202020204" pitchFamily="34" charset="0"/>
              </a:rPr>
              <a:t>protagonist</a:t>
            </a:r>
            <a:r>
              <a:rPr lang="de-DE" b="1" dirty="0">
                <a:latin typeface="Aptos" panose="020B0004020202020204" pitchFamily="34" charset="0"/>
              </a:rPr>
              <a:t> </a:t>
            </a:r>
            <a:r>
              <a:rPr lang="de-DE" b="1" dirty="0" err="1">
                <a:latin typeface="Aptos" panose="020B0004020202020204" pitchFamily="34" charset="0"/>
              </a:rPr>
              <a:t>of</a:t>
            </a:r>
            <a:r>
              <a:rPr lang="de-DE" b="1" dirty="0">
                <a:latin typeface="Aptos" panose="020B0004020202020204" pitchFamily="34" charset="0"/>
              </a:rPr>
              <a:t> </a:t>
            </a:r>
            <a:r>
              <a:rPr lang="de-DE" b="1" dirty="0" err="1">
                <a:latin typeface="Aptos" panose="020B0004020202020204" pitchFamily="34" charset="0"/>
              </a:rPr>
              <a:t>your</a:t>
            </a:r>
            <a:r>
              <a:rPr lang="de-DE" b="1" dirty="0">
                <a:latin typeface="Aptos" panose="020B0004020202020204" pitchFamily="34" charset="0"/>
              </a:rPr>
              <a:t> </a:t>
            </a:r>
            <a:r>
              <a:rPr lang="de-DE" b="1" dirty="0" err="1">
                <a:latin typeface="Aptos" panose="020B0004020202020204" pitchFamily="34" charset="0"/>
              </a:rPr>
              <a:t>story</a:t>
            </a:r>
            <a:r>
              <a:rPr lang="de-DE" b="1" dirty="0">
                <a:latin typeface="Aptos" panose="020B0004020202020204" pitchFamily="34" charset="0"/>
              </a:rPr>
              <a:t> – so </a:t>
            </a:r>
            <a:r>
              <a:rPr lang="de-DE" b="1" dirty="0" err="1">
                <a:latin typeface="Aptos" panose="020B0004020202020204" pitchFamily="34" charset="0"/>
              </a:rPr>
              <a:t>that</a:t>
            </a:r>
            <a:r>
              <a:rPr lang="de-DE" b="1" dirty="0">
                <a:latin typeface="Aptos" panose="020B0004020202020204" pitchFamily="34" charset="0"/>
              </a:rPr>
              <a:t> </a:t>
            </a:r>
            <a:r>
              <a:rPr lang="de-DE" b="1" dirty="0" err="1">
                <a:latin typeface="Aptos" panose="020B0004020202020204" pitchFamily="34" charset="0"/>
              </a:rPr>
              <a:t>person</a:t>
            </a:r>
            <a:r>
              <a:rPr lang="de-DE" b="1" dirty="0">
                <a:latin typeface="Aptos" panose="020B0004020202020204" pitchFamily="34" charset="0"/>
              </a:rPr>
              <a:t> </a:t>
            </a:r>
            <a:r>
              <a:rPr lang="de-DE" b="1" dirty="0" err="1">
                <a:latin typeface="Aptos" panose="020B0004020202020204" pitchFamily="34" charset="0"/>
              </a:rPr>
              <a:t>that‘s</a:t>
            </a:r>
            <a:r>
              <a:rPr lang="de-DE" b="1" dirty="0">
                <a:latin typeface="Aptos" panose="020B0004020202020204" pitchFamily="34" charset="0"/>
              </a:rPr>
              <a:t> </a:t>
            </a:r>
            <a:r>
              <a:rPr lang="de-DE" b="1" dirty="0" err="1">
                <a:latin typeface="Aptos" panose="020B0004020202020204" pitchFamily="34" charset="0"/>
              </a:rPr>
              <a:t>truely</a:t>
            </a:r>
            <a:r>
              <a:rPr lang="de-DE" b="1" dirty="0">
                <a:latin typeface="Aptos" panose="020B0004020202020204" pitchFamily="34" charset="0"/>
              </a:rPr>
              <a:t> </a:t>
            </a:r>
            <a:r>
              <a:rPr lang="de-DE" b="1" dirty="0" err="1">
                <a:latin typeface="Aptos" panose="020B0004020202020204" pitchFamily="34" charset="0"/>
              </a:rPr>
              <a:t>affected</a:t>
            </a:r>
            <a:r>
              <a:rPr lang="de-DE" b="1" dirty="0">
                <a:latin typeface="Aptos" panose="020B0004020202020204" pitchFamily="34" charset="0"/>
              </a:rPr>
              <a:t> </a:t>
            </a:r>
            <a:r>
              <a:rPr lang="de-DE" b="1" dirty="0" err="1">
                <a:latin typeface="Aptos" panose="020B0004020202020204" pitchFamily="34" charset="0"/>
              </a:rPr>
              <a:t>by</a:t>
            </a:r>
            <a:r>
              <a:rPr lang="de-DE" b="1" dirty="0">
                <a:latin typeface="Aptos" panose="020B0004020202020204" pitchFamily="34" charset="0"/>
              </a:rPr>
              <a:t> </a:t>
            </a:r>
            <a:r>
              <a:rPr lang="de-DE" b="1" dirty="0" err="1">
                <a:latin typeface="Aptos" panose="020B0004020202020204" pitchFamily="34" charset="0"/>
              </a:rPr>
              <a:t>the</a:t>
            </a:r>
            <a:r>
              <a:rPr lang="de-DE" b="1" dirty="0">
                <a:latin typeface="Aptos" panose="020B0004020202020204" pitchFamily="34" charset="0"/>
              </a:rPr>
              <a:t> </a:t>
            </a:r>
            <a:r>
              <a:rPr lang="de-DE" b="1" dirty="0" err="1">
                <a:latin typeface="Aptos" panose="020B0004020202020204" pitchFamily="34" charset="0"/>
              </a:rPr>
              <a:t>problem</a:t>
            </a:r>
            <a:endParaRPr lang="de-DE" b="1" dirty="0">
              <a:latin typeface="Aptos" panose="020B0004020202020204" pitchFamily="34" charset="0"/>
            </a:endParaRPr>
          </a:p>
          <a:p>
            <a:pPr marL="76200" indent="0">
              <a:buClr>
                <a:schemeClr val="dk1"/>
              </a:buClr>
              <a:buSzPts val="1200"/>
              <a:buNone/>
            </a:pPr>
            <a:r>
              <a:rPr lang="de-DE" b="1" dirty="0">
                <a:latin typeface="Aptos" panose="020B0004020202020204" pitchFamily="34" charset="0"/>
              </a:rPr>
              <a:t>- </a:t>
            </a:r>
            <a:r>
              <a:rPr lang="de-DE" b="1" dirty="0" err="1">
                <a:latin typeface="Aptos" panose="020B0004020202020204" pitchFamily="34" charset="0"/>
              </a:rPr>
              <a:t>this</a:t>
            </a:r>
            <a:r>
              <a:rPr lang="de-DE" b="1" dirty="0">
                <a:latin typeface="Aptos" panose="020B0004020202020204" pitchFamily="34" charset="0"/>
              </a:rPr>
              <a:t> </a:t>
            </a:r>
            <a:r>
              <a:rPr lang="de-DE" b="1" dirty="0" err="1">
                <a:latin typeface="Aptos" panose="020B0004020202020204" pitchFamily="34" charset="0"/>
              </a:rPr>
              <a:t>can</a:t>
            </a:r>
            <a:r>
              <a:rPr lang="de-DE" b="1" dirty="0">
                <a:latin typeface="Aptos" panose="020B0004020202020204" pitchFamily="34" charset="0"/>
              </a:rPr>
              <a:t> </a:t>
            </a:r>
            <a:r>
              <a:rPr lang="de-DE" b="1" dirty="0" err="1">
                <a:latin typeface="Aptos" panose="020B0004020202020204" pitchFamily="34" charset="0"/>
              </a:rPr>
              <a:t>be</a:t>
            </a:r>
            <a:r>
              <a:rPr lang="de-DE" b="1" dirty="0">
                <a:latin typeface="Aptos" panose="020B0004020202020204" pitchFamily="34" charset="0"/>
              </a:rPr>
              <a:t> a human </a:t>
            </a:r>
            <a:r>
              <a:rPr lang="de-DE" b="1" dirty="0" err="1">
                <a:latin typeface="Aptos" panose="020B0004020202020204" pitchFamily="34" charset="0"/>
              </a:rPr>
              <a:t>or</a:t>
            </a:r>
            <a:r>
              <a:rPr lang="de-DE" b="1" dirty="0">
                <a:latin typeface="Aptos" panose="020B0004020202020204" pitchFamily="34" charset="0"/>
              </a:rPr>
              <a:t> an </a:t>
            </a:r>
            <a:r>
              <a:rPr lang="de-DE" b="1" dirty="0" err="1">
                <a:latin typeface="Aptos" panose="020B0004020202020204" pitchFamily="34" charset="0"/>
              </a:rPr>
              <a:t>animal</a:t>
            </a:r>
            <a:r>
              <a:rPr lang="de-DE" b="1" dirty="0">
                <a:latin typeface="Aptos" panose="020B0004020202020204" pitchFamily="34" charset="0"/>
              </a:rPr>
              <a:t> </a:t>
            </a:r>
            <a:r>
              <a:rPr lang="de-DE" b="1" dirty="0" err="1">
                <a:latin typeface="Aptos" panose="020B0004020202020204" pitchFamily="34" charset="0"/>
              </a:rPr>
              <a:t>or</a:t>
            </a:r>
            <a:r>
              <a:rPr lang="de-DE" b="1" dirty="0">
                <a:latin typeface="Aptos" panose="020B0004020202020204" pitchFamily="34" charset="0"/>
              </a:rPr>
              <a:t> </a:t>
            </a:r>
            <a:r>
              <a:rPr lang="de-DE" b="1" dirty="0" err="1">
                <a:latin typeface="Aptos" panose="020B0004020202020204" pitchFamily="34" charset="0"/>
              </a:rPr>
              <a:t>any</a:t>
            </a:r>
            <a:r>
              <a:rPr lang="de-DE" b="1" dirty="0">
                <a:latin typeface="Aptos" panose="020B0004020202020204" pitchFamily="34" charset="0"/>
              </a:rPr>
              <a:t> </a:t>
            </a:r>
            <a:r>
              <a:rPr lang="de-DE" b="1" dirty="0" err="1">
                <a:latin typeface="Aptos" panose="020B0004020202020204" pitchFamily="34" charset="0"/>
              </a:rPr>
              <a:t>kind</a:t>
            </a:r>
            <a:r>
              <a:rPr lang="de-DE" b="1" dirty="0">
                <a:latin typeface="Aptos" panose="020B0004020202020204" pitchFamily="34" charset="0"/>
              </a:rPr>
              <a:t> </a:t>
            </a:r>
            <a:r>
              <a:rPr lang="de-DE" b="1" dirty="0" err="1">
                <a:latin typeface="Aptos" panose="020B0004020202020204" pitchFamily="34" charset="0"/>
              </a:rPr>
              <a:t>of</a:t>
            </a:r>
            <a:r>
              <a:rPr lang="de-DE" b="1" dirty="0">
                <a:latin typeface="Aptos" panose="020B0004020202020204" pitchFamily="34" charset="0"/>
              </a:rPr>
              <a:t> </a:t>
            </a:r>
            <a:r>
              <a:rPr lang="de-DE" b="1" dirty="0" err="1">
                <a:latin typeface="Aptos" panose="020B0004020202020204" pitchFamily="34" charset="0"/>
              </a:rPr>
              <a:t>creature</a:t>
            </a:r>
            <a:r>
              <a:rPr lang="de-DE" b="1" dirty="0">
                <a:latin typeface="Aptos" panose="020B0004020202020204" pitchFamily="34" charset="0"/>
              </a:rPr>
              <a:t> </a:t>
            </a:r>
            <a:r>
              <a:rPr lang="de-DE" b="1" dirty="0" err="1">
                <a:latin typeface="Aptos" panose="020B0004020202020204" pitchFamily="34" charset="0"/>
              </a:rPr>
              <a:t>that</a:t>
            </a:r>
            <a:r>
              <a:rPr lang="de-DE" b="1" dirty="0">
                <a:latin typeface="Aptos" panose="020B0004020202020204" pitchFamily="34" charset="0"/>
              </a:rPr>
              <a:t> </a:t>
            </a:r>
            <a:r>
              <a:rPr lang="de-DE" b="1" dirty="0" err="1">
                <a:latin typeface="Aptos" panose="020B0004020202020204" pitchFamily="34" charset="0"/>
              </a:rPr>
              <a:t>you</a:t>
            </a:r>
            <a:r>
              <a:rPr lang="de-DE" b="1" dirty="0">
                <a:latin typeface="Aptos" panose="020B0004020202020204" pitchFamily="34" charset="0"/>
              </a:rPr>
              <a:t> </a:t>
            </a:r>
            <a:r>
              <a:rPr lang="de-DE" b="1" dirty="0" err="1">
                <a:latin typeface="Aptos" panose="020B0004020202020204" pitchFamily="34" charset="0"/>
              </a:rPr>
              <a:t>feel</a:t>
            </a:r>
            <a:r>
              <a:rPr lang="de-DE" b="1" dirty="0">
                <a:latin typeface="Aptos" panose="020B0004020202020204" pitchFamily="34" charset="0"/>
              </a:rPr>
              <a:t> </a:t>
            </a:r>
            <a:r>
              <a:rPr lang="de-DE" b="1" dirty="0" err="1">
                <a:latin typeface="Aptos" panose="020B0004020202020204" pitchFamily="34" charset="0"/>
              </a:rPr>
              <a:t>is</a:t>
            </a:r>
            <a:r>
              <a:rPr lang="de-DE" b="1" dirty="0">
                <a:latin typeface="Aptos" panose="020B0004020202020204" pitchFamily="34" charset="0"/>
              </a:rPr>
              <a:t> </a:t>
            </a:r>
            <a:r>
              <a:rPr lang="de-DE" b="1" dirty="0" err="1">
                <a:latin typeface="Aptos" panose="020B0004020202020204" pitchFamily="34" charset="0"/>
              </a:rPr>
              <a:t>fitting</a:t>
            </a:r>
            <a:r>
              <a:rPr lang="de-DE" b="1" dirty="0">
                <a:latin typeface="Aptos" panose="020B0004020202020204" pitchFamily="34" charset="0"/>
              </a:rPr>
              <a:t> </a:t>
            </a:r>
            <a:r>
              <a:rPr lang="de-DE" b="1" dirty="0" err="1">
                <a:latin typeface="Aptos" panose="020B0004020202020204" pitchFamily="34" charset="0"/>
              </a:rPr>
              <a:t>to</a:t>
            </a:r>
            <a:r>
              <a:rPr lang="de-DE" b="1" dirty="0">
                <a:latin typeface="Aptos" panose="020B0004020202020204" pitchFamily="34" charset="0"/>
              </a:rPr>
              <a:t> carry </a:t>
            </a:r>
            <a:r>
              <a:rPr lang="de-DE" b="1" dirty="0" err="1">
                <a:latin typeface="Aptos" panose="020B0004020202020204" pitchFamily="34" charset="0"/>
              </a:rPr>
              <a:t>the</a:t>
            </a:r>
            <a:r>
              <a:rPr lang="de-DE" b="1" dirty="0">
                <a:latin typeface="Aptos" panose="020B0004020202020204" pitchFamily="34" charset="0"/>
              </a:rPr>
              <a:t> </a:t>
            </a:r>
            <a:r>
              <a:rPr lang="de-DE" b="1" dirty="0" err="1">
                <a:latin typeface="Aptos" panose="020B0004020202020204" pitchFamily="34" charset="0"/>
              </a:rPr>
              <a:t>story</a:t>
            </a:r>
            <a:endParaRPr lang="de-DE" b="1" dirty="0">
              <a:latin typeface="Aptos" panose="020B0004020202020204" pitchFamily="34" charset="0"/>
            </a:endParaRPr>
          </a:p>
        </p:txBody>
      </p:sp>
    </p:spTree>
    <p:extLst>
      <p:ext uri="{BB962C8B-B14F-4D97-AF65-F5344CB8AC3E}">
        <p14:creationId xmlns:p14="http://schemas.microsoft.com/office/powerpoint/2010/main" val="674190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58750" indent="0" algn="l">
              <a:buNone/>
            </a:pPr>
            <a:r>
              <a:rPr lang="de-DE" b="1" dirty="0" err="1">
                <a:latin typeface="Aptos" panose="020B0004020202020204" pitchFamily="34" charset="0"/>
              </a:rPr>
              <a:t>You</a:t>
            </a:r>
            <a:r>
              <a:rPr lang="de-DE" b="1" dirty="0">
                <a:latin typeface="Aptos" panose="020B0004020202020204" pitchFamily="34" charset="0"/>
              </a:rPr>
              <a:t> </a:t>
            </a:r>
            <a:r>
              <a:rPr lang="de-DE" b="1" dirty="0" err="1">
                <a:latin typeface="Aptos" panose="020B0004020202020204" pitchFamily="34" charset="0"/>
              </a:rPr>
              <a:t>can</a:t>
            </a:r>
            <a:r>
              <a:rPr lang="de-DE" b="1" dirty="0">
                <a:latin typeface="Aptos" panose="020B0004020202020204" pitchFamily="34" charset="0"/>
              </a:rPr>
              <a:t> </a:t>
            </a:r>
            <a:r>
              <a:rPr lang="de-DE" b="1" dirty="0" err="1">
                <a:latin typeface="Aptos" panose="020B0004020202020204" pitchFamily="34" charset="0"/>
              </a:rPr>
              <a:t>create</a:t>
            </a:r>
            <a:r>
              <a:rPr lang="de-DE" b="1" dirty="0">
                <a:latin typeface="Aptos" panose="020B0004020202020204" pitchFamily="34" charset="0"/>
              </a:rPr>
              <a:t> </a:t>
            </a:r>
            <a:r>
              <a:rPr lang="de-DE" b="1" dirty="0" err="1">
                <a:latin typeface="Aptos" panose="020B0004020202020204" pitchFamily="34" charset="0"/>
              </a:rPr>
              <a:t>many</a:t>
            </a:r>
            <a:r>
              <a:rPr lang="de-DE" b="1" dirty="0">
                <a:latin typeface="Aptos" panose="020B0004020202020204" pitchFamily="34" charset="0"/>
              </a:rPr>
              <a:t> different </a:t>
            </a:r>
            <a:r>
              <a:rPr lang="de-DE" b="1" dirty="0" err="1">
                <a:latin typeface="Aptos" panose="020B0004020202020204" pitchFamily="34" charset="0"/>
              </a:rPr>
              <a:t>protagonists</a:t>
            </a:r>
            <a:r>
              <a:rPr lang="de-DE" b="1" dirty="0">
                <a:latin typeface="Aptos" panose="020B0004020202020204" pitchFamily="34" charset="0"/>
              </a:rPr>
              <a:t> </a:t>
            </a:r>
            <a:r>
              <a:rPr lang="de-DE" b="1" dirty="0" err="1">
                <a:latin typeface="Aptos" panose="020B0004020202020204" pitchFamily="34" charset="0"/>
              </a:rPr>
              <a:t>for.a</a:t>
            </a:r>
            <a:r>
              <a:rPr lang="de-DE" b="1" dirty="0">
                <a:latin typeface="Aptos" panose="020B0004020202020204" pitchFamily="34" charset="0"/>
              </a:rPr>
              <a:t> </a:t>
            </a:r>
            <a:r>
              <a:rPr lang="de-DE" b="1" dirty="0" err="1">
                <a:latin typeface="Aptos" panose="020B0004020202020204" pitchFamily="34" charset="0"/>
              </a:rPr>
              <a:t>story</a:t>
            </a:r>
            <a:r>
              <a:rPr lang="de-DE" b="1" dirty="0">
                <a:latin typeface="Aptos" panose="020B0004020202020204" pitchFamily="34" charset="0"/>
              </a:rPr>
              <a:t>.</a:t>
            </a:r>
          </a:p>
          <a:p>
            <a:pPr marL="158750" indent="0" algn="l">
              <a:buNone/>
            </a:pPr>
            <a:r>
              <a:rPr lang="de-DE" b="1" dirty="0" err="1">
                <a:latin typeface="Aptos" panose="020B0004020202020204" pitchFamily="34" charset="0"/>
              </a:rPr>
              <a:t>If</a:t>
            </a:r>
            <a:r>
              <a:rPr lang="de-DE" b="1" dirty="0">
                <a:latin typeface="Aptos" panose="020B0004020202020204" pitchFamily="34" charset="0"/>
              </a:rPr>
              <a:t> </a:t>
            </a:r>
            <a:r>
              <a:rPr lang="de-DE" b="1" dirty="0" err="1">
                <a:latin typeface="Aptos" panose="020B0004020202020204" pitchFamily="34" charset="0"/>
              </a:rPr>
              <a:t>your</a:t>
            </a:r>
            <a:r>
              <a:rPr lang="de-DE" b="1" dirty="0">
                <a:latin typeface="Aptos" panose="020B0004020202020204" pitchFamily="34" charset="0"/>
              </a:rPr>
              <a:t> </a:t>
            </a:r>
            <a:r>
              <a:rPr lang="de-DE" b="1" dirty="0" err="1">
                <a:latin typeface="Aptos" panose="020B0004020202020204" pitchFamily="34" charset="0"/>
              </a:rPr>
              <a:t>impact</a:t>
            </a:r>
            <a:r>
              <a:rPr lang="de-DE" b="1" dirty="0">
                <a:latin typeface="Aptos" panose="020B0004020202020204" pitchFamily="34" charset="0"/>
              </a:rPr>
              <a:t> </a:t>
            </a:r>
            <a:r>
              <a:rPr lang="de-DE" b="1" dirty="0" err="1">
                <a:latin typeface="Aptos" panose="020B0004020202020204" pitchFamily="34" charset="0"/>
              </a:rPr>
              <a:t>is</a:t>
            </a:r>
            <a:r>
              <a:rPr lang="de-DE" b="1" dirty="0">
                <a:latin typeface="Aptos" panose="020B0004020202020204" pitchFamily="34" charset="0"/>
              </a:rPr>
              <a:t>: </a:t>
            </a:r>
            <a:r>
              <a:rPr lang="de-DE" b="1" dirty="0" err="1">
                <a:latin typeface="Aptos" panose="020B0004020202020204" pitchFamily="34" charset="0"/>
              </a:rPr>
              <a:t>Freeing</a:t>
            </a:r>
            <a:r>
              <a:rPr lang="de-DE" b="1" dirty="0">
                <a:latin typeface="Aptos" panose="020B0004020202020204" pitchFamily="34" charset="0"/>
              </a:rPr>
              <a:t> </a:t>
            </a:r>
            <a:r>
              <a:rPr lang="de-DE" b="1" dirty="0" err="1">
                <a:latin typeface="Aptos" panose="020B0004020202020204" pitchFamily="34" charset="0"/>
              </a:rPr>
              <a:t>the</a:t>
            </a:r>
            <a:r>
              <a:rPr lang="de-DE" b="1" dirty="0">
                <a:latin typeface="Aptos" panose="020B0004020202020204" pitchFamily="34" charset="0"/>
              </a:rPr>
              <a:t> </a:t>
            </a:r>
            <a:r>
              <a:rPr lang="de-DE" b="1" dirty="0" err="1">
                <a:latin typeface="Aptos" panose="020B0004020202020204" pitchFamily="34" charset="0"/>
              </a:rPr>
              <a:t>ocean</a:t>
            </a:r>
            <a:r>
              <a:rPr lang="de-DE" b="1" dirty="0">
                <a:latin typeface="Aptos" panose="020B0004020202020204" pitchFamily="34" charset="0"/>
              </a:rPr>
              <a:t> </a:t>
            </a:r>
            <a:r>
              <a:rPr lang="de-DE" b="1" dirty="0" err="1">
                <a:latin typeface="Aptos" panose="020B0004020202020204" pitchFamily="34" charset="0"/>
              </a:rPr>
              <a:t>from</a:t>
            </a:r>
            <a:r>
              <a:rPr lang="de-DE" b="1" dirty="0">
                <a:latin typeface="Aptos" panose="020B0004020202020204" pitchFamily="34" charset="0"/>
              </a:rPr>
              <a:t> </a:t>
            </a:r>
            <a:r>
              <a:rPr lang="de-DE" b="1" dirty="0" err="1">
                <a:latin typeface="Aptos" panose="020B0004020202020204" pitchFamily="34" charset="0"/>
              </a:rPr>
              <a:t>plastic</a:t>
            </a:r>
            <a:r>
              <a:rPr lang="de-DE" b="1" dirty="0">
                <a:latin typeface="Aptos" panose="020B0004020202020204" pitchFamily="34" charset="0"/>
              </a:rPr>
              <a:t>, </a:t>
            </a:r>
            <a:r>
              <a:rPr lang="de-DE" b="1" dirty="0" err="1">
                <a:latin typeface="Aptos" panose="020B0004020202020204" pitchFamily="34" charset="0"/>
              </a:rPr>
              <a:t>then</a:t>
            </a:r>
            <a:r>
              <a:rPr lang="de-DE" b="1" dirty="0">
                <a:latin typeface="Aptos" panose="020B0004020202020204" pitchFamily="34" charset="0"/>
              </a:rPr>
              <a:t> </a:t>
            </a:r>
            <a:r>
              <a:rPr lang="de-DE" b="1" dirty="0" err="1">
                <a:latin typeface="Aptos" panose="020B0004020202020204" pitchFamily="34" charset="0"/>
              </a:rPr>
              <a:t>you</a:t>
            </a:r>
            <a:r>
              <a:rPr lang="de-DE" b="1" dirty="0">
                <a:latin typeface="Aptos" panose="020B0004020202020204" pitchFamily="34" charset="0"/>
              </a:rPr>
              <a:t> </a:t>
            </a:r>
            <a:r>
              <a:rPr lang="de-DE" b="1" dirty="0" err="1">
                <a:latin typeface="Aptos" panose="020B0004020202020204" pitchFamily="34" charset="0"/>
              </a:rPr>
              <a:t>could</a:t>
            </a:r>
            <a:r>
              <a:rPr lang="de-DE" b="1" dirty="0">
                <a:latin typeface="Aptos" panose="020B0004020202020204" pitchFamily="34" charset="0"/>
              </a:rPr>
              <a:t> </a:t>
            </a:r>
            <a:r>
              <a:rPr lang="de-DE" b="1" dirty="0" err="1">
                <a:latin typeface="Aptos" panose="020B0004020202020204" pitchFamily="34" charset="0"/>
              </a:rPr>
              <a:t>choose</a:t>
            </a:r>
            <a:r>
              <a:rPr lang="de-DE" b="1" dirty="0">
                <a:latin typeface="Aptos" panose="020B0004020202020204" pitchFamily="34" charset="0"/>
              </a:rPr>
              <a:t> </a:t>
            </a:r>
            <a:r>
              <a:rPr lang="de-DE" b="1" dirty="0" err="1">
                <a:latin typeface="Aptos" panose="020B0004020202020204" pitchFamily="34" charset="0"/>
              </a:rPr>
              <a:t>one</a:t>
            </a:r>
            <a:r>
              <a:rPr lang="de-DE" b="1" dirty="0">
                <a:latin typeface="Aptos" panose="020B0004020202020204" pitchFamily="34" charset="0"/>
              </a:rPr>
              <a:t> </a:t>
            </a:r>
            <a:r>
              <a:rPr lang="de-DE" b="1" dirty="0" err="1">
                <a:latin typeface="Aptos" panose="020B0004020202020204" pitchFamily="34" charset="0"/>
              </a:rPr>
              <a:t>of</a:t>
            </a:r>
            <a:r>
              <a:rPr lang="de-DE" b="1" dirty="0">
                <a:latin typeface="Aptos" panose="020B0004020202020204" pitchFamily="34" charset="0"/>
              </a:rPr>
              <a:t> </a:t>
            </a:r>
            <a:r>
              <a:rPr lang="de-DE" b="1" dirty="0" err="1">
                <a:latin typeface="Aptos" panose="020B0004020202020204" pitchFamily="34" charset="0"/>
              </a:rPr>
              <a:t>those</a:t>
            </a:r>
            <a:r>
              <a:rPr lang="de-DE" b="1" dirty="0">
                <a:latin typeface="Aptos" panose="020B0004020202020204" pitchFamily="34" charset="0"/>
              </a:rPr>
              <a:t> </a:t>
            </a:r>
            <a:r>
              <a:rPr lang="de-DE" b="1" dirty="0" err="1">
                <a:latin typeface="Aptos" panose="020B0004020202020204" pitchFamily="34" charset="0"/>
              </a:rPr>
              <a:t>protagonists</a:t>
            </a:r>
            <a:r>
              <a:rPr lang="de-DE" b="1" dirty="0">
                <a:latin typeface="Aptos" panose="020B0004020202020204" pitchFamily="34" charset="0"/>
              </a:rPr>
              <a:t>, </a:t>
            </a:r>
            <a:r>
              <a:rPr lang="de-DE" b="1" dirty="0" err="1">
                <a:latin typeface="Aptos" panose="020B0004020202020204" pitchFamily="34" charset="0"/>
              </a:rPr>
              <a:t>for</a:t>
            </a:r>
            <a:r>
              <a:rPr lang="de-DE" b="1" dirty="0">
                <a:latin typeface="Aptos" panose="020B0004020202020204" pitchFamily="34" charset="0"/>
              </a:rPr>
              <a:t> </a:t>
            </a:r>
            <a:r>
              <a:rPr lang="de-DE" b="1" dirty="0" err="1">
                <a:latin typeface="Aptos" panose="020B0004020202020204" pitchFamily="34" charset="0"/>
              </a:rPr>
              <a:t>example</a:t>
            </a:r>
            <a:r>
              <a:rPr lang="de-DE" b="1" dirty="0">
                <a:latin typeface="Aptos" panose="020B0004020202020204" pitchFamily="34" charset="0"/>
              </a:rPr>
              <a:t>:</a:t>
            </a:r>
          </a:p>
          <a:p>
            <a:pPr marL="158750" indent="0" algn="l">
              <a:buNone/>
            </a:pPr>
            <a:endParaRPr lang="de-DE" b="1" dirty="0">
              <a:latin typeface="Aptos" panose="020B0004020202020204" pitchFamily="34" charset="0"/>
            </a:endParaRPr>
          </a:p>
          <a:p>
            <a:pPr marL="457200" indent="-298450" algn="l"/>
            <a:r>
              <a:rPr lang="de-DE" b="1" dirty="0" err="1">
                <a:latin typeface="Aptos" panose="020B0004020202020204" pitchFamily="34" charset="0"/>
              </a:rPr>
              <a:t>ocean</a:t>
            </a:r>
            <a:r>
              <a:rPr lang="de-DE" b="1" dirty="0">
                <a:latin typeface="Aptos" panose="020B0004020202020204" pitchFamily="34" charset="0"/>
              </a:rPr>
              <a:t> </a:t>
            </a:r>
            <a:r>
              <a:rPr lang="de-DE" b="1" dirty="0" err="1">
                <a:latin typeface="Aptos" panose="020B0004020202020204" pitchFamily="34" charset="0"/>
              </a:rPr>
              <a:t>biologist</a:t>
            </a:r>
            <a:endParaRPr lang="de-DE" b="1" dirty="0">
              <a:latin typeface="Aptos" panose="020B0004020202020204" pitchFamily="34" charset="0"/>
            </a:endParaRPr>
          </a:p>
          <a:p>
            <a:pPr marL="457200" indent="-298450" algn="l"/>
            <a:r>
              <a:rPr lang="de-DE" b="1" dirty="0" err="1">
                <a:latin typeface="Aptos" panose="020B0004020202020204" pitchFamily="34" charset="0"/>
              </a:rPr>
              <a:t>fisherman:woman</a:t>
            </a:r>
            <a:endParaRPr lang="de-DE" b="1" dirty="0">
              <a:latin typeface="Aptos" panose="020B0004020202020204" pitchFamily="34" charset="0"/>
            </a:endParaRPr>
          </a:p>
          <a:p>
            <a:pPr marL="457200" indent="-298450" algn="l"/>
            <a:r>
              <a:rPr lang="de-DE" b="1" dirty="0">
                <a:latin typeface="Aptos" panose="020B0004020202020204" pitchFamily="34" charset="0"/>
              </a:rPr>
              <a:t>Turtle</a:t>
            </a:r>
          </a:p>
          <a:p>
            <a:pPr marL="158750" indent="0" algn="l">
              <a:buNone/>
            </a:pPr>
            <a:endParaRPr lang="de-DE" b="1" dirty="0">
              <a:latin typeface="Aptos" panose="020B0004020202020204" pitchFamily="34" charset="0"/>
            </a:endParaRPr>
          </a:p>
          <a:p>
            <a:pPr marL="158750" indent="0" algn="l">
              <a:buNone/>
            </a:pPr>
            <a:r>
              <a:rPr lang="de-DE" b="1" dirty="0" err="1">
                <a:latin typeface="Aptos" panose="020B0004020202020204" pitchFamily="34" charset="0"/>
              </a:rPr>
              <a:t>Which</a:t>
            </a:r>
            <a:r>
              <a:rPr lang="de-DE" b="1" dirty="0">
                <a:latin typeface="Aptos" panose="020B0004020202020204" pitchFamily="34" charset="0"/>
              </a:rPr>
              <a:t> </a:t>
            </a:r>
            <a:r>
              <a:rPr lang="de-DE" b="1" dirty="0" err="1">
                <a:latin typeface="Aptos" panose="020B0004020202020204" pitchFamily="34" charset="0"/>
              </a:rPr>
              <a:t>one</a:t>
            </a:r>
            <a:r>
              <a:rPr lang="de-DE" b="1" dirty="0">
                <a:latin typeface="Aptos" panose="020B0004020202020204" pitchFamily="34" charset="0"/>
              </a:rPr>
              <a:t> will </a:t>
            </a:r>
            <a:r>
              <a:rPr lang="de-DE" b="1" dirty="0" err="1">
                <a:latin typeface="Aptos" panose="020B0004020202020204" pitchFamily="34" charset="0"/>
              </a:rPr>
              <a:t>you</a:t>
            </a:r>
            <a:r>
              <a:rPr lang="de-DE" b="1" dirty="0">
                <a:latin typeface="Aptos" panose="020B0004020202020204" pitchFamily="34" charset="0"/>
              </a:rPr>
              <a:t> </a:t>
            </a:r>
            <a:r>
              <a:rPr lang="de-DE" b="1" dirty="0" err="1">
                <a:latin typeface="Aptos" panose="020B0004020202020204" pitchFamily="34" charset="0"/>
              </a:rPr>
              <a:t>choose</a:t>
            </a:r>
            <a:r>
              <a:rPr lang="de-DE" b="1" dirty="0">
                <a:latin typeface="Aptos" panose="020B0004020202020204" pitchFamily="34" charset="0"/>
              </a:rPr>
              <a:t> </a:t>
            </a:r>
            <a:r>
              <a:rPr lang="de-DE" b="1" dirty="0" err="1">
                <a:latin typeface="Aptos" panose="020B0004020202020204" pitchFamily="34" charset="0"/>
              </a:rPr>
              <a:t>for</a:t>
            </a:r>
            <a:r>
              <a:rPr lang="de-DE" b="1" dirty="0">
                <a:latin typeface="Aptos" panose="020B0004020202020204" pitchFamily="34" charset="0"/>
              </a:rPr>
              <a:t> </a:t>
            </a:r>
            <a:r>
              <a:rPr lang="de-DE" b="1" dirty="0" err="1">
                <a:latin typeface="Aptos" panose="020B0004020202020204" pitchFamily="34" charset="0"/>
              </a:rPr>
              <a:t>your</a:t>
            </a:r>
            <a:r>
              <a:rPr lang="de-DE" b="1" dirty="0">
                <a:latin typeface="Aptos" panose="020B0004020202020204" pitchFamily="34" charset="0"/>
              </a:rPr>
              <a:t> </a:t>
            </a:r>
            <a:r>
              <a:rPr lang="de-DE" b="1" dirty="0" err="1">
                <a:latin typeface="Aptos" panose="020B0004020202020204" pitchFamily="34" charset="0"/>
              </a:rPr>
              <a:t>story</a:t>
            </a:r>
            <a:r>
              <a:rPr lang="de-DE" b="1" dirty="0">
                <a:latin typeface="Aptos" panose="020B0004020202020204" pitchFamily="34" charset="0"/>
              </a:rPr>
              <a:t>? The </a:t>
            </a:r>
            <a:r>
              <a:rPr lang="de-DE" b="1" dirty="0" err="1">
                <a:latin typeface="Aptos" panose="020B0004020202020204" pitchFamily="34" charset="0"/>
              </a:rPr>
              <a:t>most</a:t>
            </a:r>
            <a:r>
              <a:rPr lang="de-DE" b="1" dirty="0">
                <a:latin typeface="Aptos" panose="020B0004020202020204" pitchFamily="34" charset="0"/>
              </a:rPr>
              <a:t> </a:t>
            </a:r>
            <a:r>
              <a:rPr lang="de-DE" b="1" dirty="0" err="1">
                <a:latin typeface="Aptos" panose="020B0004020202020204" pitchFamily="34" charset="0"/>
              </a:rPr>
              <a:t>sympathetic</a:t>
            </a:r>
            <a:r>
              <a:rPr lang="de-DE" b="1" dirty="0">
                <a:latin typeface="Aptos" panose="020B0004020202020204" pitchFamily="34" charset="0"/>
              </a:rPr>
              <a:t> </a:t>
            </a:r>
            <a:r>
              <a:rPr lang="de-DE" b="1" dirty="0" err="1">
                <a:latin typeface="Aptos" panose="020B0004020202020204" pitchFamily="34" charset="0"/>
              </a:rPr>
              <a:t>person</a:t>
            </a:r>
            <a:r>
              <a:rPr lang="de-DE" b="1" dirty="0">
                <a:latin typeface="Aptos" panose="020B0004020202020204" pitchFamily="34" charset="0"/>
              </a:rPr>
              <a:t>? The </a:t>
            </a:r>
            <a:r>
              <a:rPr lang="de-DE" b="1" dirty="0" err="1">
                <a:latin typeface="Aptos" panose="020B0004020202020204" pitchFamily="34" charset="0"/>
              </a:rPr>
              <a:t>most</a:t>
            </a:r>
            <a:r>
              <a:rPr lang="de-DE" b="1" dirty="0">
                <a:latin typeface="Aptos" panose="020B0004020202020204" pitchFamily="34" charset="0"/>
              </a:rPr>
              <a:t> emotional? The </a:t>
            </a:r>
            <a:r>
              <a:rPr lang="de-DE" b="1" dirty="0" err="1">
                <a:latin typeface="Aptos" panose="020B0004020202020204" pitchFamily="34" charset="0"/>
              </a:rPr>
              <a:t>one</a:t>
            </a:r>
            <a:r>
              <a:rPr lang="de-DE" b="1" dirty="0">
                <a:latin typeface="Aptos" panose="020B0004020202020204" pitchFamily="34" charset="0"/>
              </a:rPr>
              <a:t> </a:t>
            </a:r>
            <a:r>
              <a:rPr lang="de-DE" b="1" dirty="0" err="1">
                <a:latin typeface="Aptos" panose="020B0004020202020204" pitchFamily="34" charset="0"/>
              </a:rPr>
              <a:t>that</a:t>
            </a:r>
            <a:r>
              <a:rPr lang="de-DE" b="1" dirty="0">
                <a:latin typeface="Aptos" panose="020B0004020202020204" pitchFamily="34" charset="0"/>
              </a:rPr>
              <a:t> </a:t>
            </a:r>
            <a:r>
              <a:rPr lang="de-DE" b="1" dirty="0" err="1">
                <a:latin typeface="Aptos" panose="020B0004020202020204" pitchFamily="34" charset="0"/>
              </a:rPr>
              <a:t>triggers</a:t>
            </a:r>
            <a:r>
              <a:rPr lang="de-DE" b="1" dirty="0">
                <a:latin typeface="Aptos" panose="020B0004020202020204" pitchFamily="34" charset="0"/>
              </a:rPr>
              <a:t> </a:t>
            </a:r>
            <a:r>
              <a:rPr lang="de-DE" b="1" dirty="0" err="1">
                <a:latin typeface="Aptos" panose="020B0004020202020204" pitchFamily="34" charset="0"/>
              </a:rPr>
              <a:t>most</a:t>
            </a:r>
            <a:r>
              <a:rPr lang="de-DE" b="1" dirty="0">
                <a:latin typeface="Aptos" panose="020B0004020202020204" pitchFamily="34" charset="0"/>
              </a:rPr>
              <a:t>?</a:t>
            </a: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8426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228600" lvl="0" indent="-152400" algn="l" rtl="0">
              <a:spcBef>
                <a:spcPts val="0"/>
              </a:spcBef>
              <a:spcAft>
                <a:spcPts val="0"/>
              </a:spcAft>
              <a:buClr>
                <a:schemeClr val="dk1"/>
              </a:buClr>
              <a:buSzPts val="1200"/>
              <a:buFont typeface="Noticia Text"/>
              <a:buNone/>
            </a:pPr>
            <a:r>
              <a:rPr lang="de-DE" b="1" dirty="0" err="1">
                <a:latin typeface="Aptos" panose="020B0004020202020204" pitchFamily="34" charset="0"/>
                <a:sym typeface="Arial"/>
              </a:rPr>
              <a:t>How</a:t>
            </a:r>
            <a:r>
              <a:rPr lang="de-DE" b="1" dirty="0">
                <a:latin typeface="Aptos" panose="020B0004020202020204" pitchFamily="34" charset="0"/>
                <a:sym typeface="Arial"/>
              </a:rPr>
              <a:t>?</a:t>
            </a:r>
          </a:p>
          <a:p>
            <a:pPr marL="228600" lvl="0" indent="-152400" algn="l" rtl="0">
              <a:spcBef>
                <a:spcPts val="0"/>
              </a:spcBef>
              <a:spcAft>
                <a:spcPts val="0"/>
              </a:spcAft>
              <a:buClr>
                <a:schemeClr val="dk1"/>
              </a:buClr>
              <a:buSzPts val="1200"/>
              <a:buFont typeface="Noticia Text"/>
              <a:buNone/>
            </a:pPr>
            <a:r>
              <a:rPr lang="de-DE" b="0" dirty="0">
                <a:latin typeface="Aptos" panose="020B0004020202020204" pitchFamily="34" charset="0"/>
                <a:sym typeface="Arial"/>
              </a:rPr>
              <a:t>- solo </a:t>
            </a:r>
            <a:r>
              <a:rPr lang="de-DE" b="0" dirty="0" err="1">
                <a:latin typeface="Aptos" panose="020B0004020202020204" pitchFamily="34" charset="0"/>
                <a:sym typeface="Arial"/>
              </a:rPr>
              <a:t>work</a:t>
            </a:r>
            <a:endParaRPr lang="de-DE" b="0" dirty="0">
              <a:latin typeface="Aptos" panose="020B0004020202020204" pitchFamily="34" charset="0"/>
              <a:sym typeface="Arial"/>
            </a:endParaRPr>
          </a:p>
          <a:p>
            <a:pPr marL="228600" lvl="0" indent="-152400" algn="l" rtl="0">
              <a:spcBef>
                <a:spcPts val="0"/>
              </a:spcBef>
              <a:spcAft>
                <a:spcPts val="0"/>
              </a:spcAft>
              <a:buClr>
                <a:schemeClr val="dk1"/>
              </a:buClr>
              <a:buSzPts val="1200"/>
              <a:buFont typeface="Noticia Text"/>
              <a:buNone/>
            </a:pPr>
            <a:r>
              <a:rPr lang="de-DE" b="0" dirty="0">
                <a:latin typeface="Aptos" panose="020B0004020202020204" pitchFamily="34" charset="0"/>
                <a:sym typeface="Arial"/>
              </a:rPr>
              <a:t>- </a:t>
            </a:r>
            <a:r>
              <a:rPr lang="de-DE" b="0" dirty="0" err="1">
                <a:latin typeface="Aptos" panose="020B0004020202020204" pitchFamily="34" charset="0"/>
                <a:sym typeface="Arial"/>
              </a:rPr>
              <a:t>work</a:t>
            </a:r>
            <a:r>
              <a:rPr lang="de-DE" b="0" dirty="0">
                <a:latin typeface="Aptos" panose="020B0004020202020204" pitchFamily="34" charset="0"/>
                <a:sym typeface="Arial"/>
              </a:rPr>
              <a:t> on individual </a:t>
            </a:r>
            <a:r>
              <a:rPr lang="de-DE" b="0" dirty="0" err="1">
                <a:latin typeface="Aptos" panose="020B0004020202020204" pitchFamily="34" charset="0"/>
                <a:sym typeface="Arial"/>
              </a:rPr>
              <a:t>templates</a:t>
            </a:r>
            <a:endParaRPr lang="de-DE" b="0" dirty="0">
              <a:latin typeface="Aptos" panose="020B0004020202020204" pitchFamily="34" charset="0"/>
              <a:sym typeface="Arial"/>
            </a:endParaRPr>
          </a:p>
          <a:p>
            <a:pPr marL="228600" lvl="0" indent="-152400" algn="l" rtl="0">
              <a:spcBef>
                <a:spcPts val="0"/>
              </a:spcBef>
              <a:spcAft>
                <a:spcPts val="0"/>
              </a:spcAft>
              <a:buClr>
                <a:schemeClr val="dk1"/>
              </a:buClr>
              <a:buSzPts val="1200"/>
              <a:buFont typeface="Noticia Text"/>
              <a:buNone/>
            </a:pPr>
            <a:endParaRPr lang="de-DE" b="1" dirty="0">
              <a:latin typeface="Aptos" panose="020B0004020202020204" pitchFamily="34" charset="0"/>
              <a:sym typeface="Arial"/>
            </a:endParaRPr>
          </a:p>
          <a:p>
            <a:pPr marL="228600" lvl="0" indent="-152400" algn="l" rtl="0">
              <a:spcBef>
                <a:spcPts val="0"/>
              </a:spcBef>
              <a:spcAft>
                <a:spcPts val="0"/>
              </a:spcAft>
              <a:buClr>
                <a:schemeClr val="dk1"/>
              </a:buClr>
              <a:buSzPts val="1200"/>
              <a:buFont typeface="Noticia Text"/>
              <a:buNone/>
            </a:pPr>
            <a:r>
              <a:rPr lang="de-DE" b="1" dirty="0" err="1">
                <a:latin typeface="Aptos" panose="020B0004020202020204" pitchFamily="34" charset="0"/>
                <a:sym typeface="Arial"/>
              </a:rPr>
              <a:t>What</a:t>
            </a:r>
            <a:r>
              <a:rPr lang="de-DE" b="1" dirty="0">
                <a:latin typeface="Aptos" panose="020B0004020202020204" pitchFamily="34" charset="0"/>
                <a:sym typeface="Arial"/>
              </a:rPr>
              <a:t>?</a:t>
            </a:r>
            <a:endParaRPr lang="de-DE" b="1" dirty="0">
              <a:latin typeface="Aptos" panose="020B0004020202020204" pitchFamily="34" charset="0"/>
            </a:endParaRPr>
          </a:p>
          <a:p>
            <a:pPr marL="228600" lvl="0" indent="-152400" algn="l" rtl="0">
              <a:spcBef>
                <a:spcPts val="0"/>
              </a:spcBef>
              <a:spcAft>
                <a:spcPts val="0"/>
              </a:spcAft>
              <a:buClr>
                <a:schemeClr val="dk1"/>
              </a:buClr>
              <a:buSzPts val="1200"/>
              <a:buFont typeface="Noticia Text"/>
              <a:buNone/>
            </a:pPr>
            <a:r>
              <a:rPr lang="de-DE" b="0" dirty="0">
                <a:latin typeface="Aptos" panose="020B0004020202020204" pitchFamily="34" charset="0"/>
                <a:sym typeface="Arial"/>
              </a:rPr>
              <a:t>- </a:t>
            </a:r>
            <a:r>
              <a:rPr lang="de-DE" b="0" dirty="0" err="1">
                <a:latin typeface="Aptos" panose="020B0004020202020204" pitchFamily="34" charset="0"/>
                <a:sym typeface="Arial"/>
              </a:rPr>
              <a:t>come</a:t>
            </a:r>
            <a:r>
              <a:rPr lang="de-DE" b="0" dirty="0">
                <a:latin typeface="Aptos" panose="020B0004020202020204" pitchFamily="34" charset="0"/>
                <a:sym typeface="Arial"/>
              </a:rPr>
              <a:t> </a:t>
            </a:r>
            <a:r>
              <a:rPr lang="de-DE" b="0" dirty="0" err="1">
                <a:latin typeface="Aptos" panose="020B0004020202020204" pitchFamily="34" charset="0"/>
                <a:sym typeface="Arial"/>
              </a:rPr>
              <a:t>up</a:t>
            </a:r>
            <a:r>
              <a:rPr lang="de-DE" b="0" dirty="0">
                <a:latin typeface="Aptos" panose="020B0004020202020204" pitchFamily="34" charset="0"/>
                <a:sym typeface="Arial"/>
              </a:rPr>
              <a:t> </a:t>
            </a:r>
            <a:r>
              <a:rPr lang="de-DE" b="0" dirty="0" err="1">
                <a:latin typeface="Aptos" panose="020B0004020202020204" pitchFamily="34" charset="0"/>
                <a:sym typeface="Arial"/>
              </a:rPr>
              <a:t>with</a:t>
            </a:r>
            <a:r>
              <a:rPr lang="de-DE" b="0" dirty="0">
                <a:latin typeface="Aptos" panose="020B0004020202020204" pitchFamily="34" charset="0"/>
                <a:sym typeface="Arial"/>
              </a:rPr>
              <a:t> a </a:t>
            </a:r>
            <a:r>
              <a:rPr lang="de-DE" b="0" dirty="0" err="1">
                <a:latin typeface="Aptos" panose="020B0004020202020204" pitchFamily="34" charset="0"/>
                <a:sym typeface="Arial"/>
              </a:rPr>
              <a:t>relatable</a:t>
            </a:r>
            <a:r>
              <a:rPr lang="de-DE" b="0" dirty="0">
                <a:latin typeface="Aptos" panose="020B0004020202020204" pitchFamily="34" charset="0"/>
                <a:sym typeface="Arial"/>
              </a:rPr>
              <a:t> </a:t>
            </a:r>
            <a:r>
              <a:rPr lang="de-DE" b="0" dirty="0" err="1">
                <a:latin typeface="Aptos" panose="020B0004020202020204" pitchFamily="34" charset="0"/>
                <a:sym typeface="Arial"/>
              </a:rPr>
              <a:t>character</a:t>
            </a:r>
            <a:r>
              <a:rPr lang="de-DE" b="0" dirty="0">
                <a:latin typeface="Aptos" panose="020B0004020202020204" pitchFamily="34" charset="0"/>
                <a:sym typeface="Arial"/>
              </a:rPr>
              <a:t> </a:t>
            </a:r>
            <a:r>
              <a:rPr lang="de-DE" b="0" dirty="0" err="1">
                <a:latin typeface="Aptos" panose="020B0004020202020204" pitchFamily="34" charset="0"/>
                <a:sym typeface="Arial"/>
              </a:rPr>
              <a:t>that</a:t>
            </a:r>
            <a:r>
              <a:rPr lang="de-DE" b="0" dirty="0">
                <a:latin typeface="Aptos" panose="020B0004020202020204" pitchFamily="34" charset="0"/>
                <a:sym typeface="Arial"/>
              </a:rPr>
              <a:t> </a:t>
            </a:r>
            <a:r>
              <a:rPr lang="de-DE" b="0" dirty="0" err="1">
                <a:latin typeface="Aptos" panose="020B0004020202020204" pitchFamily="34" charset="0"/>
                <a:sym typeface="Arial"/>
              </a:rPr>
              <a:t>is</a:t>
            </a:r>
            <a:r>
              <a:rPr lang="de-DE" b="0" dirty="0">
                <a:latin typeface="Aptos" panose="020B0004020202020204" pitchFamily="34" charset="0"/>
                <a:sym typeface="Arial"/>
              </a:rPr>
              <a:t> </a:t>
            </a:r>
            <a:r>
              <a:rPr lang="de-DE" b="0" dirty="0" err="1">
                <a:latin typeface="Aptos" panose="020B0004020202020204" pitchFamily="34" charset="0"/>
                <a:sym typeface="Arial"/>
              </a:rPr>
              <a:t>affected</a:t>
            </a:r>
            <a:r>
              <a:rPr lang="de-DE" b="0" dirty="0">
                <a:latin typeface="Aptos" panose="020B0004020202020204" pitchFamily="34" charset="0"/>
                <a:sym typeface="Arial"/>
              </a:rPr>
              <a:t> </a:t>
            </a:r>
            <a:r>
              <a:rPr lang="de-DE" b="0" dirty="0" err="1">
                <a:latin typeface="Aptos" panose="020B0004020202020204" pitchFamily="34" charset="0"/>
                <a:sym typeface="Arial"/>
              </a:rPr>
              <a:t>by</a:t>
            </a:r>
            <a:r>
              <a:rPr lang="de-DE" b="0" dirty="0">
                <a:latin typeface="Aptos" panose="020B0004020202020204" pitchFamily="34" charset="0"/>
                <a:sym typeface="Arial"/>
              </a:rPr>
              <a:t> </a:t>
            </a:r>
            <a:r>
              <a:rPr lang="de-DE" b="0" dirty="0" err="1">
                <a:latin typeface="Aptos" panose="020B0004020202020204" pitchFamily="34" charset="0"/>
                <a:sym typeface="Arial"/>
              </a:rPr>
              <a:t>your</a:t>
            </a:r>
            <a:r>
              <a:rPr lang="de-DE" b="0" dirty="0">
                <a:latin typeface="Aptos" panose="020B0004020202020204" pitchFamily="34" charset="0"/>
                <a:sym typeface="Arial"/>
              </a:rPr>
              <a:t> </a:t>
            </a:r>
            <a:r>
              <a:rPr lang="de-DE" b="0" dirty="0" err="1">
                <a:latin typeface="Aptos" panose="020B0004020202020204" pitchFamily="34" charset="0"/>
                <a:sym typeface="Arial"/>
              </a:rPr>
              <a:t>problem</a:t>
            </a:r>
            <a:r>
              <a:rPr lang="de-DE" b="0" dirty="0">
                <a:latin typeface="Aptos" panose="020B0004020202020204" pitchFamily="34" charset="0"/>
                <a:sym typeface="Arial"/>
              </a:rPr>
              <a:t> (</a:t>
            </a:r>
            <a:r>
              <a:rPr lang="de-DE" b="0" dirty="0" err="1">
                <a:latin typeface="Aptos" panose="020B0004020202020204" pitchFamily="34" charset="0"/>
                <a:sym typeface="Arial"/>
              </a:rPr>
              <a:t>can</a:t>
            </a:r>
            <a:r>
              <a:rPr lang="de-DE" b="0" dirty="0">
                <a:latin typeface="Aptos" panose="020B0004020202020204" pitchFamily="34" charset="0"/>
                <a:sym typeface="Arial"/>
              </a:rPr>
              <a:t> also </a:t>
            </a:r>
            <a:r>
              <a:rPr lang="de-DE" b="0" dirty="0" err="1">
                <a:latin typeface="Aptos" panose="020B0004020202020204" pitchFamily="34" charset="0"/>
                <a:sym typeface="Arial"/>
              </a:rPr>
              <a:t>be</a:t>
            </a:r>
            <a:r>
              <a:rPr lang="de-DE" b="0" dirty="0">
                <a:latin typeface="Aptos" panose="020B0004020202020204" pitchFamily="34" charset="0"/>
                <a:sym typeface="Arial"/>
              </a:rPr>
              <a:t> a non-human </a:t>
            </a:r>
            <a:r>
              <a:rPr lang="de-DE" b="0" dirty="0" err="1">
                <a:latin typeface="Aptos" panose="020B0004020202020204" pitchFamily="34" charset="0"/>
                <a:sym typeface="Arial"/>
              </a:rPr>
              <a:t>character</a:t>
            </a:r>
            <a:r>
              <a:rPr lang="de-DE" b="0" dirty="0">
                <a:latin typeface="Aptos" panose="020B0004020202020204" pitchFamily="34" charset="0"/>
                <a:sym typeface="Arial"/>
              </a:rPr>
              <a:t>)</a:t>
            </a:r>
            <a:endParaRPr lang="de-DE" b="0" dirty="0">
              <a:latin typeface="Aptos" panose="020B0004020202020204" pitchFamily="34" charset="0"/>
            </a:endParaRPr>
          </a:p>
          <a:p>
            <a:pPr marL="228600" lvl="0" indent="-152400" algn="l" rtl="0">
              <a:spcBef>
                <a:spcPts val="0"/>
              </a:spcBef>
              <a:spcAft>
                <a:spcPts val="0"/>
              </a:spcAft>
              <a:buClr>
                <a:schemeClr val="dk1"/>
              </a:buClr>
              <a:buSzPts val="1200"/>
              <a:buFont typeface="Noticia Text"/>
              <a:buNone/>
            </a:pPr>
            <a:r>
              <a:rPr lang="de-DE" b="0" dirty="0">
                <a:latin typeface="Aptos" panose="020B0004020202020204" pitchFamily="34" charset="0"/>
                <a:sym typeface="Arial"/>
              </a:rPr>
              <a:t>- </a:t>
            </a:r>
            <a:r>
              <a:rPr lang="de-DE" b="0" dirty="0" err="1">
                <a:latin typeface="Aptos" panose="020B0004020202020204" pitchFamily="34" charset="0"/>
                <a:sym typeface="Arial"/>
              </a:rPr>
              <a:t>make</a:t>
            </a:r>
            <a:r>
              <a:rPr lang="de-DE" b="0" dirty="0">
                <a:latin typeface="Aptos" panose="020B0004020202020204" pitchFamily="34" charset="0"/>
                <a:sym typeface="Arial"/>
              </a:rPr>
              <a:t> </a:t>
            </a:r>
            <a:r>
              <a:rPr lang="de-DE" b="0" dirty="0" err="1">
                <a:latin typeface="Aptos" panose="020B0004020202020204" pitchFamily="34" charset="0"/>
                <a:sym typeface="Arial"/>
              </a:rPr>
              <a:t>it</a:t>
            </a:r>
            <a:r>
              <a:rPr lang="de-DE" b="0" dirty="0">
                <a:latin typeface="Aptos" panose="020B0004020202020204" pitchFamily="34" charset="0"/>
                <a:sym typeface="Arial"/>
              </a:rPr>
              <a:t> </a:t>
            </a:r>
            <a:r>
              <a:rPr lang="de-DE" b="0" dirty="0" err="1">
                <a:latin typeface="Aptos" panose="020B0004020202020204" pitchFamily="34" charset="0"/>
                <a:sym typeface="Arial"/>
              </a:rPr>
              <a:t>relatable</a:t>
            </a:r>
            <a:r>
              <a:rPr lang="de-DE" b="0" dirty="0">
                <a:latin typeface="Aptos" panose="020B0004020202020204" pitchFamily="34" charset="0"/>
                <a:sym typeface="Arial"/>
              </a:rPr>
              <a:t> </a:t>
            </a:r>
            <a:r>
              <a:rPr lang="de-DE" b="0" dirty="0" err="1">
                <a:latin typeface="Aptos" panose="020B0004020202020204" pitchFamily="34" charset="0"/>
                <a:sym typeface="Arial"/>
              </a:rPr>
              <a:t>by</a:t>
            </a:r>
            <a:r>
              <a:rPr lang="de-DE" b="0" dirty="0">
                <a:latin typeface="Aptos" panose="020B0004020202020204" pitchFamily="34" charset="0"/>
                <a:sym typeface="Arial"/>
              </a:rPr>
              <a:t> </a:t>
            </a:r>
            <a:r>
              <a:rPr lang="de-DE" b="0" dirty="0" err="1">
                <a:latin typeface="Aptos" panose="020B0004020202020204" pitchFamily="34" charset="0"/>
                <a:sym typeface="Arial"/>
              </a:rPr>
              <a:t>giving</a:t>
            </a:r>
            <a:r>
              <a:rPr lang="de-DE" b="0" dirty="0">
                <a:latin typeface="Aptos" panose="020B0004020202020204" pitchFamily="34" charset="0"/>
                <a:sym typeface="Arial"/>
              </a:rPr>
              <a:t> </a:t>
            </a:r>
            <a:r>
              <a:rPr lang="de-DE" b="0" dirty="0" err="1">
                <a:latin typeface="Aptos" panose="020B0004020202020204" pitchFamily="34" charset="0"/>
                <a:sym typeface="Arial"/>
              </a:rPr>
              <a:t>it</a:t>
            </a:r>
            <a:r>
              <a:rPr lang="de-DE" b="0" dirty="0">
                <a:latin typeface="Aptos" panose="020B0004020202020204" pitchFamily="34" charset="0"/>
                <a:sym typeface="Arial"/>
              </a:rPr>
              <a:t> </a:t>
            </a:r>
            <a:r>
              <a:rPr lang="de-DE" b="0" dirty="0" err="1">
                <a:latin typeface="Aptos" panose="020B0004020202020204" pitchFamily="34" charset="0"/>
                <a:sym typeface="Arial"/>
              </a:rPr>
              <a:t>colour</a:t>
            </a:r>
            <a:r>
              <a:rPr lang="de-DE" b="0" dirty="0">
                <a:latin typeface="Aptos" panose="020B0004020202020204" pitchFamily="34" charset="0"/>
                <a:sym typeface="Arial"/>
              </a:rPr>
              <a:t> (</a:t>
            </a:r>
            <a:r>
              <a:rPr lang="de-DE" b="0" dirty="0" err="1">
                <a:latin typeface="Aptos" panose="020B0004020202020204" pitchFamily="34" charset="0"/>
                <a:sym typeface="Arial"/>
              </a:rPr>
              <a:t>detailed</a:t>
            </a:r>
            <a:r>
              <a:rPr lang="de-DE" b="0" dirty="0">
                <a:latin typeface="Aptos" panose="020B0004020202020204" pitchFamily="34" charset="0"/>
                <a:sym typeface="Arial"/>
              </a:rPr>
              <a:t> </a:t>
            </a:r>
            <a:r>
              <a:rPr lang="de-DE" b="0" dirty="0" err="1">
                <a:latin typeface="Aptos" panose="020B0004020202020204" pitchFamily="34" charset="0"/>
                <a:sym typeface="Arial"/>
              </a:rPr>
              <a:t>information</a:t>
            </a:r>
            <a:r>
              <a:rPr lang="de-DE" b="0" dirty="0">
                <a:latin typeface="Aptos" panose="020B0004020202020204" pitchFamily="34" charset="0"/>
                <a:sym typeface="Arial"/>
              </a:rPr>
              <a:t>)</a:t>
            </a:r>
            <a:endParaRPr lang="de-DE" b="0" dirty="0">
              <a:latin typeface="Aptos" panose="020B0004020202020204" pitchFamily="34" charset="0"/>
            </a:endParaRPr>
          </a:p>
          <a:p>
            <a:pPr marL="228600" lvl="0" indent="-152400" algn="l" rtl="0">
              <a:spcBef>
                <a:spcPts val="0"/>
              </a:spcBef>
              <a:spcAft>
                <a:spcPts val="0"/>
              </a:spcAft>
              <a:buClr>
                <a:schemeClr val="dk1"/>
              </a:buClr>
              <a:buSzPts val="1200"/>
              <a:buFont typeface="Noticia Text"/>
              <a:buNone/>
            </a:pPr>
            <a:endParaRPr lang="de-DE" b="1" dirty="0">
              <a:latin typeface="Aptos" panose="020B0004020202020204" pitchFamily="34" charset="0"/>
              <a:sym typeface="Arial"/>
            </a:endParaRPr>
          </a:p>
          <a:p>
            <a:pPr marL="228600" lvl="0" indent="-152400" algn="l" rtl="0">
              <a:spcBef>
                <a:spcPts val="0"/>
              </a:spcBef>
              <a:spcAft>
                <a:spcPts val="0"/>
              </a:spcAft>
              <a:buClr>
                <a:schemeClr val="dk1"/>
              </a:buClr>
              <a:buSzPts val="1200"/>
              <a:buFont typeface="Noticia Text"/>
              <a:buNone/>
            </a:pPr>
            <a:r>
              <a:rPr lang="de-DE" b="1" dirty="0" err="1">
                <a:latin typeface="Aptos" panose="020B0004020202020204" pitchFamily="34" charset="0"/>
                <a:sym typeface="Arial"/>
              </a:rPr>
              <a:t>Why</a:t>
            </a:r>
            <a:r>
              <a:rPr lang="de-DE" b="1" dirty="0">
                <a:latin typeface="Aptos" panose="020B0004020202020204" pitchFamily="34" charset="0"/>
                <a:sym typeface="Arial"/>
              </a:rPr>
              <a:t>? Goal </a:t>
            </a:r>
            <a:r>
              <a:rPr lang="de-DE" b="1" dirty="0" err="1">
                <a:latin typeface="Aptos" panose="020B0004020202020204" pitchFamily="34" charset="0"/>
                <a:sym typeface="Arial"/>
              </a:rPr>
              <a:t>of</a:t>
            </a:r>
            <a:r>
              <a:rPr lang="de-DE" b="1" dirty="0">
                <a:latin typeface="Aptos" panose="020B0004020202020204" pitchFamily="34" charset="0"/>
                <a:sym typeface="Arial"/>
              </a:rPr>
              <a:t> </a:t>
            </a:r>
            <a:r>
              <a:rPr lang="de-DE" b="1" dirty="0" err="1">
                <a:latin typeface="Aptos" panose="020B0004020202020204" pitchFamily="34" charset="0"/>
                <a:sym typeface="Arial"/>
              </a:rPr>
              <a:t>the</a:t>
            </a:r>
            <a:r>
              <a:rPr lang="de-DE" b="1" dirty="0">
                <a:latin typeface="Aptos" panose="020B0004020202020204" pitchFamily="34" charset="0"/>
                <a:sym typeface="Arial"/>
              </a:rPr>
              <a:t> </a:t>
            </a:r>
            <a:r>
              <a:rPr lang="de-DE" b="1" dirty="0" err="1">
                <a:latin typeface="Aptos" panose="020B0004020202020204" pitchFamily="34" charset="0"/>
                <a:sym typeface="Arial"/>
              </a:rPr>
              <a:t>exercise</a:t>
            </a:r>
            <a:r>
              <a:rPr lang="de-DE" b="1" dirty="0">
                <a:latin typeface="Aptos" panose="020B0004020202020204" pitchFamily="34" charset="0"/>
                <a:sym typeface="Arial"/>
              </a:rPr>
              <a:t>:</a:t>
            </a:r>
            <a:endParaRPr lang="de-DE" b="1" dirty="0">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de-DE" b="0" dirty="0">
                <a:latin typeface="Aptos" panose="020B0004020202020204" pitchFamily="34" charset="0"/>
                <a:sym typeface="Arial"/>
              </a:rPr>
              <a:t>- </a:t>
            </a:r>
            <a:r>
              <a:rPr lang="de-DE" b="0" dirty="0" err="1">
                <a:latin typeface="Aptos" panose="020B0004020202020204" pitchFamily="34" charset="0"/>
                <a:sym typeface="Arial"/>
              </a:rPr>
              <a:t>character</a:t>
            </a:r>
            <a:r>
              <a:rPr lang="de-DE" b="0" dirty="0">
                <a:latin typeface="Aptos" panose="020B0004020202020204" pitchFamily="34" charset="0"/>
                <a:sym typeface="Arial"/>
              </a:rPr>
              <a:t> </a:t>
            </a:r>
            <a:r>
              <a:rPr lang="de-DE" b="0" dirty="0" err="1">
                <a:latin typeface="Aptos" panose="020B0004020202020204" pitchFamily="34" charset="0"/>
                <a:sym typeface="Arial"/>
              </a:rPr>
              <a:t>is</a:t>
            </a:r>
            <a:r>
              <a:rPr lang="de-DE" b="0" dirty="0">
                <a:latin typeface="Aptos" panose="020B0004020202020204" pitchFamily="34" charset="0"/>
                <a:sym typeface="Arial"/>
              </a:rPr>
              <a:t> </a:t>
            </a:r>
            <a:r>
              <a:rPr lang="de-DE" b="0" dirty="0" err="1">
                <a:latin typeface="Aptos" panose="020B0004020202020204" pitchFamily="34" charset="0"/>
                <a:sym typeface="Arial"/>
              </a:rPr>
              <a:t>the</a:t>
            </a:r>
            <a:r>
              <a:rPr lang="de-DE" b="0" dirty="0">
                <a:latin typeface="Aptos" panose="020B0004020202020204" pitchFamily="34" charset="0"/>
                <a:sym typeface="Arial"/>
              </a:rPr>
              <a:t> </a:t>
            </a:r>
            <a:r>
              <a:rPr lang="de-DE" b="0" dirty="0" err="1">
                <a:latin typeface="Aptos" panose="020B0004020202020204" pitchFamily="34" charset="0"/>
                <a:sym typeface="Arial"/>
              </a:rPr>
              <a:t>going</a:t>
            </a:r>
            <a:r>
              <a:rPr lang="de-DE" b="0" dirty="0">
                <a:latin typeface="Aptos" panose="020B0004020202020204" pitchFamily="34" charset="0"/>
                <a:sym typeface="Arial"/>
              </a:rPr>
              <a:t> </a:t>
            </a:r>
            <a:r>
              <a:rPr lang="de-DE" b="0" dirty="0" err="1">
                <a:latin typeface="Aptos" panose="020B0004020202020204" pitchFamily="34" charset="0"/>
                <a:sym typeface="Arial"/>
              </a:rPr>
              <a:t>to</a:t>
            </a:r>
            <a:r>
              <a:rPr lang="de-DE" b="0" dirty="0">
                <a:latin typeface="Aptos" panose="020B0004020202020204" pitchFamily="34" charset="0"/>
                <a:sym typeface="Arial"/>
              </a:rPr>
              <a:t> </a:t>
            </a:r>
            <a:r>
              <a:rPr lang="de-DE" b="0" dirty="0" err="1">
                <a:latin typeface="Aptos" panose="020B0004020202020204" pitchFamily="34" charset="0"/>
                <a:sym typeface="Arial"/>
              </a:rPr>
              <a:t>transform</a:t>
            </a:r>
            <a:r>
              <a:rPr lang="de-DE" b="0" dirty="0">
                <a:latin typeface="Aptos" panose="020B0004020202020204" pitchFamily="34" charset="0"/>
                <a:sym typeface="Arial"/>
              </a:rPr>
              <a:t> </a:t>
            </a:r>
            <a:r>
              <a:rPr lang="de-DE" b="0" dirty="0" err="1">
                <a:latin typeface="Aptos" panose="020B0004020202020204" pitchFamily="34" charset="0"/>
                <a:sym typeface="Arial"/>
              </a:rPr>
              <a:t>during</a:t>
            </a:r>
            <a:r>
              <a:rPr lang="de-DE" b="0" dirty="0">
                <a:latin typeface="Aptos" panose="020B0004020202020204" pitchFamily="34" charset="0"/>
                <a:sym typeface="Arial"/>
              </a:rPr>
              <a:t> </a:t>
            </a:r>
            <a:r>
              <a:rPr lang="de-DE" b="0" dirty="0" err="1">
                <a:latin typeface="Aptos" panose="020B0004020202020204" pitchFamily="34" charset="0"/>
                <a:sym typeface="Arial"/>
              </a:rPr>
              <a:t>the</a:t>
            </a:r>
            <a:r>
              <a:rPr lang="de-DE" b="0" dirty="0">
                <a:latin typeface="Aptos" panose="020B0004020202020204" pitchFamily="34" charset="0"/>
                <a:sym typeface="Arial"/>
              </a:rPr>
              <a:t> </a:t>
            </a:r>
            <a:r>
              <a:rPr lang="de-DE" b="0" dirty="0" err="1">
                <a:latin typeface="Aptos" panose="020B0004020202020204" pitchFamily="34" charset="0"/>
                <a:sym typeface="Arial"/>
              </a:rPr>
              <a:t>storytelling</a:t>
            </a:r>
            <a:endParaRPr lang="de-DE" b="0" dirty="0">
              <a:latin typeface="Aptos" panose="020B0004020202020204" pitchFamily="34" charset="0"/>
              <a:sym typeface="Arial"/>
            </a:endParaRPr>
          </a:p>
        </p:txBody>
      </p:sp>
    </p:spTree>
    <p:extLst>
      <p:ext uri="{BB962C8B-B14F-4D97-AF65-F5344CB8AC3E}">
        <p14:creationId xmlns:p14="http://schemas.microsoft.com/office/powerpoint/2010/main" val="677079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en-US" dirty="0">
                <a:latin typeface="Aptos" panose="020B0004020202020204" pitchFamily="34" charset="0"/>
                <a:cs typeface="Calibri"/>
              </a:rPr>
              <a:t>Reminder where do you find what (</a:t>
            </a:r>
            <a:r>
              <a:rPr lang="en-US" dirty="0" err="1">
                <a:latin typeface="Aptos" panose="020B0004020202020204" pitchFamily="34" charset="0"/>
                <a:cs typeface="Calibri"/>
              </a:rPr>
              <a:t>inkl</a:t>
            </a:r>
            <a:r>
              <a:rPr lang="en-US" dirty="0">
                <a:latin typeface="Aptos" panose="020B0004020202020204" pitchFamily="34" charset="0"/>
                <a:cs typeface="Calibri"/>
              </a:rPr>
              <a:t>. </a:t>
            </a:r>
            <a:r>
              <a:rPr lang="en-US" dirty="0" err="1">
                <a:latin typeface="Aptos" panose="020B0004020202020204" pitchFamily="34" charset="0"/>
                <a:cs typeface="Calibri"/>
              </a:rPr>
              <a:t>Legende</a:t>
            </a:r>
            <a:r>
              <a:rPr lang="en-US" dirty="0">
                <a:latin typeface="Aptos" panose="020B0004020202020204" pitchFamily="34" charset="0"/>
                <a:cs typeface="Calibri"/>
              </a:rPr>
              <a:t>)</a:t>
            </a:r>
          </a:p>
          <a:p>
            <a:pPr marL="158750" indent="0">
              <a:buNone/>
            </a:pPr>
            <a:r>
              <a:rPr lang="en-US" dirty="0" err="1">
                <a:latin typeface="Aptos" panose="020B0004020202020204" pitchFamily="34" charset="0"/>
                <a:cs typeface="Calibri"/>
              </a:rPr>
              <a:t>Hier</a:t>
            </a:r>
            <a:r>
              <a:rPr lang="en-US" dirty="0">
                <a:latin typeface="Aptos" panose="020B0004020202020204" pitchFamily="34" charset="0"/>
                <a:cs typeface="Calibri"/>
              </a:rPr>
              <a:t> </a:t>
            </a:r>
            <a:r>
              <a:rPr lang="en-US" dirty="0" err="1">
                <a:latin typeface="Aptos" panose="020B0004020202020204" pitchFamily="34" charset="0"/>
                <a:cs typeface="Calibri"/>
              </a:rPr>
              <a:t>noch</a:t>
            </a:r>
            <a:r>
              <a:rPr lang="en-US" dirty="0">
                <a:latin typeface="Aptos" panose="020B0004020202020204" pitchFamily="34" charset="0"/>
                <a:cs typeface="Calibri"/>
              </a:rPr>
              <a:t> mal Screenshare in </a:t>
            </a:r>
            <a:r>
              <a:rPr lang="en-US" dirty="0" err="1">
                <a:latin typeface="Aptos" panose="020B0004020202020204" pitchFamily="34" charset="0"/>
                <a:cs typeface="Calibri"/>
              </a:rPr>
              <a:t>kurz</a:t>
            </a:r>
            <a:r>
              <a:rPr lang="en-US" dirty="0">
                <a:latin typeface="Aptos" panose="020B0004020202020204" pitchFamily="34" charset="0"/>
                <a:cs typeface="Calibri"/>
              </a:rPr>
              <a:t> </a:t>
            </a:r>
            <a:r>
              <a:rPr lang="en-US" dirty="0" err="1">
                <a:latin typeface="Aptos" panose="020B0004020202020204" pitchFamily="34" charset="0"/>
                <a:cs typeface="Calibri"/>
              </a:rPr>
              <a:t>erklären</a:t>
            </a:r>
            <a:endParaRPr lang="en-US" dirty="0">
              <a:latin typeface="Aptos" panose="020B0004020202020204" pitchFamily="34" charset="0"/>
              <a:cs typeface="Calibri"/>
            </a:endParaRPr>
          </a:p>
        </p:txBody>
      </p:sp>
    </p:spTree>
    <p:extLst>
      <p:ext uri="{BB962C8B-B14F-4D97-AF65-F5344CB8AC3E}">
        <p14:creationId xmlns:p14="http://schemas.microsoft.com/office/powerpoint/2010/main" val="2259734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23D40-76EF-2E57-B60C-2D3F1D459ED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D64919A-E688-7519-60CE-1AA55D479466}"/>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A51B8201-9B87-B4EC-498D-A8EA609EC672}"/>
              </a:ext>
            </a:extLst>
          </p:cNvPr>
          <p:cNvSpPr>
            <a:spLocks noGrp="1"/>
          </p:cNvSpPr>
          <p:nvPr>
            <p:ph type="body" idx="1"/>
          </p:nvPr>
        </p:nvSpPr>
        <p:spPr/>
        <p:txBody>
          <a:bodyPr/>
          <a:lstStyle/>
          <a:p>
            <a:pPr marL="158750" indent="0">
              <a:buNone/>
            </a:pPr>
            <a:r>
              <a:rPr lang="en-US" dirty="0">
                <a:latin typeface="Aptos" panose="020B0004020202020204" pitchFamily="34" charset="0"/>
                <a:cs typeface="Calibri"/>
              </a:rPr>
              <a:t>Reminder where do you find what (</a:t>
            </a:r>
            <a:r>
              <a:rPr lang="en-US" dirty="0" err="1">
                <a:latin typeface="Aptos" panose="020B0004020202020204" pitchFamily="34" charset="0"/>
                <a:cs typeface="Calibri"/>
              </a:rPr>
              <a:t>inkl</a:t>
            </a:r>
            <a:r>
              <a:rPr lang="en-US" dirty="0">
                <a:latin typeface="Aptos" panose="020B0004020202020204" pitchFamily="34" charset="0"/>
                <a:cs typeface="Calibri"/>
              </a:rPr>
              <a:t>. </a:t>
            </a:r>
            <a:r>
              <a:rPr lang="en-US" dirty="0" err="1">
                <a:latin typeface="Aptos" panose="020B0004020202020204" pitchFamily="34" charset="0"/>
                <a:cs typeface="Calibri"/>
              </a:rPr>
              <a:t>Legende</a:t>
            </a:r>
            <a:r>
              <a:rPr lang="en-US" dirty="0">
                <a:latin typeface="Aptos" panose="020B0004020202020204" pitchFamily="34" charset="0"/>
                <a:cs typeface="Calibri"/>
              </a:rPr>
              <a:t>)</a:t>
            </a:r>
          </a:p>
          <a:p>
            <a:pPr marL="158750" indent="0">
              <a:buNone/>
            </a:pPr>
            <a:r>
              <a:rPr lang="en-US" dirty="0">
                <a:latin typeface="Aptos" panose="020B0004020202020204" pitchFamily="34" charset="0"/>
                <a:cs typeface="Calibri"/>
              </a:rPr>
              <a:t>Hier </a:t>
            </a:r>
            <a:r>
              <a:rPr lang="en-US" dirty="0" err="1">
                <a:latin typeface="Aptos" panose="020B0004020202020204" pitchFamily="34" charset="0"/>
                <a:cs typeface="Calibri"/>
              </a:rPr>
              <a:t>noch</a:t>
            </a:r>
            <a:r>
              <a:rPr lang="en-US" dirty="0">
                <a:latin typeface="Aptos" panose="020B0004020202020204" pitchFamily="34" charset="0"/>
                <a:cs typeface="Calibri"/>
              </a:rPr>
              <a:t> mal Screenshare in </a:t>
            </a:r>
            <a:r>
              <a:rPr lang="en-US" dirty="0" err="1">
                <a:latin typeface="Aptos" panose="020B0004020202020204" pitchFamily="34" charset="0"/>
                <a:cs typeface="Calibri"/>
              </a:rPr>
              <a:t>kurz</a:t>
            </a:r>
            <a:r>
              <a:rPr lang="en-US" dirty="0">
                <a:latin typeface="Aptos" panose="020B0004020202020204" pitchFamily="34" charset="0"/>
                <a:cs typeface="Calibri"/>
              </a:rPr>
              <a:t> </a:t>
            </a:r>
            <a:r>
              <a:rPr lang="en-US" dirty="0" err="1">
                <a:latin typeface="Aptos" panose="020B0004020202020204" pitchFamily="34" charset="0"/>
                <a:cs typeface="Calibri"/>
              </a:rPr>
              <a:t>erklären</a:t>
            </a:r>
            <a:endParaRPr lang="en-US" dirty="0">
              <a:latin typeface="Aptos" panose="020B0004020202020204" pitchFamily="34" charset="0"/>
              <a:cs typeface="Calibri"/>
            </a:endParaRPr>
          </a:p>
          <a:p>
            <a:pPr marL="158750" indent="0">
              <a:buNone/>
            </a:pPr>
            <a:endParaRPr lang="en-US" dirty="0">
              <a:latin typeface="Aptos" panose="020B0004020202020204" pitchFamily="34" charset="0"/>
              <a:cs typeface="Calibri"/>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dirty="0"/>
              <a:t>A </a:t>
            </a:r>
            <a:r>
              <a:rPr lang="de-DE" dirty="0" err="1"/>
              <a:t>former</a:t>
            </a:r>
            <a:r>
              <a:rPr lang="de-DE" dirty="0"/>
              <a:t> </a:t>
            </a:r>
            <a:r>
              <a:rPr lang="de-DE" dirty="0" err="1"/>
              <a:t>participant</a:t>
            </a:r>
            <a:r>
              <a:rPr lang="de-DE" dirty="0"/>
              <a:t> </a:t>
            </a:r>
            <a:r>
              <a:rPr lang="de-DE" dirty="0" err="1"/>
              <a:t>from</a:t>
            </a:r>
            <a:r>
              <a:rPr lang="de-DE" dirty="0"/>
              <a:t> a YES Workshop </a:t>
            </a:r>
            <a:r>
              <a:rPr lang="de-DE" dirty="0" err="1"/>
              <a:t>did</a:t>
            </a:r>
            <a:r>
              <a:rPr lang="de-DE" dirty="0"/>
              <a:t> </a:t>
            </a:r>
            <a:r>
              <a:rPr lang="de-DE" dirty="0" err="1"/>
              <a:t>his</a:t>
            </a:r>
            <a:r>
              <a:rPr lang="de-DE" dirty="0"/>
              <a:t> PhD in </a:t>
            </a:r>
            <a:r>
              <a:rPr lang="de-DE" dirty="0" err="1"/>
              <a:t>the</a:t>
            </a:r>
            <a:r>
              <a:rPr lang="de-DE" dirty="0"/>
              <a:t> </a:t>
            </a:r>
            <a:r>
              <a:rPr lang="de-DE" dirty="0" err="1"/>
              <a:t>developement</a:t>
            </a:r>
            <a:r>
              <a:rPr lang="de-DE" dirty="0"/>
              <a:t> </a:t>
            </a:r>
            <a:r>
              <a:rPr lang="de-DE" dirty="0" err="1"/>
              <a:t>of</a:t>
            </a:r>
            <a:r>
              <a:rPr lang="de-DE" dirty="0"/>
              <a:t> </a:t>
            </a:r>
            <a:r>
              <a:rPr lang="de-DE" dirty="0" err="1"/>
              <a:t>advanced</a:t>
            </a:r>
            <a:r>
              <a:rPr lang="de-DE" dirty="0"/>
              <a:t> NMR </a:t>
            </a:r>
            <a:r>
              <a:rPr lang="de-DE" dirty="0" err="1"/>
              <a:t>analysis</a:t>
            </a:r>
            <a:r>
              <a:rPr lang="de-DE" dirty="0"/>
              <a:t> </a:t>
            </a:r>
            <a:r>
              <a:rPr lang="de-DE" dirty="0" err="1"/>
              <a:t>techniques</a:t>
            </a:r>
            <a:r>
              <a:rPr lang="de-DE" dirty="0"/>
              <a:t> </a:t>
            </a:r>
            <a:r>
              <a:rPr lang="de-DE" dirty="0" err="1"/>
              <a:t>for</a:t>
            </a:r>
            <a:r>
              <a:rPr lang="de-DE" dirty="0"/>
              <a:t> nano-</a:t>
            </a:r>
            <a:r>
              <a:rPr lang="de-DE" dirty="0" err="1"/>
              <a:t>scale</a:t>
            </a:r>
            <a:r>
              <a:rPr lang="de-DE" dirty="0"/>
              <a:t> </a:t>
            </a:r>
            <a:r>
              <a:rPr lang="de-DE" dirty="0" err="1"/>
              <a:t>or</a:t>
            </a:r>
            <a:r>
              <a:rPr lang="de-DE" dirty="0"/>
              <a:t> </a:t>
            </a:r>
            <a:r>
              <a:rPr lang="de-DE" dirty="0" err="1"/>
              <a:t>single</a:t>
            </a:r>
            <a:r>
              <a:rPr lang="de-DE" dirty="0"/>
              <a:t> </a:t>
            </a:r>
            <a:r>
              <a:rPr lang="de-DE" dirty="0" err="1"/>
              <a:t>cell</a:t>
            </a:r>
            <a:r>
              <a:rPr lang="de-DE" dirty="0"/>
              <a:t> </a:t>
            </a:r>
            <a:r>
              <a:rPr lang="de-DE" dirty="0" err="1"/>
              <a:t>applications</a:t>
            </a:r>
            <a:r>
              <a:rPr lang="de-DE" dirty="0"/>
              <a:t>. </a:t>
            </a:r>
            <a:r>
              <a:rPr lang="de-DE" dirty="0" err="1"/>
              <a:t>To</a:t>
            </a:r>
            <a:r>
              <a:rPr lang="de-DE" dirty="0"/>
              <a:t> </a:t>
            </a:r>
            <a:r>
              <a:rPr lang="de-DE" dirty="0" err="1"/>
              <a:t>make</a:t>
            </a:r>
            <a:r>
              <a:rPr lang="de-DE" dirty="0"/>
              <a:t> </a:t>
            </a:r>
            <a:r>
              <a:rPr lang="de-DE" dirty="0" err="1"/>
              <a:t>this</a:t>
            </a:r>
            <a:r>
              <a:rPr lang="de-DE" dirty="0"/>
              <a:t> </a:t>
            </a:r>
            <a:r>
              <a:rPr lang="de-DE" dirty="0" err="1"/>
              <a:t>more</a:t>
            </a:r>
            <a:r>
              <a:rPr lang="de-DE" dirty="0"/>
              <a:t> tangible, he </a:t>
            </a:r>
            <a:r>
              <a:rPr lang="de-DE" dirty="0" err="1"/>
              <a:t>created</a:t>
            </a:r>
            <a:r>
              <a:rPr lang="de-DE" dirty="0"/>
              <a:t> an Atom </a:t>
            </a:r>
            <a:r>
              <a:rPr lang="de-DE" dirty="0" err="1"/>
              <a:t>as</a:t>
            </a:r>
            <a:r>
              <a:rPr lang="de-DE" dirty="0"/>
              <a:t> </a:t>
            </a:r>
            <a:r>
              <a:rPr lang="de-DE" dirty="0" err="1"/>
              <a:t>the</a:t>
            </a:r>
            <a:r>
              <a:rPr lang="de-DE" dirty="0"/>
              <a:t> </a:t>
            </a:r>
            <a:r>
              <a:rPr lang="de-DE" dirty="0" err="1"/>
              <a:t>protagonist</a:t>
            </a:r>
            <a:r>
              <a:rPr lang="de-DE" dirty="0"/>
              <a:t> </a:t>
            </a:r>
            <a:r>
              <a:rPr lang="de-DE" dirty="0" err="1"/>
              <a:t>of</a:t>
            </a:r>
            <a:r>
              <a:rPr lang="de-DE" dirty="0"/>
              <a:t> </a:t>
            </a:r>
            <a:r>
              <a:rPr lang="de-DE" dirty="0" err="1"/>
              <a:t>the</a:t>
            </a:r>
            <a:r>
              <a:rPr lang="de-DE" dirty="0"/>
              <a:t> </a:t>
            </a:r>
            <a:r>
              <a:rPr lang="de-DE" dirty="0" err="1"/>
              <a:t>story</a:t>
            </a:r>
            <a:r>
              <a:rPr lang="de-DE" dirty="0"/>
              <a:t>, </a:t>
            </a:r>
            <a:r>
              <a:rPr lang="de-DE" dirty="0" err="1"/>
              <a:t>that</a:t>
            </a:r>
            <a:r>
              <a:rPr lang="de-DE" dirty="0"/>
              <a:t> </a:t>
            </a:r>
            <a:r>
              <a:rPr lang="de-DE" dirty="0" err="1"/>
              <a:t>later</a:t>
            </a:r>
            <a:r>
              <a:rPr lang="de-DE" dirty="0"/>
              <a:t> on </a:t>
            </a:r>
            <a:r>
              <a:rPr lang="de-DE" dirty="0" err="1"/>
              <a:t>went</a:t>
            </a:r>
            <a:r>
              <a:rPr lang="de-DE" dirty="0"/>
              <a:t> on a </a:t>
            </a:r>
            <a:r>
              <a:rPr lang="de-DE" dirty="0" err="1"/>
              <a:t>metaphorical</a:t>
            </a:r>
            <a:r>
              <a:rPr lang="de-DE" dirty="0"/>
              <a:t> </a:t>
            </a:r>
            <a:r>
              <a:rPr lang="de-DE" dirty="0" err="1"/>
              <a:t>journey</a:t>
            </a:r>
            <a:r>
              <a:rPr lang="de-DE" dirty="0"/>
              <a:t>. </a:t>
            </a:r>
            <a:endParaRPr lang="en-US" dirty="0">
              <a:latin typeface="Aptos" panose="020B0004020202020204" pitchFamily="34" charset="0"/>
              <a:cs typeface="Calibri"/>
            </a:endParaRPr>
          </a:p>
          <a:p>
            <a:pPr marL="158750" indent="0">
              <a:buNone/>
            </a:pPr>
            <a:endParaRPr lang="en-US" dirty="0">
              <a:latin typeface="Aptos" panose="020B0004020202020204" pitchFamily="34" charset="0"/>
              <a:cs typeface="Calibri"/>
            </a:endParaRPr>
          </a:p>
        </p:txBody>
      </p:sp>
    </p:spTree>
    <p:extLst>
      <p:ext uri="{BB962C8B-B14F-4D97-AF65-F5344CB8AC3E}">
        <p14:creationId xmlns:p14="http://schemas.microsoft.com/office/powerpoint/2010/main" val="1327479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228600" lvl="0" indent="-152400" algn="l" rtl="0">
              <a:spcBef>
                <a:spcPts val="0"/>
              </a:spcBef>
              <a:spcAft>
                <a:spcPts val="0"/>
              </a:spcAft>
              <a:buClr>
                <a:schemeClr val="dk1"/>
              </a:buClr>
              <a:buSzPts val="1200"/>
              <a:buFont typeface="Noticia Text"/>
              <a:buNone/>
            </a:pPr>
            <a:r>
              <a:rPr lang="de-DE" b="0" err="1">
                <a:latin typeface="Aptos" panose="020B0004020202020204" pitchFamily="34" charset="0"/>
              </a:rPr>
              <a:t>Let‘s</a:t>
            </a:r>
            <a:r>
              <a:rPr lang="de-DE" b="0">
                <a:latin typeface="Aptos" panose="020B0004020202020204" pitchFamily="34" charset="0"/>
              </a:rPr>
              <a:t> </a:t>
            </a:r>
            <a:r>
              <a:rPr lang="de-DE" b="0" err="1">
                <a:latin typeface="Aptos" panose="020B0004020202020204" pitchFamily="34" charset="0"/>
              </a:rPr>
              <a:t>get</a:t>
            </a:r>
            <a:r>
              <a:rPr lang="de-DE" b="0">
                <a:latin typeface="Aptos" panose="020B0004020202020204" pitchFamily="34" charset="0"/>
              </a:rPr>
              <a:t> </a:t>
            </a:r>
            <a:r>
              <a:rPr lang="de-DE" b="0" err="1">
                <a:latin typeface="Aptos" panose="020B0004020202020204" pitchFamily="34" charset="0"/>
              </a:rPr>
              <a:t>adventourous</a:t>
            </a:r>
            <a:r>
              <a:rPr lang="de-DE" b="0">
                <a:latin typeface="Aptos" panose="020B0004020202020204" pitchFamily="34" charset="0"/>
              </a:rPr>
              <a:t>!</a:t>
            </a:r>
          </a:p>
        </p:txBody>
      </p:sp>
    </p:spTree>
    <p:extLst>
      <p:ext uri="{BB962C8B-B14F-4D97-AF65-F5344CB8AC3E}">
        <p14:creationId xmlns:p14="http://schemas.microsoft.com/office/powerpoint/2010/main" val="1087115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indent="0">
              <a:lnSpc>
                <a:spcPct val="150000"/>
              </a:lnSpc>
              <a:buNone/>
            </a:pPr>
            <a:r>
              <a:rPr lang="de-DE" b="0" dirty="0" err="1">
                <a:latin typeface="Aptos" panose="020B0004020202020204" pitchFamily="34" charset="0"/>
              </a:rPr>
              <a:t>Since</a:t>
            </a:r>
            <a:r>
              <a:rPr lang="de-DE" b="0" dirty="0">
                <a:latin typeface="Aptos" panose="020B0004020202020204" pitchFamily="34" charset="0"/>
              </a:rPr>
              <a:t> </a:t>
            </a:r>
            <a:r>
              <a:rPr lang="de-DE" b="0" dirty="0" err="1">
                <a:latin typeface="Aptos" panose="020B0004020202020204" pitchFamily="34" charset="0"/>
              </a:rPr>
              <a:t>we</a:t>
            </a:r>
            <a:r>
              <a:rPr lang="de-DE" b="0" dirty="0">
                <a:latin typeface="Aptos" panose="020B0004020202020204" pitchFamily="34" charset="0"/>
              </a:rPr>
              <a:t> </a:t>
            </a:r>
            <a:r>
              <a:rPr lang="de-DE" b="0" dirty="0" err="1">
                <a:latin typeface="Aptos" panose="020B0004020202020204" pitchFamily="34" charset="0"/>
              </a:rPr>
              <a:t>dont</a:t>
            </a:r>
            <a:r>
              <a:rPr lang="de-DE" b="0" dirty="0">
                <a:latin typeface="Aptos" panose="020B0004020202020204" pitchFamily="34" charset="0"/>
              </a:rPr>
              <a:t> </a:t>
            </a:r>
            <a:r>
              <a:rPr lang="de-DE" b="0" dirty="0" err="1">
                <a:latin typeface="Aptos" panose="020B0004020202020204" pitchFamily="34" charset="0"/>
              </a:rPr>
              <a:t>have</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time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write</a:t>
            </a:r>
            <a:r>
              <a:rPr lang="de-DE" b="0" dirty="0">
                <a:latin typeface="Aptos" panose="020B0004020202020204" pitchFamily="34" charset="0"/>
              </a:rPr>
              <a:t> a </a:t>
            </a:r>
            <a:r>
              <a:rPr lang="de-DE" b="0" dirty="0" err="1">
                <a:latin typeface="Aptos" panose="020B0004020202020204" pitchFamily="34" charset="0"/>
              </a:rPr>
              <a:t>whole</a:t>
            </a:r>
            <a:r>
              <a:rPr lang="de-DE" b="0" dirty="0">
                <a:latin typeface="Aptos" panose="020B0004020202020204" pitchFamily="34" charset="0"/>
              </a:rPr>
              <a:t> Hollywood </a:t>
            </a:r>
            <a:r>
              <a:rPr lang="de-DE" b="0" dirty="0" err="1">
                <a:latin typeface="Aptos" panose="020B0004020202020204" pitchFamily="34" charset="0"/>
              </a:rPr>
              <a:t>script</a:t>
            </a:r>
            <a:r>
              <a:rPr lang="de-DE" b="0" dirty="0">
                <a:latin typeface="Aptos" panose="020B0004020202020204" pitchFamily="34" charset="0"/>
              </a:rPr>
              <a:t> </a:t>
            </a:r>
            <a:r>
              <a:rPr lang="de-DE" b="0" dirty="0" err="1">
                <a:latin typeface="Aptos" panose="020B0004020202020204" pitchFamily="34" charset="0"/>
              </a:rPr>
              <a:t>today</a:t>
            </a:r>
            <a:r>
              <a:rPr lang="de-DE" b="0" dirty="0">
                <a:latin typeface="Aptos" panose="020B0004020202020204" pitchFamily="34" charset="0"/>
              </a:rPr>
              <a:t>, </a:t>
            </a:r>
            <a:br>
              <a:rPr lang="de-DE" b="0" dirty="0">
                <a:latin typeface="Aptos" panose="020B0004020202020204" pitchFamily="34" charset="0"/>
              </a:rPr>
            </a:br>
            <a:r>
              <a:rPr lang="de-DE" b="0" dirty="0" err="1">
                <a:latin typeface="Aptos" panose="020B0004020202020204" pitchFamily="34" charset="0"/>
              </a:rPr>
              <a:t>we</a:t>
            </a:r>
            <a:r>
              <a:rPr lang="de-DE" b="0" dirty="0">
                <a:latin typeface="Aptos" panose="020B0004020202020204" pitchFamily="34" charset="0"/>
              </a:rPr>
              <a:t> </a:t>
            </a:r>
            <a:r>
              <a:rPr lang="de-DE" b="0" dirty="0" err="1">
                <a:latin typeface="Aptos" panose="020B0004020202020204" pitchFamily="34" charset="0"/>
              </a:rPr>
              <a:t>are</a:t>
            </a:r>
            <a:r>
              <a:rPr lang="de-DE" b="0" dirty="0">
                <a:latin typeface="Aptos" panose="020B0004020202020204" pitchFamily="34" charset="0"/>
              </a:rPr>
              <a:t> </a:t>
            </a:r>
            <a:r>
              <a:rPr lang="de-DE" b="0" dirty="0" err="1">
                <a:latin typeface="Aptos" panose="020B0004020202020204" pitchFamily="34" charset="0"/>
              </a:rPr>
              <a:t>using</a:t>
            </a:r>
            <a:r>
              <a:rPr lang="de-DE" b="0" dirty="0">
                <a:latin typeface="Aptos" panose="020B0004020202020204" pitchFamily="34" charset="0"/>
              </a:rPr>
              <a:t> a </a:t>
            </a:r>
            <a:r>
              <a:rPr lang="de-DE" b="0" dirty="0" err="1">
                <a:latin typeface="Aptos" panose="020B0004020202020204" pitchFamily="34" charset="0"/>
              </a:rPr>
              <a:t>condensed</a:t>
            </a:r>
            <a:r>
              <a:rPr lang="de-DE" b="0" dirty="0">
                <a:latin typeface="Aptos" panose="020B0004020202020204" pitchFamily="34" charset="0"/>
              </a:rPr>
              <a:t> </a:t>
            </a:r>
            <a:r>
              <a:rPr lang="de-DE" b="0" dirty="0" err="1">
                <a:latin typeface="Aptos" panose="020B0004020202020204" pitchFamily="34" charset="0"/>
              </a:rPr>
              <a:t>version</a:t>
            </a:r>
            <a:r>
              <a:rPr lang="de-DE" b="0" dirty="0">
                <a:latin typeface="Aptos" panose="020B0004020202020204" pitchFamily="34" charset="0"/>
              </a:rPr>
              <a:t> </a:t>
            </a:r>
            <a:r>
              <a:rPr lang="de-DE" b="0" dirty="0" err="1">
                <a:latin typeface="Aptos" panose="020B0004020202020204" pitchFamily="34" charset="0"/>
              </a:rPr>
              <a:t>of</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heros</a:t>
            </a:r>
            <a:r>
              <a:rPr lang="de-DE" b="0" dirty="0">
                <a:latin typeface="Aptos" panose="020B0004020202020204" pitchFamily="34" charset="0"/>
              </a:rPr>
              <a:t> </a:t>
            </a:r>
            <a:r>
              <a:rPr lang="de-DE" b="0" dirty="0" err="1">
                <a:latin typeface="Aptos" panose="020B0004020202020204" pitchFamily="34" charset="0"/>
              </a:rPr>
              <a:t>journey</a:t>
            </a:r>
            <a:r>
              <a:rPr lang="de-DE" b="0" dirty="0">
                <a:latin typeface="Aptos" panose="020B0004020202020204" pitchFamily="34" charset="0"/>
              </a:rPr>
              <a:t> </a:t>
            </a:r>
            <a:r>
              <a:rPr lang="de-DE" b="0" dirty="0" err="1">
                <a:latin typeface="Aptos" panose="020B0004020202020204" pitchFamily="34" charset="0"/>
              </a:rPr>
              <a:t>framework</a:t>
            </a:r>
            <a:r>
              <a:rPr lang="de-DE" b="0" dirty="0">
                <a:latin typeface="Aptos" panose="020B0004020202020204" pitchFamily="34" charset="0"/>
              </a:rPr>
              <a:t> </a:t>
            </a:r>
            <a:r>
              <a:rPr lang="de-DE" b="0" dirty="0" err="1">
                <a:latin typeface="Aptos" panose="020B0004020202020204" pitchFamily="34" charset="0"/>
              </a:rPr>
              <a:t>today</a:t>
            </a:r>
            <a:r>
              <a:rPr lang="de-DE" b="0" dirty="0">
                <a:latin typeface="Aptos" panose="020B0004020202020204" pitchFamily="34" charset="0"/>
              </a:rPr>
              <a:t>:</a:t>
            </a:r>
          </a:p>
          <a:p>
            <a:pPr marL="0" indent="0">
              <a:lnSpc>
                <a:spcPct val="150000"/>
              </a:lnSpc>
              <a:buNone/>
            </a:pPr>
            <a:endParaRPr lang="de-DE" b="1" dirty="0">
              <a:latin typeface="Aptos" panose="020B0004020202020204" pitchFamily="34" charset="0"/>
            </a:endParaRPr>
          </a:p>
          <a:p>
            <a:pPr marL="171450" indent="-171450">
              <a:lnSpc>
                <a:spcPct val="150000"/>
              </a:lnSpc>
            </a:pPr>
            <a:r>
              <a:rPr lang="de-DE" b="1" dirty="0">
                <a:latin typeface="Aptos" panose="020B0004020202020204" pitchFamily="34" charset="0"/>
              </a:rPr>
              <a:t>Exposition:</a:t>
            </a:r>
            <a:r>
              <a:rPr lang="de-DE" b="0" dirty="0">
                <a:latin typeface="Aptos" panose="020B0004020202020204" pitchFamily="34" charset="0"/>
              </a:rPr>
              <a:t> </a:t>
            </a:r>
            <a:r>
              <a:rPr lang="de-DE" b="0" dirty="0" err="1">
                <a:latin typeface="Aptos" panose="020B0004020202020204" pitchFamily="34" charset="0"/>
              </a:rPr>
              <a:t>Introduce</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setting</a:t>
            </a:r>
            <a:r>
              <a:rPr lang="de-DE" b="0" dirty="0">
                <a:latin typeface="Aptos" panose="020B0004020202020204" pitchFamily="34" charset="0"/>
              </a:rPr>
              <a:t> </a:t>
            </a:r>
            <a:r>
              <a:rPr lang="de-DE" b="0" dirty="0" err="1">
                <a:latin typeface="Aptos" panose="020B0004020202020204" pitchFamily="34" charset="0"/>
              </a:rPr>
              <a:t>for</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impact</a:t>
            </a:r>
            <a:r>
              <a:rPr lang="de-DE" b="0" dirty="0">
                <a:latin typeface="Aptos" panose="020B0004020202020204" pitchFamily="34" charset="0"/>
              </a:rPr>
              <a:t> </a:t>
            </a:r>
            <a:r>
              <a:rPr lang="de-DE" b="0" dirty="0" err="1">
                <a:latin typeface="Aptos" panose="020B0004020202020204" pitchFamily="34" charset="0"/>
              </a:rPr>
              <a:t>story</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world</a:t>
            </a:r>
            <a:r>
              <a:rPr lang="de-DE" b="0" dirty="0">
                <a:latin typeface="Aptos" panose="020B0004020202020204" pitchFamily="34" charset="0"/>
              </a:rPr>
              <a:t> </a:t>
            </a:r>
            <a:r>
              <a:rPr lang="de-DE" b="0" dirty="0" err="1">
                <a:latin typeface="Aptos" panose="020B0004020202020204" pitchFamily="34" charset="0"/>
              </a:rPr>
              <a:t>now</a:t>
            </a:r>
            <a:r>
              <a:rPr lang="de-DE" b="0" dirty="0">
                <a:latin typeface="Aptos" panose="020B0004020202020204" pitchFamily="34" charset="0"/>
              </a:rPr>
              <a:t>), and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main</a:t>
            </a:r>
            <a:r>
              <a:rPr lang="de-DE" b="0" dirty="0">
                <a:latin typeface="Aptos" panose="020B0004020202020204" pitchFamily="34" charset="0"/>
              </a:rPr>
              <a:t> “</a:t>
            </a:r>
            <a:r>
              <a:rPr lang="de-DE" b="0" dirty="0" err="1">
                <a:latin typeface="Aptos" panose="020B0004020202020204" pitchFamily="34" charset="0"/>
              </a:rPr>
              <a:t>characters</a:t>
            </a:r>
            <a:r>
              <a:rPr lang="de-DE" b="0" dirty="0">
                <a:latin typeface="Aptos" panose="020B0004020202020204" pitchFamily="34" charset="0"/>
              </a:rPr>
              <a:t>” </a:t>
            </a:r>
            <a:endParaRPr lang="en-US" b="0" dirty="0">
              <a:latin typeface="Aptos" panose="020B0004020202020204" pitchFamily="34" charset="0"/>
            </a:endParaRPr>
          </a:p>
          <a:p>
            <a:pPr marL="171450" indent="-171450">
              <a:lnSpc>
                <a:spcPct val="150000"/>
              </a:lnSpc>
            </a:pPr>
            <a:endParaRPr lang="de-DE" b="1" dirty="0">
              <a:latin typeface="Aptos" panose="020B0004020202020204" pitchFamily="34" charset="0"/>
            </a:endParaRP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73592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indent="-171450">
              <a:lnSpc>
                <a:spcPct val="150000"/>
              </a:lnSpc>
            </a:pPr>
            <a:r>
              <a:rPr lang="de-DE" b="1" dirty="0">
                <a:latin typeface="Aptos" panose="020B0004020202020204" pitchFamily="34" charset="0"/>
              </a:rPr>
              <a:t>Conflict: </a:t>
            </a:r>
            <a:r>
              <a:rPr lang="de-DE" b="0" dirty="0" err="1">
                <a:latin typeface="Aptos" panose="020B0004020202020204" pitchFamily="34" charset="0"/>
              </a:rPr>
              <a:t>Describe</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problem</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issue</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research</a:t>
            </a:r>
            <a:r>
              <a:rPr lang="de-DE" b="0" dirty="0">
                <a:latin typeface="Aptos" panose="020B0004020202020204" pitchFamily="34" charset="0"/>
              </a:rPr>
              <a:t> </a:t>
            </a:r>
            <a:r>
              <a:rPr lang="de-DE" b="0" dirty="0" err="1">
                <a:latin typeface="Aptos" panose="020B0004020202020204" pitchFamily="34" charset="0"/>
              </a:rPr>
              <a:t>is</a:t>
            </a:r>
            <a:r>
              <a:rPr lang="de-DE" b="0" dirty="0">
                <a:latin typeface="Aptos" panose="020B0004020202020204" pitchFamily="34" charset="0"/>
              </a:rPr>
              <a:t> </a:t>
            </a:r>
            <a:r>
              <a:rPr lang="de-DE" b="0" dirty="0" err="1">
                <a:latin typeface="Aptos" panose="020B0004020202020204" pitchFamily="34" charset="0"/>
              </a:rPr>
              <a:t>working</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address</a:t>
            </a:r>
            <a:r>
              <a:rPr lang="de-DE" b="0" dirty="0">
                <a:latin typeface="Aptos" panose="020B0004020202020204" pitchFamily="34" charset="0"/>
              </a:rPr>
              <a:t>) </a:t>
            </a:r>
            <a:r>
              <a:rPr lang="de-DE" b="0" dirty="0" err="1">
                <a:latin typeface="Aptos" panose="020B0004020202020204" pitchFamily="34" charset="0"/>
              </a:rPr>
              <a:t>that</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characters</a:t>
            </a:r>
            <a:r>
              <a:rPr lang="de-DE" b="0" dirty="0">
                <a:latin typeface="Aptos" panose="020B0004020202020204" pitchFamily="34" charset="0"/>
              </a:rPr>
              <a:t>” </a:t>
            </a:r>
            <a:r>
              <a:rPr lang="de-DE" b="0" dirty="0" err="1">
                <a:latin typeface="Aptos" panose="020B0004020202020204" pitchFamily="34" charset="0"/>
              </a:rPr>
              <a:t>face</a:t>
            </a:r>
            <a:r>
              <a:rPr lang="de-DE" b="0" dirty="0">
                <a:latin typeface="Aptos" panose="020B0004020202020204" pitchFamily="34" charset="0"/>
              </a:rPr>
              <a:t>.</a:t>
            </a:r>
            <a:endParaRPr lang="en-US" b="0" dirty="0">
              <a:latin typeface="Aptos" panose="020B0004020202020204" pitchFamily="34" charset="0"/>
            </a:endParaRPr>
          </a:p>
          <a:p>
            <a:pPr marL="171450" indent="-171450">
              <a:lnSpc>
                <a:spcPct val="150000"/>
              </a:lnSpc>
            </a:pPr>
            <a:r>
              <a:rPr lang="de-DE" b="1" dirty="0" err="1">
                <a:latin typeface="Aptos" panose="020B0004020202020204" pitchFamily="34" charset="0"/>
              </a:rPr>
              <a:t>Rising</a:t>
            </a:r>
            <a:r>
              <a:rPr lang="de-DE" b="1" dirty="0">
                <a:latin typeface="Aptos" panose="020B0004020202020204" pitchFamily="34" charset="0"/>
              </a:rPr>
              <a:t> Action: </a:t>
            </a:r>
            <a:r>
              <a:rPr lang="de-DE" b="0" dirty="0">
                <a:latin typeface="Aptos" panose="020B0004020202020204" pitchFamily="34" charset="0"/>
              </a:rPr>
              <a:t>Show </a:t>
            </a:r>
            <a:r>
              <a:rPr lang="de-DE" b="0" dirty="0" err="1">
                <a:latin typeface="Aptos" panose="020B0004020202020204" pitchFamily="34" charset="0"/>
              </a:rPr>
              <a:t>how</a:t>
            </a:r>
            <a:r>
              <a:rPr lang="de-DE" b="0" dirty="0">
                <a:latin typeface="Aptos" panose="020B0004020202020204" pitchFamily="34" charset="0"/>
              </a:rPr>
              <a:t> </a:t>
            </a:r>
            <a:r>
              <a:rPr lang="de-DE" b="0" dirty="0" err="1">
                <a:latin typeface="Aptos" panose="020B0004020202020204" pitchFamily="34" charset="0"/>
              </a:rPr>
              <a:t>you</a:t>
            </a:r>
            <a:r>
              <a:rPr lang="de-DE" b="0" dirty="0">
                <a:latin typeface="Aptos" panose="020B0004020202020204" pitchFamily="34" charset="0"/>
              </a:rPr>
              <a:t> </a:t>
            </a:r>
            <a:r>
              <a:rPr lang="de-DE" b="0" dirty="0" err="1">
                <a:latin typeface="Aptos" panose="020B0004020202020204" pitchFamily="34" charset="0"/>
              </a:rPr>
              <a:t>work</a:t>
            </a:r>
            <a:r>
              <a:rPr lang="de-DE" b="0" dirty="0">
                <a:latin typeface="Aptos" panose="020B0004020202020204" pitchFamily="34" charset="0"/>
              </a:rPr>
              <a:t>/</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research</a:t>
            </a:r>
            <a:r>
              <a:rPr lang="de-DE" b="0" dirty="0">
                <a:latin typeface="Aptos" panose="020B0004020202020204" pitchFamily="34" charset="0"/>
              </a:rPr>
              <a:t> </a:t>
            </a:r>
            <a:r>
              <a:rPr lang="de-DE" b="0" dirty="0" err="1">
                <a:latin typeface="Aptos" panose="020B0004020202020204" pitchFamily="34" charset="0"/>
              </a:rPr>
              <a:t>works</a:t>
            </a:r>
            <a:r>
              <a:rPr lang="de-DE" b="0" dirty="0">
                <a:latin typeface="Aptos" panose="020B0004020202020204" pitchFamily="34" charset="0"/>
              </a:rPr>
              <a:t> and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steps</a:t>
            </a:r>
            <a:r>
              <a:rPr lang="de-DE" b="0" dirty="0">
                <a:latin typeface="Aptos" panose="020B0004020202020204" pitchFamily="34" charset="0"/>
              </a:rPr>
              <a:t> </a:t>
            </a:r>
            <a:r>
              <a:rPr lang="de-DE" b="0" dirty="0" err="1">
                <a:latin typeface="Aptos" panose="020B0004020202020204" pitchFamily="34" charset="0"/>
              </a:rPr>
              <a:t>that</a:t>
            </a:r>
            <a:r>
              <a:rPr lang="de-DE" b="0" dirty="0">
                <a:latin typeface="Aptos" panose="020B0004020202020204" pitchFamily="34" charset="0"/>
              </a:rPr>
              <a:t> </a:t>
            </a:r>
            <a:r>
              <a:rPr lang="de-DE" b="0" dirty="0" err="1">
                <a:latin typeface="Aptos" panose="020B0004020202020204" pitchFamily="34" charset="0"/>
              </a:rPr>
              <a:t>lead</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impact</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make</a:t>
            </a:r>
            <a:r>
              <a:rPr lang="de-DE" b="0" dirty="0">
                <a:latin typeface="Aptos" panose="020B0004020202020204" pitchFamily="34" charset="0"/>
              </a:rPr>
              <a:t>. </a:t>
            </a:r>
            <a:r>
              <a:rPr lang="de-DE" b="0" dirty="0" err="1">
                <a:latin typeface="Aptos" panose="020B0004020202020204" pitchFamily="34" charset="0"/>
              </a:rPr>
              <a:t>If</a:t>
            </a:r>
            <a:r>
              <a:rPr lang="de-DE" b="0" dirty="0">
                <a:latin typeface="Aptos" panose="020B0004020202020204" pitchFamily="34" charset="0"/>
              </a:rPr>
              <a:t> </a:t>
            </a:r>
            <a:r>
              <a:rPr lang="de-DE" b="0" dirty="0" err="1">
                <a:latin typeface="Aptos" panose="020B0004020202020204" pitchFamily="34" charset="0"/>
              </a:rPr>
              <a:t>you</a:t>
            </a:r>
            <a:r>
              <a:rPr lang="de-DE" b="0" dirty="0">
                <a:latin typeface="Aptos" panose="020B0004020202020204" pitchFamily="34" charset="0"/>
              </a:rPr>
              <a:t> </a:t>
            </a:r>
            <a:r>
              <a:rPr lang="de-DE" b="0" dirty="0" err="1">
                <a:latin typeface="Aptos" panose="020B0004020202020204" pitchFamily="34" charset="0"/>
              </a:rPr>
              <a:t>can</a:t>
            </a:r>
            <a:r>
              <a:rPr lang="de-DE" b="0" dirty="0">
                <a:latin typeface="Aptos" panose="020B0004020202020204" pitchFamily="34" charset="0"/>
              </a:rPr>
              <a:t>: Include </a:t>
            </a:r>
            <a:r>
              <a:rPr lang="de-DE" b="0" dirty="0" err="1">
                <a:latin typeface="Aptos" panose="020B0004020202020204" pitchFamily="34" charset="0"/>
              </a:rPr>
              <a:t>input</a:t>
            </a:r>
            <a:r>
              <a:rPr lang="de-DE" b="0" dirty="0">
                <a:latin typeface="Aptos" panose="020B0004020202020204" pitchFamily="34" charset="0"/>
              </a:rPr>
              <a:t> and </a:t>
            </a:r>
            <a:r>
              <a:rPr lang="de-DE" b="0" dirty="0" err="1">
                <a:latin typeface="Aptos" panose="020B0004020202020204" pitchFamily="34" charset="0"/>
              </a:rPr>
              <a:t>output</a:t>
            </a:r>
            <a:r>
              <a:rPr lang="de-DE" b="0" dirty="0">
                <a:latin typeface="Aptos" panose="020B0004020202020204" pitchFamily="34" charset="0"/>
              </a:rPr>
              <a:t> </a:t>
            </a:r>
            <a:r>
              <a:rPr lang="de-DE" b="0" dirty="0" err="1">
                <a:latin typeface="Aptos" panose="020B0004020202020204" pitchFamily="34" charset="0"/>
              </a:rPr>
              <a:t>data</a:t>
            </a:r>
            <a:r>
              <a:rPr lang="de-DE" b="0" dirty="0">
                <a:latin typeface="Aptos" panose="020B0004020202020204" pitchFamily="34" charset="0"/>
              </a:rPr>
              <a:t> </a:t>
            </a:r>
            <a:r>
              <a:rPr lang="de-DE" b="0" dirty="0" err="1">
                <a:latin typeface="Aptos" panose="020B0004020202020204" pitchFamily="34" charset="0"/>
              </a:rPr>
              <a:t>as</a:t>
            </a:r>
            <a:r>
              <a:rPr lang="de-DE" b="0" dirty="0">
                <a:latin typeface="Aptos" panose="020B0004020202020204" pitchFamily="34" charset="0"/>
              </a:rPr>
              <a:t> </a:t>
            </a:r>
            <a:r>
              <a:rPr lang="de-DE" b="0" dirty="0" err="1">
                <a:latin typeface="Aptos" panose="020B0004020202020204" pitchFamily="34" charset="0"/>
              </a:rPr>
              <a:t>supporting</a:t>
            </a:r>
            <a:r>
              <a:rPr lang="de-DE" b="0" dirty="0">
                <a:latin typeface="Aptos" panose="020B0004020202020204" pitchFamily="34" charset="0"/>
              </a:rPr>
              <a:t> </a:t>
            </a:r>
            <a:r>
              <a:rPr lang="de-DE" b="0" dirty="0" err="1">
                <a:latin typeface="Aptos" panose="020B0004020202020204" pitchFamily="34" charset="0"/>
              </a:rPr>
              <a:t>evidence</a:t>
            </a:r>
            <a:r>
              <a:rPr lang="de-DE" b="0" dirty="0">
                <a:latin typeface="Aptos" panose="020B0004020202020204" pitchFamily="34" charset="0"/>
              </a:rPr>
              <a:t>. </a:t>
            </a:r>
            <a:endParaRPr lang="en-US" b="0" dirty="0">
              <a:latin typeface="Aptos" panose="020B0004020202020204" pitchFamily="34" charset="0"/>
            </a:endParaRPr>
          </a:p>
          <a:p>
            <a:pPr marL="171450" indent="-171450">
              <a:lnSpc>
                <a:spcPct val="150000"/>
              </a:lnSpc>
            </a:pPr>
            <a:endParaRPr lang="de-DE" b="1" dirty="0">
              <a:latin typeface="Aptos" panose="020B0004020202020204" pitchFamily="34" charset="0"/>
            </a:endParaRPr>
          </a:p>
          <a:p>
            <a:pPr marL="0" indent="0">
              <a:lnSpc>
                <a:spcPct val="150000"/>
              </a:lnSpc>
              <a:buNone/>
            </a:pPr>
            <a:endParaRPr lang="de-DE" b="1" dirty="0">
              <a:latin typeface="Aptos" panose="020B0004020202020204" pitchFamily="34" charset="0"/>
            </a:endParaRP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1207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indent="-171450">
              <a:lnSpc>
                <a:spcPct val="150000"/>
              </a:lnSpc>
            </a:pPr>
            <a:r>
              <a:rPr lang="de-DE" b="1" dirty="0" err="1">
                <a:latin typeface="Aptos" panose="020B0004020202020204" pitchFamily="34" charset="0"/>
              </a:rPr>
              <a:t>Climax</a:t>
            </a:r>
            <a:r>
              <a:rPr lang="de-DE" b="1"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climax</a:t>
            </a:r>
            <a:r>
              <a:rPr lang="de-DE" b="0" dirty="0">
                <a:latin typeface="Aptos" panose="020B0004020202020204" pitchFamily="34" charset="0"/>
              </a:rPr>
              <a:t> </a:t>
            </a:r>
            <a:r>
              <a:rPr lang="de-DE" b="0" dirty="0" err="1">
                <a:latin typeface="Aptos" panose="020B0004020202020204" pitchFamily="34" charset="0"/>
              </a:rPr>
              <a:t>is</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turning</a:t>
            </a:r>
            <a:r>
              <a:rPr lang="de-DE" b="0" dirty="0">
                <a:latin typeface="Aptos" panose="020B0004020202020204" pitchFamily="34" charset="0"/>
              </a:rPr>
              <a:t> </a:t>
            </a:r>
            <a:r>
              <a:rPr lang="de-DE" b="0" dirty="0" err="1">
                <a:latin typeface="Aptos" panose="020B0004020202020204" pitchFamily="34" charset="0"/>
              </a:rPr>
              <a:t>point</a:t>
            </a:r>
            <a:r>
              <a:rPr lang="de-DE" b="0" dirty="0">
                <a:latin typeface="Aptos" panose="020B0004020202020204" pitchFamily="34" charset="0"/>
              </a:rPr>
              <a:t> in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impact</a:t>
            </a:r>
            <a:r>
              <a:rPr lang="de-DE" b="0" dirty="0">
                <a:latin typeface="Aptos" panose="020B0004020202020204" pitchFamily="34" charset="0"/>
              </a:rPr>
              <a:t> </a:t>
            </a:r>
            <a:r>
              <a:rPr lang="de-DE" b="0" dirty="0" err="1">
                <a:latin typeface="Aptos" panose="020B0004020202020204" pitchFamily="34" charset="0"/>
              </a:rPr>
              <a:t>story</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peak</a:t>
            </a:r>
            <a:r>
              <a:rPr lang="de-DE" b="0" dirty="0">
                <a:latin typeface="Aptos" panose="020B0004020202020204" pitchFamily="34" charset="0"/>
              </a:rPr>
              <a:t> </a:t>
            </a:r>
            <a:r>
              <a:rPr lang="de-DE" b="0" dirty="0" err="1">
                <a:latin typeface="Aptos" panose="020B0004020202020204" pitchFamily="34" charset="0"/>
              </a:rPr>
              <a:t>of</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action</a:t>
            </a:r>
            <a:r>
              <a:rPr lang="de-DE" b="0" dirty="0">
                <a:latin typeface="Aptos" panose="020B0004020202020204" pitchFamily="34" charset="0"/>
              </a:rPr>
              <a:t>, and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point</a:t>
            </a:r>
            <a:r>
              <a:rPr lang="de-DE" b="0" dirty="0">
                <a:latin typeface="Aptos" panose="020B0004020202020204" pitchFamily="34" charset="0"/>
              </a:rPr>
              <a:t> at </a:t>
            </a:r>
            <a:r>
              <a:rPr lang="de-DE" b="0" dirty="0" err="1">
                <a:latin typeface="Aptos" panose="020B0004020202020204" pitchFamily="34" charset="0"/>
              </a:rPr>
              <a:t>which</a:t>
            </a:r>
            <a:r>
              <a:rPr lang="de-DE" b="0" dirty="0">
                <a:latin typeface="Aptos" panose="020B0004020202020204" pitchFamily="34" charset="0"/>
              </a:rPr>
              <a:t> a </a:t>
            </a:r>
            <a:r>
              <a:rPr lang="de-DE" b="0" dirty="0" err="1">
                <a:latin typeface="Aptos" panose="020B0004020202020204" pitchFamily="34" charset="0"/>
              </a:rPr>
              <a:t>path</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 </a:t>
            </a:r>
            <a:r>
              <a:rPr lang="de-DE" b="0" dirty="0" err="1">
                <a:latin typeface="Aptos" panose="020B0004020202020204" pitchFamily="34" charset="0"/>
              </a:rPr>
              <a:t>resolution</a:t>
            </a:r>
            <a:r>
              <a:rPr lang="de-DE" b="0" dirty="0">
                <a:latin typeface="Aptos" panose="020B0004020202020204" pitchFamily="34" charset="0"/>
              </a:rPr>
              <a:t> </a:t>
            </a:r>
            <a:r>
              <a:rPr lang="de-DE" b="0" dirty="0" err="1">
                <a:latin typeface="Aptos" panose="020B0004020202020204" pitchFamily="34" charset="0"/>
              </a:rPr>
              <a:t>is</a:t>
            </a:r>
            <a:r>
              <a:rPr lang="de-DE" b="0" dirty="0">
                <a:latin typeface="Aptos" panose="020B0004020202020204" pitchFamily="34" charset="0"/>
              </a:rPr>
              <a:t> </a:t>
            </a:r>
            <a:r>
              <a:rPr lang="de-DE" b="0" dirty="0" err="1">
                <a:latin typeface="Aptos" panose="020B0004020202020204" pitchFamily="34" charset="0"/>
              </a:rPr>
              <a:t>realized</a:t>
            </a:r>
            <a:r>
              <a:rPr lang="de-DE" b="0" dirty="0">
                <a:latin typeface="Aptos" panose="020B0004020202020204" pitchFamily="34" charset="0"/>
              </a:rPr>
              <a:t>. </a:t>
            </a:r>
            <a:r>
              <a:rPr lang="de-DE" b="0" dirty="0" err="1">
                <a:latin typeface="Aptos" panose="020B0004020202020204" pitchFamily="34" charset="0"/>
              </a:rPr>
              <a:t>If</a:t>
            </a:r>
            <a:r>
              <a:rPr lang="de-DE" b="0" dirty="0">
                <a:latin typeface="Aptos" panose="020B0004020202020204" pitchFamily="34" charset="0"/>
              </a:rPr>
              <a:t> </a:t>
            </a:r>
            <a:r>
              <a:rPr lang="de-DE" b="0" dirty="0" err="1">
                <a:latin typeface="Aptos" panose="020B0004020202020204" pitchFamily="34" charset="0"/>
              </a:rPr>
              <a:t>you</a:t>
            </a:r>
            <a:r>
              <a:rPr lang="de-DE" b="0" dirty="0">
                <a:latin typeface="Aptos" panose="020B0004020202020204" pitchFamily="34" charset="0"/>
              </a:rPr>
              <a:t> </a:t>
            </a:r>
            <a:r>
              <a:rPr lang="de-DE" b="0" dirty="0" err="1">
                <a:latin typeface="Aptos" panose="020B0004020202020204" pitchFamily="34" charset="0"/>
              </a:rPr>
              <a:t>can</a:t>
            </a:r>
            <a:r>
              <a:rPr lang="de-DE" b="0" dirty="0">
                <a:latin typeface="Aptos" panose="020B0004020202020204" pitchFamily="34" charset="0"/>
              </a:rPr>
              <a:t> - </a:t>
            </a:r>
            <a:r>
              <a:rPr lang="de-DE" b="0" dirty="0" err="1">
                <a:latin typeface="Aptos" panose="020B0004020202020204" pitchFamily="34" charset="0"/>
              </a:rPr>
              <a:t>use</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outcomes</a:t>
            </a:r>
            <a:r>
              <a:rPr lang="de-DE" b="0" dirty="0">
                <a:latin typeface="Aptos" panose="020B0004020202020204" pitchFamily="34" charset="0"/>
              </a:rPr>
              <a:t> and </a:t>
            </a:r>
            <a:r>
              <a:rPr lang="de-DE" b="0" dirty="0" err="1">
                <a:latin typeface="Aptos" panose="020B0004020202020204" pitchFamily="34" charset="0"/>
              </a:rPr>
              <a:t>impact</a:t>
            </a:r>
            <a:r>
              <a:rPr lang="de-DE" b="0" dirty="0">
                <a:latin typeface="Aptos" panose="020B0004020202020204" pitchFamily="34" charset="0"/>
              </a:rPr>
              <a:t> </a:t>
            </a:r>
            <a:r>
              <a:rPr lang="de-DE" b="0" dirty="0" err="1">
                <a:latin typeface="Aptos" panose="020B0004020202020204" pitchFamily="34" charset="0"/>
              </a:rPr>
              <a:t>data</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show</a:t>
            </a:r>
            <a:r>
              <a:rPr lang="de-DE" b="0" dirty="0">
                <a:latin typeface="Aptos" panose="020B0004020202020204" pitchFamily="34" charset="0"/>
              </a:rPr>
              <a:t> </a:t>
            </a:r>
            <a:r>
              <a:rPr lang="de-DE" b="0" dirty="0" err="1">
                <a:latin typeface="Aptos" panose="020B0004020202020204" pitchFamily="34" charset="0"/>
              </a:rPr>
              <a:t>how</a:t>
            </a:r>
            <a:r>
              <a:rPr lang="de-DE" b="0" dirty="0">
                <a:latin typeface="Aptos" panose="020B0004020202020204" pitchFamily="34" charset="0"/>
              </a:rPr>
              <a:t>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hero</a:t>
            </a:r>
            <a:r>
              <a:rPr lang="de-DE" b="0" dirty="0">
                <a:latin typeface="Aptos" panose="020B0004020202020204" pitchFamily="34" charset="0"/>
              </a:rPr>
              <a:t> </a:t>
            </a:r>
            <a:r>
              <a:rPr lang="de-DE" b="0" dirty="0" err="1">
                <a:latin typeface="Aptos" panose="020B0004020202020204" pitchFamily="34" charset="0"/>
              </a:rPr>
              <a:t>of</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storyis</a:t>
            </a:r>
            <a:r>
              <a:rPr lang="de-DE" b="0" dirty="0">
                <a:latin typeface="Aptos" panose="020B0004020202020204" pitchFamily="34" charset="0"/>
              </a:rPr>
              <a:t> </a:t>
            </a:r>
            <a:r>
              <a:rPr lang="de-DE" b="0" dirty="0" err="1">
                <a:latin typeface="Aptos" panose="020B0004020202020204" pitchFamily="34" charset="0"/>
              </a:rPr>
              <a:t>better</a:t>
            </a:r>
            <a:r>
              <a:rPr lang="de-DE" b="0" dirty="0">
                <a:latin typeface="Aptos" panose="020B0004020202020204" pitchFamily="34" charset="0"/>
              </a:rPr>
              <a:t> off </a:t>
            </a:r>
            <a:r>
              <a:rPr lang="de-DE" b="0" dirty="0" err="1">
                <a:latin typeface="Aptos" panose="020B0004020202020204" pitchFamily="34" charset="0"/>
              </a:rPr>
              <a:t>as</a:t>
            </a:r>
            <a:r>
              <a:rPr lang="de-DE" b="0" dirty="0">
                <a:latin typeface="Aptos" panose="020B0004020202020204" pitchFamily="34" charset="0"/>
              </a:rPr>
              <a:t> a </a:t>
            </a:r>
            <a:r>
              <a:rPr lang="de-DE" b="0" dirty="0" err="1">
                <a:latin typeface="Aptos" panose="020B0004020202020204" pitchFamily="34" charset="0"/>
              </a:rPr>
              <a:t>result</a:t>
            </a:r>
            <a:r>
              <a:rPr lang="de-DE" b="0" dirty="0">
                <a:latin typeface="Aptos" panose="020B0004020202020204" pitchFamily="34" charset="0"/>
              </a:rPr>
              <a:t> </a:t>
            </a:r>
            <a:r>
              <a:rPr lang="de-DE" b="0" dirty="0" err="1">
                <a:latin typeface="Aptos" panose="020B0004020202020204" pitchFamily="34" charset="0"/>
              </a:rPr>
              <a:t>of</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activities</a:t>
            </a:r>
            <a:r>
              <a:rPr lang="de-DE" b="0" dirty="0">
                <a:latin typeface="Aptos" panose="020B0004020202020204" pitchFamily="34" charset="0"/>
              </a:rPr>
              <a:t>. </a:t>
            </a:r>
            <a:endParaRPr lang="en-US" b="0" dirty="0">
              <a:latin typeface="Aptos" panose="020B0004020202020204" pitchFamily="34" charset="0"/>
            </a:endParaRP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7648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indent="-171450">
              <a:lnSpc>
                <a:spcPct val="150000"/>
              </a:lnSpc>
            </a:pPr>
            <a:r>
              <a:rPr lang="de-DE" b="1" dirty="0" err="1">
                <a:latin typeface="Aptos" panose="020B0004020202020204" pitchFamily="34" charset="0"/>
              </a:rPr>
              <a:t>Falling</a:t>
            </a:r>
            <a:r>
              <a:rPr lang="de-DE" b="1" dirty="0">
                <a:latin typeface="Aptos" panose="020B0004020202020204" pitchFamily="34" charset="0"/>
              </a:rPr>
              <a:t> Action &amp; Resolution: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resolution</a:t>
            </a:r>
            <a:r>
              <a:rPr lang="de-DE" b="0" dirty="0">
                <a:latin typeface="Aptos" panose="020B0004020202020204" pitchFamily="34" charset="0"/>
              </a:rPr>
              <a:t> </a:t>
            </a:r>
            <a:r>
              <a:rPr lang="de-DE" b="0" dirty="0" err="1">
                <a:latin typeface="Aptos" panose="020B0004020202020204" pitchFamily="34" charset="0"/>
              </a:rPr>
              <a:t>should</a:t>
            </a:r>
            <a:r>
              <a:rPr lang="de-DE" b="0" dirty="0">
                <a:latin typeface="Aptos" panose="020B0004020202020204" pitchFamily="34" charset="0"/>
              </a:rPr>
              <a:t> </a:t>
            </a:r>
            <a:r>
              <a:rPr lang="de-DE" b="0" dirty="0" err="1">
                <a:latin typeface="Aptos" panose="020B0004020202020204" pitchFamily="34" charset="0"/>
              </a:rPr>
              <a:t>leave</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audience</a:t>
            </a:r>
            <a:r>
              <a:rPr lang="de-DE" b="0" dirty="0">
                <a:latin typeface="Aptos" panose="020B0004020202020204" pitchFamily="34" charset="0"/>
              </a:rPr>
              <a:t> </a:t>
            </a:r>
            <a:r>
              <a:rPr lang="de-DE" b="0" dirty="0" err="1">
                <a:latin typeface="Aptos" panose="020B0004020202020204" pitchFamily="34" charset="0"/>
              </a:rPr>
              <a:t>with</a:t>
            </a:r>
            <a:r>
              <a:rPr lang="de-DE" b="0" dirty="0">
                <a:latin typeface="Aptos" panose="020B0004020202020204" pitchFamily="34" charset="0"/>
              </a:rPr>
              <a:t> a </a:t>
            </a:r>
            <a:r>
              <a:rPr lang="de-DE" b="0" dirty="0" err="1">
                <a:latin typeface="Aptos" panose="020B0004020202020204" pitchFamily="34" charset="0"/>
              </a:rPr>
              <a:t>connection</a:t>
            </a:r>
            <a:r>
              <a:rPr lang="de-DE" b="0" dirty="0">
                <a:latin typeface="Aptos" panose="020B0004020202020204" pitchFamily="34" charset="0"/>
              </a:rPr>
              <a:t> </a:t>
            </a:r>
            <a:r>
              <a:rPr lang="de-DE" b="0" dirty="0" err="1">
                <a:latin typeface="Aptos" panose="020B0004020202020204" pitchFamily="34" charset="0"/>
              </a:rPr>
              <a:t>between</a:t>
            </a:r>
            <a:r>
              <a:rPr lang="de-DE" b="0" dirty="0">
                <a:latin typeface="Aptos" panose="020B0004020202020204" pitchFamily="34" charset="0"/>
              </a:rPr>
              <a:t> </a:t>
            </a:r>
            <a:r>
              <a:rPr lang="de-DE" b="0" dirty="0" err="1">
                <a:latin typeface="Aptos" panose="020B0004020202020204" pitchFamily="34" charset="0"/>
              </a:rPr>
              <a:t>their</a:t>
            </a:r>
            <a:r>
              <a:rPr lang="de-DE" b="0" dirty="0">
                <a:latin typeface="Aptos" panose="020B0004020202020204" pitchFamily="34" charset="0"/>
              </a:rPr>
              <a:t> </a:t>
            </a:r>
            <a:r>
              <a:rPr lang="de-DE" b="0" dirty="0" err="1">
                <a:latin typeface="Aptos" panose="020B0004020202020204" pitchFamily="34" charset="0"/>
              </a:rPr>
              <a:t>emotions</a:t>
            </a:r>
            <a:r>
              <a:rPr lang="de-DE" b="0" dirty="0">
                <a:latin typeface="Aptos" panose="020B0004020202020204" pitchFamily="34" charset="0"/>
              </a:rPr>
              <a:t> and </a:t>
            </a:r>
            <a:r>
              <a:rPr lang="de-DE" b="0" dirty="0" err="1">
                <a:latin typeface="Aptos" panose="020B0004020202020204" pitchFamily="34" charset="0"/>
              </a:rPr>
              <a:t>you</a:t>
            </a:r>
            <a:r>
              <a:rPr lang="de-DE" b="0" dirty="0">
                <a:latin typeface="Aptos" panose="020B0004020202020204" pitchFamily="34" charset="0"/>
              </a:rPr>
              <a:t> (</a:t>
            </a:r>
            <a:r>
              <a:rPr lang="de-DE" b="0" dirty="0" err="1">
                <a:latin typeface="Aptos" panose="020B0004020202020204" pitchFamily="34" charset="0"/>
              </a:rPr>
              <a:t>as</a:t>
            </a:r>
            <a:r>
              <a:rPr lang="de-DE" b="0" dirty="0">
                <a:latin typeface="Aptos" panose="020B0004020202020204" pitchFamily="34" charset="0"/>
              </a:rPr>
              <a:t> </a:t>
            </a:r>
            <a:r>
              <a:rPr lang="de-DE" b="0" dirty="0" err="1">
                <a:latin typeface="Aptos" panose="020B0004020202020204" pitchFamily="34" charset="0"/>
              </a:rPr>
              <a:t>well</a:t>
            </a:r>
            <a:r>
              <a:rPr lang="de-DE" b="0" dirty="0">
                <a:latin typeface="Aptos" panose="020B0004020202020204" pitchFamily="34" charset="0"/>
              </a:rPr>
              <a:t> </a:t>
            </a:r>
            <a:r>
              <a:rPr lang="de-DE" b="0" dirty="0" err="1">
                <a:latin typeface="Aptos" panose="020B0004020202020204" pitchFamily="34" charset="0"/>
              </a:rPr>
              <a:t>as</a:t>
            </a:r>
            <a:r>
              <a:rPr lang="de-DE" b="0" dirty="0">
                <a:latin typeface="Aptos" panose="020B0004020202020204" pitchFamily="34" charset="0"/>
              </a:rPr>
              <a:t> </a:t>
            </a:r>
            <a:r>
              <a:rPr lang="de-DE" b="0" dirty="0" err="1">
                <a:latin typeface="Aptos" panose="020B0004020202020204" pitchFamily="34" charset="0"/>
              </a:rPr>
              <a:t>steps</a:t>
            </a:r>
            <a:r>
              <a:rPr lang="de-DE" b="0" dirty="0">
                <a:latin typeface="Aptos" panose="020B0004020202020204" pitchFamily="34" charset="0"/>
              </a:rPr>
              <a:t> </a:t>
            </a:r>
            <a:r>
              <a:rPr lang="de-DE" b="0" dirty="0" err="1">
                <a:latin typeface="Aptos" panose="020B0004020202020204" pitchFamily="34" charset="0"/>
              </a:rPr>
              <a:t>they</a:t>
            </a:r>
            <a:r>
              <a:rPr lang="de-DE" b="0" dirty="0">
                <a:latin typeface="Aptos" panose="020B0004020202020204" pitchFamily="34" charset="0"/>
              </a:rPr>
              <a:t> </a:t>
            </a:r>
            <a:r>
              <a:rPr lang="de-DE" b="0" dirty="0" err="1">
                <a:latin typeface="Aptos" panose="020B0004020202020204" pitchFamily="34" charset="0"/>
              </a:rPr>
              <a:t>can</a:t>
            </a:r>
            <a:r>
              <a:rPr lang="de-DE" b="0" dirty="0">
                <a:latin typeface="Aptos" panose="020B0004020202020204" pitchFamily="34" charset="0"/>
              </a:rPr>
              <a:t> </a:t>
            </a:r>
            <a:r>
              <a:rPr lang="de-DE" b="0" dirty="0" err="1">
                <a:latin typeface="Aptos" panose="020B0004020202020204" pitchFamily="34" charset="0"/>
              </a:rPr>
              <a:t>take</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support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mission</a:t>
            </a:r>
            <a:r>
              <a:rPr lang="de-DE" b="0" dirty="0">
                <a:latin typeface="Aptos" panose="020B0004020202020204" pitchFamily="34" charset="0"/>
              </a:rPr>
              <a:t>.)</a:t>
            </a: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6278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en-US" b="0" dirty="0">
                <a:latin typeface="Aptos" panose="020B0004020202020204" pitchFamily="34" charset="0"/>
              </a:rPr>
              <a:t>4. All over sudden </a:t>
            </a:r>
            <a:r>
              <a:rPr lang="en-US" b="0" dirty="0" err="1">
                <a:latin typeface="Aptos" panose="020B0004020202020204" pitchFamily="34" charset="0"/>
              </a:rPr>
              <a:t>Tonis</a:t>
            </a:r>
            <a:r>
              <a:rPr lang="en-US" b="0" dirty="0">
                <a:latin typeface="Aptos" panose="020B0004020202020204" pitchFamily="34" charset="0"/>
              </a:rPr>
              <a:t> </a:t>
            </a:r>
            <a:r>
              <a:rPr lang="en-US" b="0">
                <a:latin typeface="Aptos" panose="020B0004020202020204" pitchFamily="34" charset="0"/>
              </a:rPr>
              <a:t>colleague Kim </a:t>
            </a:r>
            <a:r>
              <a:rPr lang="en-US" b="0" dirty="0">
                <a:latin typeface="Aptos" panose="020B0004020202020204" pitchFamily="34" charset="0"/>
              </a:rPr>
              <a:t>steps into the lab, very excited: He just finished a training on storytelling and says: "Toni you should really sign up too!"</a:t>
            </a:r>
          </a:p>
          <a:p>
            <a:pPr marL="158750" indent="0">
              <a:buNone/>
            </a:pPr>
            <a:endParaRPr lang="en-US" dirty="0">
              <a:latin typeface="Aptos" panose="020B0004020202020204" pitchFamily="34" charset="0"/>
              <a:cs typeface="Calibri"/>
            </a:endParaRPr>
          </a:p>
          <a:p>
            <a:pPr marL="158750" indent="0">
              <a:buNone/>
            </a:pPr>
            <a:r>
              <a:rPr lang="en-US" b="0" dirty="0">
                <a:latin typeface="Aptos" panose="020B0004020202020204" pitchFamily="34" charset="0"/>
              </a:rPr>
              <a:t>5. Toni gives in, goes online and signs up for the next training. "Okay, why not try it myself", she thinks</a:t>
            </a:r>
          </a:p>
          <a:p>
            <a:pPr marL="158750" indent="0">
              <a:buNone/>
            </a:pPr>
            <a:endParaRPr lang="en-US" dirty="0">
              <a:latin typeface="Aptos" panose="020B0004020202020204" pitchFamily="34" charset="0"/>
              <a:cs typeface="Calibri"/>
            </a:endParaRPr>
          </a:p>
          <a:p>
            <a:pPr marL="158750" indent="0">
              <a:buNone/>
            </a:pPr>
            <a:r>
              <a:rPr lang="en-US" b="0" dirty="0">
                <a:latin typeface="Aptos" panose="020B0004020202020204" pitchFamily="34" charset="0"/>
              </a:rPr>
              <a:t>6. The day of the training arrives, tony meets fellow researchers and connects with new people</a:t>
            </a:r>
          </a:p>
          <a:p>
            <a:pPr marL="158750" indent="0">
              <a:buNone/>
            </a:pPr>
            <a:endParaRPr lang="de-DE" b="0" dirty="0">
              <a:latin typeface="Aptos" panose="020B0004020202020204" pitchFamily="34" charset="0"/>
            </a:endParaRPr>
          </a:p>
          <a:p>
            <a:pPr marL="158750" indent="0">
              <a:buNone/>
            </a:pPr>
            <a:endParaRPr lang="de-DE" b="0" dirty="0">
              <a:latin typeface="Aptos" panose="020B0004020202020204" pitchFamily="34" charset="0"/>
            </a:endParaRPr>
          </a:p>
        </p:txBody>
      </p:sp>
    </p:spTree>
    <p:extLst>
      <p:ext uri="{BB962C8B-B14F-4D97-AF65-F5344CB8AC3E}">
        <p14:creationId xmlns:p14="http://schemas.microsoft.com/office/powerpoint/2010/main" val="857602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a:extLst>
            <a:ext uri="{FF2B5EF4-FFF2-40B4-BE49-F238E27FC236}">
              <a16:creationId xmlns:a16="http://schemas.microsoft.com/office/drawing/2014/main" id="{3AAD516A-23BF-BC24-BB9A-7C317D74B8B7}"/>
            </a:ext>
          </a:extLst>
        </p:cNvPr>
        <p:cNvGrpSpPr/>
        <p:nvPr/>
      </p:nvGrpSpPr>
      <p:grpSpPr>
        <a:xfrm>
          <a:off x="0" y="0"/>
          <a:ext cx="0" cy="0"/>
          <a:chOff x="0" y="0"/>
          <a:chExt cx="0" cy="0"/>
        </a:xfrm>
      </p:grpSpPr>
      <p:sp>
        <p:nvSpPr>
          <p:cNvPr id="181" name="Google Shape;181;g7263be4a94_1_81:notes">
            <a:extLst>
              <a:ext uri="{FF2B5EF4-FFF2-40B4-BE49-F238E27FC236}">
                <a16:creationId xmlns:a16="http://schemas.microsoft.com/office/drawing/2014/main" id="{97FDD0C3-73E4-D9E6-6029-CA3874CEF1CE}"/>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indent="0">
              <a:lnSpc>
                <a:spcPct val="150000"/>
              </a:lnSpc>
              <a:buNone/>
            </a:pPr>
            <a:r>
              <a:rPr lang="de-DE" b="0" dirty="0">
                <a:latin typeface="Aptos" panose="020B0004020202020204" pitchFamily="34" charset="0"/>
              </a:rPr>
              <a:t>Am Beispiel mit der „Learning Goals Story“ siehe Start oder Extra-</a:t>
            </a:r>
            <a:r>
              <a:rPr lang="de-DE" b="0" dirty="0" err="1">
                <a:latin typeface="Aptos" panose="020B0004020202020204" pitchFamily="34" charset="0"/>
              </a:rPr>
              <a:t>Dok</a:t>
            </a:r>
            <a:r>
              <a:rPr lang="de-DE" b="0" dirty="0">
                <a:latin typeface="Aptos" panose="020B0004020202020204" pitchFamily="34" charset="0"/>
              </a:rPr>
              <a:t>: „Learning Goals Story – </a:t>
            </a:r>
            <a:r>
              <a:rPr lang="de-DE" b="0" dirty="0" err="1">
                <a:latin typeface="Aptos" panose="020B0004020202020204" pitchFamily="34" charset="0"/>
              </a:rPr>
              <a:t>For</a:t>
            </a:r>
            <a:r>
              <a:rPr lang="de-DE" b="0" dirty="0">
                <a:latin typeface="Aptos" panose="020B0004020202020204" pitchFamily="34" charset="0"/>
              </a:rPr>
              <a:t> Print“</a:t>
            </a:r>
          </a:p>
        </p:txBody>
      </p:sp>
      <p:sp>
        <p:nvSpPr>
          <p:cNvPr id="182" name="Google Shape;182;g7263be4a94_1_81:notes">
            <a:extLst>
              <a:ext uri="{FF2B5EF4-FFF2-40B4-BE49-F238E27FC236}">
                <a16:creationId xmlns:a16="http://schemas.microsoft.com/office/drawing/2014/main" id="{8C10A731-4C83-2545-AE49-BE51A51B35C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4937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58750" indent="0">
              <a:buNone/>
            </a:pPr>
            <a:r>
              <a:rPr lang="en-US">
                <a:latin typeface="Aptos" panose="020B0004020202020204" pitchFamily="34" charset="0"/>
                <a:ea typeface="Calibri"/>
                <a:cs typeface="Calibri"/>
              </a:rPr>
              <a:t>There are some </a:t>
            </a:r>
            <a:r>
              <a:rPr lang="en-US" err="1">
                <a:latin typeface="Aptos" panose="020B0004020202020204" pitchFamily="34" charset="0"/>
                <a:ea typeface="Calibri"/>
                <a:cs typeface="Calibri"/>
              </a:rPr>
              <a:t>tipps</a:t>
            </a:r>
            <a:r>
              <a:rPr lang="en-US">
                <a:latin typeface="Aptos" panose="020B0004020202020204" pitchFamily="34" charset="0"/>
                <a:ea typeface="Calibri"/>
                <a:cs typeface="Calibri"/>
              </a:rPr>
              <a:t> on how to do that:</a:t>
            </a: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5446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a:extLst>
            <a:ext uri="{FF2B5EF4-FFF2-40B4-BE49-F238E27FC236}">
              <a16:creationId xmlns:a16="http://schemas.microsoft.com/office/drawing/2014/main" id="{0843012F-9832-D5FE-C4C2-A60BCC8EF02A}"/>
            </a:ext>
          </a:extLst>
        </p:cNvPr>
        <p:cNvGrpSpPr/>
        <p:nvPr/>
      </p:nvGrpSpPr>
      <p:grpSpPr>
        <a:xfrm>
          <a:off x="0" y="0"/>
          <a:ext cx="0" cy="0"/>
          <a:chOff x="0" y="0"/>
          <a:chExt cx="0" cy="0"/>
        </a:xfrm>
      </p:grpSpPr>
      <p:sp>
        <p:nvSpPr>
          <p:cNvPr id="543" name="Google Shape;543;g1ed4f90c2d7_0_56:notes">
            <a:extLst>
              <a:ext uri="{FF2B5EF4-FFF2-40B4-BE49-F238E27FC236}">
                <a16:creationId xmlns:a16="http://schemas.microsoft.com/office/drawing/2014/main" id="{AC28E110-B7D9-B976-2947-621E9D32B8B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1ed4f90c2d7_0_56:notes">
            <a:extLst>
              <a:ext uri="{FF2B5EF4-FFF2-40B4-BE49-F238E27FC236}">
                <a16:creationId xmlns:a16="http://schemas.microsoft.com/office/drawing/2014/main" id="{FF75193C-5922-85C9-6BBC-6D4CDC2CD8D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indent="-152400"/>
            <a:endParaRPr lang="en-US" dirty="0"/>
          </a:p>
        </p:txBody>
      </p:sp>
      <p:sp>
        <p:nvSpPr>
          <p:cNvPr id="545" name="Google Shape;545;g1ed4f90c2d7_0_56:notes">
            <a:extLst>
              <a:ext uri="{FF2B5EF4-FFF2-40B4-BE49-F238E27FC236}">
                <a16:creationId xmlns:a16="http://schemas.microsoft.com/office/drawing/2014/main" id="{251F3BBC-ECF3-3406-B9A2-5F5F8CF4D3F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867908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en-US" b="1" dirty="0"/>
              <a:t> Warmup: </a:t>
            </a:r>
            <a:r>
              <a:rPr lang="en-US" dirty="0"/>
              <a:t>Improvise a story!</a:t>
            </a:r>
            <a:endParaRPr lang="de-DE" dirty="0"/>
          </a:p>
          <a:p>
            <a:pPr marL="158750" indent="0">
              <a:buNone/>
            </a:pPr>
            <a:r>
              <a:rPr lang="en-US" dirty="0"/>
              <a:t>'Goal: get relaxed and creative, generating new ideas and letting go of the old ones, learning how to build elements on top of each other, be spontaneous!</a:t>
            </a:r>
          </a:p>
          <a:p>
            <a:pPr marL="158750" indent="0">
              <a:buNone/>
            </a:pPr>
            <a:endParaRPr lang="en-US" dirty="0"/>
          </a:p>
          <a:p>
            <a:pPr marL="158750" indent="0">
              <a:buNone/>
            </a:pPr>
            <a:r>
              <a:rPr lang="en-US" dirty="0"/>
              <a:t>-- moderation: give an example // act it out in front of the participants</a:t>
            </a:r>
            <a:br>
              <a:rPr lang="en-US" dirty="0"/>
            </a:br>
            <a:endParaRPr lang="en-US" dirty="0"/>
          </a:p>
          <a:p>
            <a:r>
              <a:rPr lang="en-US" dirty="0"/>
              <a:t>Person A: The narrator</a:t>
            </a:r>
          </a:p>
          <a:p>
            <a:r>
              <a:rPr lang="en-US" dirty="0"/>
              <a:t>Person B: The "ringer" // The ringer has a bell in his hand (a glass and a pen)</a:t>
            </a:r>
            <a:br>
              <a:rPr lang="en-US" dirty="0"/>
            </a:br>
            <a:endParaRPr lang="en-US" dirty="0"/>
          </a:p>
          <a:p>
            <a:r>
              <a:rPr lang="en-US" dirty="0"/>
              <a:t>The narrator tells a freely improvised story that begins with “Once upon a time…”. Whenever person B rings the bell, the narrator revises the last word of his story and comes up with a new one.</a:t>
            </a:r>
          </a:p>
          <a:p>
            <a:endParaRPr lang="en-US" dirty="0"/>
          </a:p>
          <a:p>
            <a:r>
              <a:rPr lang="en-US" dirty="0"/>
              <a:t>Important to observe:</a:t>
            </a:r>
          </a:p>
          <a:p>
            <a:r>
              <a:rPr lang="en-US" dirty="0"/>
              <a:t>- the narrator should actually only repeat the last word of his sentence and not the entire last sentence. </a:t>
            </a:r>
          </a:p>
          <a:p>
            <a:r>
              <a:rPr lang="en-US" dirty="0"/>
              <a:t>- it's really fun when person B rings the bell often in succession, forcing the narrator to really let go of his ideas and simply let himself be surprised at how the story he is telling continues.</a:t>
            </a:r>
          </a:p>
          <a:p>
            <a:endParaRPr lang="en-US" dirty="0"/>
          </a:p>
          <a:p>
            <a:endParaRPr lang="de-DE" dirty="0"/>
          </a:p>
        </p:txBody>
      </p:sp>
    </p:spTree>
    <p:extLst>
      <p:ext uri="{BB962C8B-B14F-4D97-AF65-F5344CB8AC3E}">
        <p14:creationId xmlns:p14="http://schemas.microsoft.com/office/powerpoint/2010/main" val="41021996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76200" indent="0">
              <a:buClr>
                <a:schemeClr val="dk1"/>
              </a:buClr>
              <a:buSzPts val="1200"/>
              <a:buNone/>
            </a:pPr>
            <a:endParaRPr lang="de-DE" b="1" dirty="0">
              <a:latin typeface="Aptos" panose="020B0004020202020204" pitchFamily="34" charset="0"/>
            </a:endParaRPr>
          </a:p>
        </p:txBody>
      </p:sp>
    </p:spTree>
    <p:extLst>
      <p:ext uri="{BB962C8B-B14F-4D97-AF65-F5344CB8AC3E}">
        <p14:creationId xmlns:p14="http://schemas.microsoft.com/office/powerpoint/2010/main" val="11630624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B2872-5446-9FF2-AA3F-4C7A9AB227A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4412A12-47AB-989D-FEF9-EDA520985595}"/>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64294752-011E-725B-5EFE-687D78E3E158}"/>
              </a:ext>
            </a:extLst>
          </p:cNvPr>
          <p:cNvSpPr>
            <a:spLocks noGrp="1"/>
          </p:cNvSpPr>
          <p:nvPr>
            <p:ph type="body" idx="1"/>
          </p:nvPr>
        </p:nvSpPr>
        <p:spPr/>
        <p:txBody>
          <a:bodyPr/>
          <a:lstStyle/>
          <a:p>
            <a:pPr marL="228600" lvl="0" indent="-152400" algn="l" rtl="0">
              <a:spcBef>
                <a:spcPts val="0"/>
              </a:spcBef>
              <a:spcAft>
                <a:spcPts val="0"/>
              </a:spcAft>
              <a:buClr>
                <a:schemeClr val="dk1"/>
              </a:buClr>
              <a:buSzPts val="1200"/>
              <a:buFont typeface="Noticia Text"/>
              <a:buNone/>
            </a:pPr>
            <a:r>
              <a:rPr lang="de-DE" b="1" err="1">
                <a:latin typeface="Aptos" panose="020B0004020202020204" pitchFamily="34" charset="0"/>
              </a:rPr>
              <a:t>Let‘s</a:t>
            </a:r>
            <a:r>
              <a:rPr lang="de-DE" b="1">
                <a:latin typeface="Aptos" panose="020B0004020202020204" pitchFamily="34" charset="0"/>
              </a:rPr>
              <a:t> </a:t>
            </a:r>
            <a:r>
              <a:rPr lang="de-DE" b="1" err="1">
                <a:latin typeface="Aptos" panose="020B0004020202020204" pitchFamily="34" charset="0"/>
              </a:rPr>
              <a:t>get</a:t>
            </a:r>
            <a:r>
              <a:rPr lang="de-DE" b="1">
                <a:latin typeface="Aptos" panose="020B0004020202020204" pitchFamily="34" charset="0"/>
              </a:rPr>
              <a:t> </a:t>
            </a:r>
            <a:r>
              <a:rPr lang="de-DE" b="1" err="1">
                <a:latin typeface="Aptos" panose="020B0004020202020204" pitchFamily="34" charset="0"/>
              </a:rPr>
              <a:t>adventourous</a:t>
            </a:r>
            <a:r>
              <a:rPr lang="de-DE" b="1">
                <a:latin typeface="Aptos" panose="020B0004020202020204" pitchFamily="34" charset="0"/>
              </a:rPr>
              <a:t>!</a:t>
            </a:r>
          </a:p>
        </p:txBody>
      </p:sp>
    </p:spTree>
    <p:extLst>
      <p:ext uri="{BB962C8B-B14F-4D97-AF65-F5344CB8AC3E}">
        <p14:creationId xmlns:p14="http://schemas.microsoft.com/office/powerpoint/2010/main" val="39144894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indent="-171450">
              <a:lnSpc>
                <a:spcPct val="150000"/>
              </a:lnSpc>
            </a:pPr>
            <a:r>
              <a:rPr lang="de-DE" b="1" dirty="0" err="1">
                <a:latin typeface="Aptos" panose="020B0004020202020204" pitchFamily="34" charset="0"/>
              </a:rPr>
              <a:t>Falling</a:t>
            </a:r>
            <a:r>
              <a:rPr lang="de-DE" b="1" dirty="0">
                <a:latin typeface="Aptos" panose="020B0004020202020204" pitchFamily="34" charset="0"/>
              </a:rPr>
              <a:t> Action &amp; Resolution: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resolution</a:t>
            </a:r>
            <a:r>
              <a:rPr lang="de-DE" b="0" dirty="0">
                <a:latin typeface="Aptos" panose="020B0004020202020204" pitchFamily="34" charset="0"/>
              </a:rPr>
              <a:t> </a:t>
            </a:r>
            <a:r>
              <a:rPr lang="de-DE" b="0" dirty="0" err="1">
                <a:latin typeface="Aptos" panose="020B0004020202020204" pitchFamily="34" charset="0"/>
              </a:rPr>
              <a:t>should</a:t>
            </a:r>
            <a:r>
              <a:rPr lang="de-DE" b="0" dirty="0">
                <a:latin typeface="Aptos" panose="020B0004020202020204" pitchFamily="34" charset="0"/>
              </a:rPr>
              <a:t> </a:t>
            </a:r>
            <a:r>
              <a:rPr lang="de-DE" b="0" dirty="0" err="1">
                <a:latin typeface="Aptos" panose="020B0004020202020204" pitchFamily="34" charset="0"/>
              </a:rPr>
              <a:t>leave</a:t>
            </a:r>
            <a:r>
              <a:rPr lang="de-DE" b="0" dirty="0">
                <a:latin typeface="Aptos" panose="020B0004020202020204" pitchFamily="34" charset="0"/>
              </a:rPr>
              <a: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audience</a:t>
            </a:r>
            <a:r>
              <a:rPr lang="de-DE" b="0" dirty="0">
                <a:latin typeface="Aptos" panose="020B0004020202020204" pitchFamily="34" charset="0"/>
              </a:rPr>
              <a:t> </a:t>
            </a:r>
            <a:r>
              <a:rPr lang="de-DE" b="0" dirty="0" err="1">
                <a:latin typeface="Aptos" panose="020B0004020202020204" pitchFamily="34" charset="0"/>
              </a:rPr>
              <a:t>with</a:t>
            </a:r>
            <a:r>
              <a:rPr lang="de-DE" b="0" dirty="0">
                <a:latin typeface="Aptos" panose="020B0004020202020204" pitchFamily="34" charset="0"/>
              </a:rPr>
              <a:t> a </a:t>
            </a:r>
            <a:r>
              <a:rPr lang="de-DE" b="0" dirty="0" err="1">
                <a:latin typeface="Aptos" panose="020B0004020202020204" pitchFamily="34" charset="0"/>
              </a:rPr>
              <a:t>connection</a:t>
            </a:r>
            <a:r>
              <a:rPr lang="de-DE" b="0" dirty="0">
                <a:latin typeface="Aptos" panose="020B0004020202020204" pitchFamily="34" charset="0"/>
              </a:rPr>
              <a:t> </a:t>
            </a:r>
            <a:r>
              <a:rPr lang="de-DE" b="0" dirty="0" err="1">
                <a:latin typeface="Aptos" panose="020B0004020202020204" pitchFamily="34" charset="0"/>
              </a:rPr>
              <a:t>between</a:t>
            </a:r>
            <a:r>
              <a:rPr lang="de-DE" b="0" dirty="0">
                <a:latin typeface="Aptos" panose="020B0004020202020204" pitchFamily="34" charset="0"/>
              </a:rPr>
              <a:t> </a:t>
            </a:r>
            <a:r>
              <a:rPr lang="de-DE" b="0" dirty="0" err="1">
                <a:latin typeface="Aptos" panose="020B0004020202020204" pitchFamily="34" charset="0"/>
              </a:rPr>
              <a:t>their</a:t>
            </a:r>
            <a:r>
              <a:rPr lang="de-DE" b="0" dirty="0">
                <a:latin typeface="Aptos" panose="020B0004020202020204" pitchFamily="34" charset="0"/>
              </a:rPr>
              <a:t> </a:t>
            </a:r>
            <a:r>
              <a:rPr lang="de-DE" b="0" dirty="0" err="1">
                <a:latin typeface="Aptos" panose="020B0004020202020204" pitchFamily="34" charset="0"/>
              </a:rPr>
              <a:t>emotions</a:t>
            </a:r>
            <a:r>
              <a:rPr lang="de-DE" b="0" dirty="0">
                <a:latin typeface="Aptos" panose="020B0004020202020204" pitchFamily="34" charset="0"/>
              </a:rPr>
              <a:t> and </a:t>
            </a:r>
            <a:r>
              <a:rPr lang="de-DE" b="0" dirty="0" err="1">
                <a:latin typeface="Aptos" panose="020B0004020202020204" pitchFamily="34" charset="0"/>
              </a:rPr>
              <a:t>you</a:t>
            </a:r>
            <a:r>
              <a:rPr lang="de-DE" b="0" dirty="0">
                <a:latin typeface="Aptos" panose="020B0004020202020204" pitchFamily="34" charset="0"/>
              </a:rPr>
              <a:t> (</a:t>
            </a:r>
            <a:r>
              <a:rPr lang="de-DE" b="0" dirty="0" err="1">
                <a:latin typeface="Aptos" panose="020B0004020202020204" pitchFamily="34" charset="0"/>
              </a:rPr>
              <a:t>as</a:t>
            </a:r>
            <a:r>
              <a:rPr lang="de-DE" b="0" dirty="0">
                <a:latin typeface="Aptos" panose="020B0004020202020204" pitchFamily="34" charset="0"/>
              </a:rPr>
              <a:t> </a:t>
            </a:r>
            <a:r>
              <a:rPr lang="de-DE" b="0" dirty="0" err="1">
                <a:latin typeface="Aptos" panose="020B0004020202020204" pitchFamily="34" charset="0"/>
              </a:rPr>
              <a:t>well</a:t>
            </a:r>
            <a:r>
              <a:rPr lang="de-DE" b="0" dirty="0">
                <a:latin typeface="Aptos" panose="020B0004020202020204" pitchFamily="34" charset="0"/>
              </a:rPr>
              <a:t> </a:t>
            </a:r>
            <a:r>
              <a:rPr lang="de-DE" b="0" dirty="0" err="1">
                <a:latin typeface="Aptos" panose="020B0004020202020204" pitchFamily="34" charset="0"/>
              </a:rPr>
              <a:t>as</a:t>
            </a:r>
            <a:r>
              <a:rPr lang="de-DE" b="0" dirty="0">
                <a:latin typeface="Aptos" panose="020B0004020202020204" pitchFamily="34" charset="0"/>
              </a:rPr>
              <a:t> </a:t>
            </a:r>
            <a:r>
              <a:rPr lang="de-DE" b="0" dirty="0" err="1">
                <a:latin typeface="Aptos" panose="020B0004020202020204" pitchFamily="34" charset="0"/>
              </a:rPr>
              <a:t>steps</a:t>
            </a:r>
            <a:r>
              <a:rPr lang="de-DE" b="0" dirty="0">
                <a:latin typeface="Aptos" panose="020B0004020202020204" pitchFamily="34" charset="0"/>
              </a:rPr>
              <a:t> </a:t>
            </a:r>
            <a:r>
              <a:rPr lang="de-DE" b="0" dirty="0" err="1">
                <a:latin typeface="Aptos" panose="020B0004020202020204" pitchFamily="34" charset="0"/>
              </a:rPr>
              <a:t>they</a:t>
            </a:r>
            <a:r>
              <a:rPr lang="de-DE" b="0" dirty="0">
                <a:latin typeface="Aptos" panose="020B0004020202020204" pitchFamily="34" charset="0"/>
              </a:rPr>
              <a:t> </a:t>
            </a:r>
            <a:r>
              <a:rPr lang="de-DE" b="0" dirty="0" err="1">
                <a:latin typeface="Aptos" panose="020B0004020202020204" pitchFamily="34" charset="0"/>
              </a:rPr>
              <a:t>can</a:t>
            </a:r>
            <a:r>
              <a:rPr lang="de-DE" b="0" dirty="0">
                <a:latin typeface="Aptos" panose="020B0004020202020204" pitchFamily="34" charset="0"/>
              </a:rPr>
              <a:t> </a:t>
            </a:r>
            <a:r>
              <a:rPr lang="de-DE" b="0" dirty="0" err="1">
                <a:latin typeface="Aptos" panose="020B0004020202020204" pitchFamily="34" charset="0"/>
              </a:rPr>
              <a:t>take</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support </a:t>
            </a:r>
            <a:r>
              <a:rPr lang="de-DE" b="0" dirty="0" err="1">
                <a:latin typeface="Aptos" panose="020B0004020202020204" pitchFamily="34" charset="0"/>
              </a:rPr>
              <a:t>your</a:t>
            </a:r>
            <a:r>
              <a:rPr lang="de-DE" b="0" dirty="0">
                <a:latin typeface="Aptos" panose="020B0004020202020204" pitchFamily="34" charset="0"/>
              </a:rPr>
              <a:t> </a:t>
            </a:r>
            <a:r>
              <a:rPr lang="de-DE" b="0" dirty="0" err="1">
                <a:latin typeface="Aptos" panose="020B0004020202020204" pitchFamily="34" charset="0"/>
              </a:rPr>
              <a:t>mission</a:t>
            </a:r>
            <a:r>
              <a:rPr lang="de-DE" b="0" dirty="0">
                <a:latin typeface="Aptos" panose="020B0004020202020204" pitchFamily="34" charset="0"/>
              </a:rPr>
              <a:t>.)</a:t>
            </a: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67516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0082486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en-US" dirty="0">
                <a:latin typeface="Aptos" panose="020B0004020202020204" pitchFamily="34" charset="0"/>
                <a:cs typeface="Calibri"/>
              </a:rPr>
              <a:t>This is how the template looks like…</a:t>
            </a:r>
          </a:p>
        </p:txBody>
      </p:sp>
    </p:spTree>
    <p:extLst>
      <p:ext uri="{BB962C8B-B14F-4D97-AF65-F5344CB8AC3E}">
        <p14:creationId xmlns:p14="http://schemas.microsoft.com/office/powerpoint/2010/main" val="5889571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en-US" dirty="0">
                <a:latin typeface="Aptos" panose="020B0004020202020204" pitchFamily="34" charset="0"/>
                <a:cs typeface="Calibri"/>
              </a:rPr>
              <a:t>This is how the Miro board looks like…</a:t>
            </a:r>
          </a:p>
        </p:txBody>
      </p:sp>
    </p:spTree>
    <p:extLst>
      <p:ext uri="{BB962C8B-B14F-4D97-AF65-F5344CB8AC3E}">
        <p14:creationId xmlns:p14="http://schemas.microsoft.com/office/powerpoint/2010/main" val="63635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en-US" b="0" dirty="0">
                <a:latin typeface="Aptos" panose="020B0004020202020204" pitchFamily="34" charset="0"/>
              </a:rPr>
              <a:t>7. In the first part of the training Toni is very doubtful if storytelling is something she will ever master.</a:t>
            </a:r>
          </a:p>
          <a:p>
            <a:pPr marL="0" indent="0">
              <a:buNone/>
            </a:pPr>
            <a:endParaRPr lang="en-US" dirty="0">
              <a:latin typeface="Aptos" panose="020B0004020202020204" pitchFamily="34" charset="0"/>
              <a:cs typeface="Calibri"/>
            </a:endParaRPr>
          </a:p>
          <a:p>
            <a:pPr marL="158750" indent="0">
              <a:buNone/>
            </a:pPr>
            <a:r>
              <a:rPr lang="en-US" b="0" dirty="0">
                <a:latin typeface="Aptos" panose="020B0004020202020204" pitchFamily="34" charset="0"/>
              </a:rPr>
              <a:t>8. And when it is time to hands-on define her impact she wants to create in the world and based on that write her own story, she is very nervous. But she decides to be playful for once and just give it a try!</a:t>
            </a:r>
          </a:p>
          <a:p>
            <a:pPr marL="228600" indent="0">
              <a:buNone/>
            </a:pPr>
            <a:endParaRPr lang="en-US" dirty="0">
              <a:latin typeface="Aptos" panose="020B0004020202020204" pitchFamily="34" charset="0"/>
              <a:cs typeface="Calibri"/>
            </a:endParaRPr>
          </a:p>
          <a:p>
            <a:pPr marL="158750" indent="0">
              <a:buNone/>
            </a:pPr>
            <a:r>
              <a:rPr lang="en-US" b="0" dirty="0">
                <a:latin typeface="Aptos" panose="020B0004020202020204" pitchFamily="34" charset="0"/>
              </a:rPr>
              <a:t>9. At the end of the workshop Toni is in awe of her own creativity and imagination that helped her craft that emotional story to communicate her research to the world. Finally!</a:t>
            </a:r>
          </a:p>
        </p:txBody>
      </p:sp>
    </p:spTree>
    <p:extLst>
      <p:ext uri="{BB962C8B-B14F-4D97-AF65-F5344CB8AC3E}">
        <p14:creationId xmlns:p14="http://schemas.microsoft.com/office/powerpoint/2010/main" val="39282572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Inhalte als Überleitung für die kommende Übung nehmen</a:t>
            </a:r>
          </a:p>
        </p:txBody>
      </p:sp>
    </p:spTree>
    <p:extLst>
      <p:ext uri="{BB962C8B-B14F-4D97-AF65-F5344CB8AC3E}">
        <p14:creationId xmlns:p14="http://schemas.microsoft.com/office/powerpoint/2010/main" val="14507105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76200" indent="0">
              <a:buNone/>
            </a:pPr>
            <a:r>
              <a:rPr lang="en-US" b="1" dirty="0">
                <a:latin typeface="Aptos" panose="020B0004020202020204" pitchFamily="34" charset="0"/>
              </a:rPr>
              <a:t>Vivid Description: </a:t>
            </a:r>
            <a:endParaRPr lang="de-DE" b="1" dirty="0">
              <a:latin typeface="Aptos" panose="020B0004020202020204" pitchFamily="34" charset="0"/>
            </a:endParaRPr>
          </a:p>
          <a:p>
            <a:pPr marL="76200" indent="0">
              <a:buNone/>
            </a:pPr>
            <a:r>
              <a:rPr lang="en-US" b="0" dirty="0">
                <a:latin typeface="Aptos" panose="020B0004020202020204" pitchFamily="34" charset="0"/>
              </a:rPr>
              <a:t>When does a story move forward, and when does the scene remain descriptive? </a:t>
            </a:r>
            <a:endParaRPr lang="de-DE" b="0" dirty="0">
              <a:latin typeface="Aptos" panose="020B0004020202020204" pitchFamily="34" charset="0"/>
            </a:endParaRPr>
          </a:p>
          <a:p>
            <a:pPr marL="76200" indent="0">
              <a:buNone/>
            </a:pPr>
            <a:r>
              <a:rPr lang="en-US" b="0" dirty="0">
                <a:latin typeface="Aptos" panose="020B0004020202020204" pitchFamily="34" charset="0"/>
              </a:rPr>
              <a:t>The right balance of both makes the story exciting and alive.</a:t>
            </a:r>
          </a:p>
          <a:p>
            <a:pPr marL="76200" indent="0">
              <a:buNone/>
            </a:pPr>
            <a:endParaRPr lang="en-US" b="1" dirty="0">
              <a:latin typeface="Aptos" panose="020B0004020202020204" pitchFamily="34" charset="0"/>
            </a:endParaRPr>
          </a:p>
          <a:p>
            <a:pPr marL="76200" indent="0">
              <a:buNone/>
            </a:pPr>
            <a:r>
              <a:rPr lang="en-US" b="1" dirty="0">
                <a:latin typeface="Aptos" panose="020B0004020202020204" pitchFamily="34" charset="0"/>
              </a:rPr>
              <a:t>And that's what we want to practice now!</a:t>
            </a:r>
          </a:p>
        </p:txBody>
      </p:sp>
    </p:spTree>
    <p:extLst>
      <p:ext uri="{BB962C8B-B14F-4D97-AF65-F5344CB8AC3E}">
        <p14:creationId xmlns:p14="http://schemas.microsoft.com/office/powerpoint/2010/main" val="3056395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a:extLst>
            <a:ext uri="{FF2B5EF4-FFF2-40B4-BE49-F238E27FC236}">
              <a16:creationId xmlns:a16="http://schemas.microsoft.com/office/drawing/2014/main" id="{108E2481-C776-392B-B007-0723640B763E}"/>
            </a:ext>
          </a:extLst>
        </p:cNvPr>
        <p:cNvGrpSpPr/>
        <p:nvPr/>
      </p:nvGrpSpPr>
      <p:grpSpPr>
        <a:xfrm>
          <a:off x="0" y="0"/>
          <a:ext cx="0" cy="0"/>
          <a:chOff x="0" y="0"/>
          <a:chExt cx="0" cy="0"/>
        </a:xfrm>
      </p:grpSpPr>
      <p:sp>
        <p:nvSpPr>
          <p:cNvPr id="284" name="Google Shape;284;g726494fd45_1_220:notes">
            <a:extLst>
              <a:ext uri="{FF2B5EF4-FFF2-40B4-BE49-F238E27FC236}">
                <a16:creationId xmlns:a16="http://schemas.microsoft.com/office/drawing/2014/main" id="{1296ABDC-97AB-DF13-DB6A-859DCBAFD6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726494fd45_1_220:notes">
            <a:extLst>
              <a:ext uri="{FF2B5EF4-FFF2-40B4-BE49-F238E27FC236}">
                <a16:creationId xmlns:a16="http://schemas.microsoft.com/office/drawing/2014/main" id="{5D0BA7A5-6DF2-0CF7-49CD-8FE77672DE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b="1" dirty="0" err="1">
                <a:latin typeface="Aptos" panose="020B0004020202020204" pitchFamily="34" charset="0"/>
              </a:rPr>
              <a:t>Explain</a:t>
            </a:r>
            <a:r>
              <a:rPr lang="de-DE" b="1" dirty="0">
                <a:latin typeface="Aptos" panose="020B0004020202020204" pitchFamily="34" charset="0"/>
              </a:rPr>
              <a:t> </a:t>
            </a:r>
            <a:r>
              <a:rPr lang="de-DE" b="1" dirty="0" err="1">
                <a:latin typeface="Aptos" panose="020B0004020202020204" pitchFamily="34" charset="0"/>
              </a:rPr>
              <a:t>by</a:t>
            </a:r>
            <a:r>
              <a:rPr lang="de-DE" b="1" dirty="0">
                <a:latin typeface="Aptos" panose="020B0004020202020204" pitchFamily="34" charset="0"/>
              </a:rPr>
              <a:t> </a:t>
            </a:r>
            <a:r>
              <a:rPr lang="de-DE" b="1" dirty="0" err="1">
                <a:latin typeface="Aptos" panose="020B0004020202020204" pitchFamily="34" charset="0"/>
              </a:rPr>
              <a:t>doing</a:t>
            </a:r>
            <a:r>
              <a:rPr lang="de-DE" b="1" dirty="0">
                <a:latin typeface="Aptos" panose="020B0004020202020204" pitchFamily="34" charset="0"/>
              </a:rPr>
              <a:t> </a:t>
            </a:r>
            <a:r>
              <a:rPr lang="de-DE" b="1" dirty="0" err="1">
                <a:latin typeface="Aptos" panose="020B0004020202020204" pitchFamily="34" charset="0"/>
              </a:rPr>
              <a:t>the</a:t>
            </a:r>
            <a:r>
              <a:rPr lang="de-DE" b="1" dirty="0">
                <a:latin typeface="Aptos" panose="020B0004020202020204" pitchFamily="34" charset="0"/>
              </a:rPr>
              <a:t> </a:t>
            </a:r>
            <a:r>
              <a:rPr lang="de-DE" b="1" dirty="0" err="1">
                <a:latin typeface="Aptos" panose="020B0004020202020204" pitchFamily="34" charset="0"/>
              </a:rPr>
              <a:t>exercise</a:t>
            </a:r>
            <a:r>
              <a:rPr lang="de-DE" b="1" dirty="0">
                <a:latin typeface="Aptos" panose="020B0004020202020204" pitchFamily="34" charset="0"/>
              </a:rPr>
              <a:t> </a:t>
            </a:r>
            <a:r>
              <a:rPr lang="de-DE" b="1" dirty="0" err="1">
                <a:latin typeface="Aptos" panose="020B0004020202020204" pitchFamily="34" charset="0"/>
              </a:rPr>
              <a:t>together</a:t>
            </a:r>
            <a:r>
              <a:rPr lang="de-DE" b="1" dirty="0">
                <a:latin typeface="Aptos" panose="020B0004020202020204" pitchFamily="34" charset="0"/>
              </a:rPr>
              <a:t> </a:t>
            </a:r>
            <a:r>
              <a:rPr lang="de-DE" b="1" dirty="0" err="1">
                <a:latin typeface="Aptos" panose="020B0004020202020204" pitchFamily="34" charset="0"/>
              </a:rPr>
              <a:t>as</a:t>
            </a:r>
            <a:r>
              <a:rPr lang="de-DE" b="1" dirty="0">
                <a:latin typeface="Aptos" panose="020B0004020202020204" pitchFamily="34" charset="0"/>
              </a:rPr>
              <a:t> </a:t>
            </a:r>
            <a:r>
              <a:rPr lang="de-DE" b="1" dirty="0" err="1">
                <a:latin typeface="Aptos" panose="020B0004020202020204" pitchFamily="34" charset="0"/>
              </a:rPr>
              <a:t>co</a:t>
            </a:r>
            <a:r>
              <a:rPr lang="de-DE" b="1" dirty="0">
                <a:latin typeface="Aptos" panose="020B0004020202020204" pitchFamily="34" charset="0"/>
              </a:rPr>
              <a:t>-moderators and </a:t>
            </a:r>
            <a:r>
              <a:rPr lang="de-DE" b="1" dirty="0" err="1">
                <a:latin typeface="Aptos" panose="020B0004020202020204" pitchFamily="34" charset="0"/>
              </a:rPr>
              <a:t>then</a:t>
            </a:r>
            <a:r>
              <a:rPr lang="de-DE" b="1" dirty="0">
                <a:latin typeface="Aptos" panose="020B0004020202020204" pitchFamily="34" charset="0"/>
              </a:rPr>
              <a:t> </a:t>
            </a:r>
            <a:r>
              <a:rPr lang="de-DE" b="1" dirty="0" err="1">
                <a:latin typeface="Aptos" panose="020B0004020202020204" pitchFamily="34" charset="0"/>
              </a:rPr>
              <a:t>give</a:t>
            </a:r>
            <a:r>
              <a:rPr lang="de-DE" b="1" dirty="0">
                <a:latin typeface="Aptos" panose="020B0004020202020204" pitchFamily="34" charset="0"/>
              </a:rPr>
              <a:t> an </a:t>
            </a:r>
            <a:r>
              <a:rPr lang="de-DE" b="1" dirty="0" err="1">
                <a:latin typeface="Aptos" panose="020B0004020202020204" pitchFamily="34" charset="0"/>
              </a:rPr>
              <a:t>example</a:t>
            </a:r>
            <a:r>
              <a:rPr lang="de-DE" b="1" dirty="0">
                <a:latin typeface="Aptos" panose="020B0004020202020204" pitchFamily="34" charset="0"/>
              </a:rPr>
              <a:t>:</a:t>
            </a:r>
          </a:p>
          <a:p>
            <a:pPr marL="0" lvl="0" indent="0" algn="l" rtl="0">
              <a:spcBef>
                <a:spcPts val="0"/>
              </a:spcBef>
              <a:spcAft>
                <a:spcPts val="0"/>
              </a:spcAft>
              <a:buNone/>
            </a:pPr>
            <a:endParaRPr b="1" dirty="0">
              <a:latin typeface="Aptos" panose="020B0004020202020204" pitchFamily="34" charset="0"/>
            </a:endParaRPr>
          </a:p>
          <a:p>
            <a:r>
              <a:rPr lang="en-US" b="1" dirty="0">
                <a:latin typeface="Aptos" panose="020B0004020202020204" pitchFamily="34" charset="0"/>
              </a:rPr>
              <a:t>A: "So I went up the mountain and could already see the summit" </a:t>
            </a:r>
            <a:endParaRPr lang="de-DE" b="1" dirty="0">
              <a:latin typeface="Aptos" panose="020B0004020202020204" pitchFamily="34" charset="0"/>
            </a:endParaRPr>
          </a:p>
          <a:p>
            <a:r>
              <a:rPr lang="en-US" b="1" dirty="0">
                <a:latin typeface="Aptos" panose="020B0004020202020204" pitchFamily="34" charset="0"/>
              </a:rPr>
              <a:t>B: "Stop"</a:t>
            </a:r>
            <a:endParaRPr lang="de-DE" b="1" dirty="0">
              <a:latin typeface="Aptos" panose="020B0004020202020204" pitchFamily="34" charset="0"/>
            </a:endParaRPr>
          </a:p>
          <a:p>
            <a:r>
              <a:rPr lang="en-US" b="1" dirty="0">
                <a:latin typeface="Aptos" panose="020B0004020202020204" pitchFamily="34" charset="0"/>
              </a:rPr>
              <a:t>A: - describes the scene - "It was so difficult to get up there. My sneakers had loose soles, I kept slipping and the sun was beating down on me. It was so quiet on the mountain that you couldn't hear anything else but that own breath..." </a:t>
            </a:r>
          </a:p>
          <a:p>
            <a:r>
              <a:rPr lang="en-US" b="1" dirty="0">
                <a:latin typeface="Aptos" panose="020B0004020202020204" pitchFamily="34" charset="0"/>
              </a:rPr>
              <a:t>B: "Go" </a:t>
            </a:r>
          </a:p>
          <a:p>
            <a:r>
              <a:rPr lang="en-US" b="1" dirty="0">
                <a:latin typeface="Aptos" panose="020B0004020202020204" pitchFamily="34" charset="0"/>
              </a:rPr>
              <a:t>A: - continues with the story - "When I reached the summit cross after half an hour, my friends were already waiting for me. We unpacked our packed lunch..."</a:t>
            </a:r>
          </a:p>
          <a:p>
            <a:pPr marL="0" lvl="0" indent="0" algn="l" rtl="0">
              <a:spcBef>
                <a:spcPts val="0"/>
              </a:spcBef>
              <a:spcAft>
                <a:spcPts val="0"/>
              </a:spcAft>
              <a:buNone/>
            </a:pPr>
            <a:endParaRPr lang="de-DE" b="1" dirty="0">
              <a:solidFill>
                <a:srgbClr val="FF0000"/>
              </a:solidFill>
              <a:latin typeface="Aptos" panose="020B0004020202020204" pitchFamily="34" charset="0"/>
            </a:endParaRPr>
          </a:p>
        </p:txBody>
      </p:sp>
    </p:spTree>
    <p:extLst>
      <p:ext uri="{BB962C8B-B14F-4D97-AF65-F5344CB8AC3E}">
        <p14:creationId xmlns:p14="http://schemas.microsoft.com/office/powerpoint/2010/main" val="40312289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695442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a:extLst>
            <a:ext uri="{FF2B5EF4-FFF2-40B4-BE49-F238E27FC236}">
              <a16:creationId xmlns:a16="http://schemas.microsoft.com/office/drawing/2014/main" id="{B8057572-0B9B-1513-DD2C-3348A2B96861}"/>
            </a:ext>
          </a:extLst>
        </p:cNvPr>
        <p:cNvGrpSpPr/>
        <p:nvPr/>
      </p:nvGrpSpPr>
      <p:grpSpPr>
        <a:xfrm>
          <a:off x="0" y="0"/>
          <a:ext cx="0" cy="0"/>
          <a:chOff x="0" y="0"/>
          <a:chExt cx="0" cy="0"/>
        </a:xfrm>
      </p:grpSpPr>
      <p:sp>
        <p:nvSpPr>
          <p:cNvPr id="520" name="Google Shape;520;g1ed4f90c2d7_0_39:notes">
            <a:extLst>
              <a:ext uri="{FF2B5EF4-FFF2-40B4-BE49-F238E27FC236}">
                <a16:creationId xmlns:a16="http://schemas.microsoft.com/office/drawing/2014/main" id="{745CB285-646C-5A32-1D23-1411841D9E5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1ed4f90c2d7_0_39:notes">
            <a:extLst>
              <a:ext uri="{FF2B5EF4-FFF2-40B4-BE49-F238E27FC236}">
                <a16:creationId xmlns:a16="http://schemas.microsoft.com/office/drawing/2014/main" id="{5E4E36FC-0060-3377-88BE-7966A1B69F2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lvl="0" indent="-152400" algn="l" rtl="0">
              <a:spcBef>
                <a:spcPts val="0"/>
              </a:spcBef>
              <a:spcAft>
                <a:spcPts val="0"/>
              </a:spcAft>
              <a:buClr>
                <a:schemeClr val="dk1"/>
              </a:buClr>
              <a:buSzPts val="1200"/>
              <a:buFont typeface="Noticia Text"/>
              <a:buNone/>
            </a:pPr>
            <a:r>
              <a:rPr lang="de-DE" dirty="0" err="1"/>
              <a:t>Let‘s</a:t>
            </a:r>
            <a:r>
              <a:rPr lang="de-DE" dirty="0"/>
              <a:t> </a:t>
            </a:r>
            <a:r>
              <a:rPr lang="de-DE" dirty="0" err="1"/>
              <a:t>get</a:t>
            </a:r>
            <a:r>
              <a:rPr lang="de-DE" dirty="0"/>
              <a:t> </a:t>
            </a:r>
            <a:r>
              <a:rPr lang="de-DE" dirty="0" err="1"/>
              <a:t>adventourous</a:t>
            </a:r>
            <a:r>
              <a:rPr lang="de-DE" dirty="0"/>
              <a:t>!</a:t>
            </a:r>
            <a:endParaRPr dirty="0"/>
          </a:p>
        </p:txBody>
      </p:sp>
      <p:sp>
        <p:nvSpPr>
          <p:cNvPr id="522" name="Google Shape;522;g1ed4f90c2d7_0_39:notes">
            <a:extLst>
              <a:ext uri="{FF2B5EF4-FFF2-40B4-BE49-F238E27FC236}">
                <a16:creationId xmlns:a16="http://schemas.microsoft.com/office/drawing/2014/main" id="{6B417FF4-BD6D-7A8A-351E-0F2B71B12C7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269308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a:extLst>
            <a:ext uri="{FF2B5EF4-FFF2-40B4-BE49-F238E27FC236}">
              <a16:creationId xmlns:a16="http://schemas.microsoft.com/office/drawing/2014/main" id="{B8057572-0B9B-1513-DD2C-3348A2B96861}"/>
            </a:ext>
          </a:extLst>
        </p:cNvPr>
        <p:cNvGrpSpPr/>
        <p:nvPr/>
      </p:nvGrpSpPr>
      <p:grpSpPr>
        <a:xfrm>
          <a:off x="0" y="0"/>
          <a:ext cx="0" cy="0"/>
          <a:chOff x="0" y="0"/>
          <a:chExt cx="0" cy="0"/>
        </a:xfrm>
      </p:grpSpPr>
      <p:sp>
        <p:nvSpPr>
          <p:cNvPr id="520" name="Google Shape;520;g1ed4f90c2d7_0_39:notes">
            <a:extLst>
              <a:ext uri="{FF2B5EF4-FFF2-40B4-BE49-F238E27FC236}">
                <a16:creationId xmlns:a16="http://schemas.microsoft.com/office/drawing/2014/main" id="{745CB285-646C-5A32-1D23-1411841D9E5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1ed4f90c2d7_0_39:notes">
            <a:extLst>
              <a:ext uri="{FF2B5EF4-FFF2-40B4-BE49-F238E27FC236}">
                <a16:creationId xmlns:a16="http://schemas.microsoft.com/office/drawing/2014/main" id="{5E4E36FC-0060-3377-88BE-7966A1B69F2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lvl="0" indent="-152400" algn="l" rtl="0">
              <a:spcBef>
                <a:spcPts val="0"/>
              </a:spcBef>
              <a:spcAft>
                <a:spcPts val="0"/>
              </a:spcAft>
              <a:buClr>
                <a:schemeClr val="dk1"/>
              </a:buClr>
              <a:buSzPts val="1200"/>
              <a:buFont typeface="Noticia Text"/>
              <a:buNone/>
            </a:pPr>
            <a:r>
              <a:rPr lang="de-DE" err="1"/>
              <a:t>Let‘s</a:t>
            </a:r>
            <a:r>
              <a:rPr lang="de-DE"/>
              <a:t> </a:t>
            </a:r>
            <a:r>
              <a:rPr lang="de-DE" err="1"/>
              <a:t>get</a:t>
            </a:r>
            <a:r>
              <a:rPr lang="de-DE"/>
              <a:t> </a:t>
            </a:r>
            <a:r>
              <a:rPr lang="de-DE" err="1"/>
              <a:t>adventourous</a:t>
            </a:r>
            <a:r>
              <a:rPr lang="de-DE"/>
              <a:t>!</a:t>
            </a:r>
            <a:endParaRPr/>
          </a:p>
        </p:txBody>
      </p:sp>
      <p:sp>
        <p:nvSpPr>
          <p:cNvPr id="522" name="Google Shape;522;g1ed4f90c2d7_0_39:notes">
            <a:extLst>
              <a:ext uri="{FF2B5EF4-FFF2-40B4-BE49-F238E27FC236}">
                <a16:creationId xmlns:a16="http://schemas.microsoft.com/office/drawing/2014/main" id="{6B417FF4-BD6D-7A8A-351E-0F2B71B12C7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842244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1" dirty="0">
                <a:latin typeface="Aptos" panose="020B0004020202020204" pitchFamily="34" charset="0"/>
              </a:rPr>
              <a:t>6 </a:t>
            </a:r>
            <a:r>
              <a:rPr lang="de-DE" b="1" dirty="0" err="1">
                <a:latin typeface="Aptos" panose="020B0004020202020204" pitchFamily="34" charset="0"/>
              </a:rPr>
              <a:t>people</a:t>
            </a:r>
            <a:r>
              <a:rPr lang="de-DE" b="1" dirty="0">
                <a:latin typeface="Aptos" panose="020B0004020202020204" pitchFamily="34" charset="0"/>
              </a:rPr>
              <a:t> </a:t>
            </a:r>
            <a:r>
              <a:rPr lang="de-DE" b="1" dirty="0" err="1">
                <a:latin typeface="Aptos" panose="020B0004020202020204" pitchFamily="34" charset="0"/>
              </a:rPr>
              <a:t>max</a:t>
            </a:r>
            <a:endParaRPr lang="de-DE" b="1" dirty="0">
              <a:latin typeface="Aptos" panose="020B0004020202020204" pitchFamily="34" charset="0"/>
            </a:endParaRPr>
          </a:p>
        </p:txBody>
      </p:sp>
    </p:spTree>
    <p:extLst>
      <p:ext uri="{BB962C8B-B14F-4D97-AF65-F5344CB8AC3E}">
        <p14:creationId xmlns:p14="http://schemas.microsoft.com/office/powerpoint/2010/main" val="36685492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76200" indent="0">
              <a:buNone/>
            </a:pPr>
            <a:endParaRPr lang="en-US" b="1" dirty="0">
              <a:latin typeface="Aptos" panose="020B0004020202020204" pitchFamily="34" charset="0"/>
            </a:endParaRPr>
          </a:p>
        </p:txBody>
      </p:sp>
    </p:spTree>
    <p:extLst>
      <p:ext uri="{BB962C8B-B14F-4D97-AF65-F5344CB8AC3E}">
        <p14:creationId xmlns:p14="http://schemas.microsoft.com/office/powerpoint/2010/main" val="3249048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en-US" b="0" dirty="0">
                <a:latin typeface="Aptos" panose="020B0004020202020204" pitchFamily="34" charset="0"/>
              </a:rPr>
              <a:t>10. After the training, she is so inspired that she sits down straight away and embellished her story further. </a:t>
            </a:r>
          </a:p>
          <a:p>
            <a:pPr marL="158750" indent="0">
              <a:buNone/>
            </a:pPr>
            <a:endParaRPr lang="en-US" dirty="0">
              <a:latin typeface="Aptos" panose="020B0004020202020204" pitchFamily="34" charset="0"/>
              <a:cs typeface="Calibri"/>
            </a:endParaRPr>
          </a:p>
          <a:p>
            <a:pPr marL="158750" indent="0">
              <a:buNone/>
            </a:pPr>
            <a:r>
              <a:rPr lang="en-US" b="0" dirty="0">
                <a:latin typeface="Aptos" panose="020B0004020202020204" pitchFamily="34" charset="0"/>
              </a:rPr>
              <a:t>11. It's not easy, but with the feedback she got from her fellow researchers during the training she is able to add the finishing touch to her story and her storytelling.</a:t>
            </a:r>
          </a:p>
          <a:p>
            <a:pPr marL="158750" indent="0">
              <a:buNone/>
            </a:pPr>
            <a:endParaRPr lang="en-US" dirty="0">
              <a:latin typeface="Aptos" panose="020B0004020202020204" pitchFamily="34" charset="0"/>
              <a:cs typeface="Calibri"/>
            </a:endParaRPr>
          </a:p>
          <a:p>
            <a:pPr marL="158750" indent="0">
              <a:buNone/>
            </a:pPr>
            <a:r>
              <a:rPr lang="en-US" b="0" dirty="0">
                <a:latin typeface="Aptos" panose="020B0004020202020204" pitchFamily="34" charset="0"/>
              </a:rPr>
              <a:t>12. With the impact-story in her pocket, she now not only found the courage to apply as a candidate for the Falling Walls science breakthrough, But can finally also convey her friends why she is so passionate about her research and even her family finally understands why she is doing what she's doing.</a:t>
            </a:r>
          </a:p>
        </p:txBody>
      </p:sp>
    </p:spTree>
    <p:extLst>
      <p:ext uri="{BB962C8B-B14F-4D97-AF65-F5344CB8AC3E}">
        <p14:creationId xmlns:p14="http://schemas.microsoft.com/office/powerpoint/2010/main" val="1736556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b="0" dirty="0">
                <a:latin typeface="Aptos" panose="020B0004020202020204" pitchFamily="34" charset="0"/>
              </a:rPr>
              <a:t>So, </a:t>
            </a:r>
            <a:r>
              <a:rPr lang="de-DE" b="0" dirty="0" err="1">
                <a:latin typeface="Aptos" panose="020B0004020202020204" pitchFamily="34" charset="0"/>
              </a:rPr>
              <a:t>let‘s</a:t>
            </a:r>
            <a:r>
              <a:rPr lang="de-DE" b="0" dirty="0">
                <a:latin typeface="Aptos" panose="020B0004020202020204" pitchFamily="34" charset="0"/>
              </a:rPr>
              <a:t> </a:t>
            </a:r>
            <a:r>
              <a:rPr lang="de-DE" b="0" dirty="0" err="1">
                <a:latin typeface="Aptos" panose="020B0004020202020204" pitchFamily="34" charset="0"/>
              </a:rPr>
              <a:t>sum-up</a:t>
            </a:r>
            <a:r>
              <a:rPr lang="de-DE" b="0" dirty="0">
                <a:latin typeface="Aptos" panose="020B0004020202020204" pitchFamily="34" charset="0"/>
              </a:rPr>
              <a:t> </a:t>
            </a:r>
            <a:r>
              <a:rPr lang="de-DE" b="0" dirty="0" err="1">
                <a:latin typeface="Aptos" panose="020B0004020202020204" pitchFamily="34" charset="0"/>
              </a:rPr>
              <a:t>our</a:t>
            </a:r>
            <a:r>
              <a:rPr lang="de-DE" b="0" dirty="0">
                <a:latin typeface="Aptos" panose="020B0004020202020204" pitchFamily="34" charset="0"/>
              </a:rPr>
              <a:t> </a:t>
            </a:r>
            <a:r>
              <a:rPr lang="de-DE" b="0" dirty="0" err="1">
                <a:latin typeface="Aptos" panose="020B0004020202020204" pitchFamily="34" charset="0"/>
              </a:rPr>
              <a:t>learning</a:t>
            </a:r>
            <a:r>
              <a:rPr lang="de-DE" b="0" dirty="0">
                <a:latin typeface="Aptos" panose="020B0004020202020204" pitchFamily="34" charset="0"/>
              </a:rPr>
              <a:t> </a:t>
            </a:r>
            <a:r>
              <a:rPr lang="de-DE" b="0" dirty="0" err="1">
                <a:latin typeface="Aptos" panose="020B0004020202020204" pitchFamily="34" charset="0"/>
              </a:rPr>
              <a:t>goals</a:t>
            </a:r>
            <a:r>
              <a:rPr lang="de-DE" b="0" dirty="0">
                <a:latin typeface="Aptos" panose="020B0004020202020204" pitchFamily="34" charset="0"/>
              </a:rPr>
              <a:t> </a:t>
            </a:r>
            <a:r>
              <a:rPr lang="de-DE" b="0" dirty="0" err="1">
                <a:latin typeface="Aptos" panose="020B0004020202020204" pitchFamily="34" charset="0"/>
              </a:rPr>
              <a:t>for</a:t>
            </a:r>
            <a:r>
              <a:rPr lang="de-DE" b="0" dirty="0">
                <a:latin typeface="Aptos" panose="020B0004020202020204" pitchFamily="34" charset="0"/>
              </a:rPr>
              <a:t> </a:t>
            </a:r>
            <a:r>
              <a:rPr lang="de-DE" b="0" dirty="0" err="1">
                <a:latin typeface="Aptos" panose="020B0004020202020204" pitchFamily="34" charset="0"/>
              </a:rPr>
              <a:t>todays</a:t>
            </a:r>
            <a:r>
              <a:rPr lang="de-DE" b="0" dirty="0">
                <a:latin typeface="Aptos" panose="020B0004020202020204" pitchFamily="34" charset="0"/>
              </a:rPr>
              <a:t>‘ </a:t>
            </a:r>
            <a:r>
              <a:rPr lang="de-DE" b="0" dirty="0" err="1">
                <a:latin typeface="Aptos" panose="020B0004020202020204" pitchFamily="34" charset="0"/>
              </a:rPr>
              <a:t>workshop</a:t>
            </a:r>
            <a:r>
              <a:rPr lang="de-DE" b="0" dirty="0">
                <a:latin typeface="Aptos" panose="020B0004020202020204" pitchFamily="34" charset="0"/>
              </a:rPr>
              <a:t>…</a:t>
            </a:r>
          </a:p>
        </p:txBody>
      </p:sp>
    </p:spTree>
    <p:extLst>
      <p:ext uri="{BB962C8B-B14F-4D97-AF65-F5344CB8AC3E}">
        <p14:creationId xmlns:p14="http://schemas.microsoft.com/office/powerpoint/2010/main" val="3263073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de-DE" b="0" dirty="0">
                <a:latin typeface="Aptos" panose="020B0004020202020204" pitchFamily="34" charset="0"/>
              </a:rPr>
              <a:t>Today </a:t>
            </a:r>
            <a:r>
              <a:rPr lang="de-DE" b="0" dirty="0" err="1">
                <a:latin typeface="Aptos" panose="020B0004020202020204" pitchFamily="34" charset="0"/>
              </a:rPr>
              <a:t>you</a:t>
            </a:r>
            <a:r>
              <a:rPr lang="de-DE" b="0" dirty="0">
                <a:latin typeface="Aptos" panose="020B0004020202020204" pitchFamily="34" charset="0"/>
              </a:rPr>
              <a:t> will </a:t>
            </a:r>
            <a:r>
              <a:rPr lang="de-DE" b="0" dirty="0" err="1">
                <a:latin typeface="Aptos" panose="020B0004020202020204" pitchFamily="34" charset="0"/>
              </a:rPr>
              <a:t>work</a:t>
            </a:r>
            <a:r>
              <a:rPr lang="de-DE" b="0" dirty="0">
                <a:latin typeface="Aptos" panose="020B0004020202020204" pitchFamily="34" charset="0"/>
              </a:rPr>
              <a:t> </a:t>
            </a:r>
            <a:r>
              <a:rPr lang="de-DE" b="0" dirty="0" err="1">
                <a:latin typeface="Aptos" panose="020B0004020202020204" pitchFamily="34" charset="0"/>
              </a:rPr>
              <a:t>by</a:t>
            </a:r>
            <a:r>
              <a:rPr lang="de-DE" b="0" dirty="0">
                <a:latin typeface="Aptos" panose="020B0004020202020204" pitchFamily="34" charset="0"/>
              </a:rPr>
              <a:t> </a:t>
            </a:r>
            <a:r>
              <a:rPr lang="de-DE" b="0" dirty="0" err="1">
                <a:latin typeface="Aptos" panose="020B0004020202020204" pitchFamily="34" charset="0"/>
              </a:rPr>
              <a:t>yourself</a:t>
            </a:r>
            <a:r>
              <a:rPr lang="de-DE" b="0" dirty="0">
                <a:latin typeface="Aptos" panose="020B0004020202020204" pitchFamily="34" charset="0"/>
              </a:rPr>
              <a:t> but also </a:t>
            </a:r>
            <a:r>
              <a:rPr lang="de-DE" b="0" dirty="0" err="1">
                <a:latin typeface="Aptos" panose="020B0004020202020204" pitchFamily="34" charset="0"/>
              </a:rPr>
              <a:t>with</a:t>
            </a:r>
            <a:r>
              <a:rPr lang="de-DE" b="0" dirty="0">
                <a:latin typeface="Aptos" panose="020B0004020202020204" pitchFamily="34" charset="0"/>
              </a:rPr>
              <a:t> a </a:t>
            </a:r>
            <a:r>
              <a:rPr lang="de-DE" b="0" dirty="0" err="1">
                <a:latin typeface="Aptos" panose="020B0004020202020204" pitchFamily="34" charset="0"/>
              </a:rPr>
              <a:t>partner</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know</a:t>
            </a:r>
            <a:r>
              <a:rPr lang="de-DE" b="0" dirty="0">
                <a:latin typeface="Aptos" panose="020B0004020202020204" pitchFamily="34" charset="0"/>
              </a:rPr>
              <a:t> </a:t>
            </a:r>
            <a:r>
              <a:rPr lang="de-DE" b="0" dirty="0" err="1">
                <a:latin typeface="Aptos" panose="020B0004020202020204" pitchFamily="34" charset="0"/>
              </a:rPr>
              <a:t>who</a:t>
            </a:r>
            <a:r>
              <a:rPr lang="de-DE" b="0" dirty="0">
                <a:latin typeface="Aptos" panose="020B0004020202020204" pitchFamily="34" charset="0"/>
              </a:rPr>
              <a:t> </a:t>
            </a:r>
            <a:r>
              <a:rPr lang="de-DE" b="0" dirty="0" err="1">
                <a:latin typeface="Aptos" panose="020B0004020202020204" pitchFamily="34" charset="0"/>
              </a:rPr>
              <a:t>is</a:t>
            </a:r>
            <a:r>
              <a:rPr lang="de-DE" b="0" dirty="0">
                <a:latin typeface="Aptos" panose="020B0004020202020204" pitchFamily="34" charset="0"/>
              </a:rPr>
              <a:t> </a:t>
            </a:r>
            <a:r>
              <a:rPr lang="de-DE" b="0" dirty="0" err="1">
                <a:latin typeface="Aptos" panose="020B0004020202020204" pitchFamily="34" charset="0"/>
              </a:rPr>
              <a:t>with</a:t>
            </a:r>
            <a:r>
              <a:rPr lang="de-DE" b="0" dirty="0">
                <a:latin typeface="Aptos" panose="020B0004020202020204" pitchFamily="34" charset="0"/>
              </a:rPr>
              <a:t> </a:t>
            </a:r>
            <a:r>
              <a:rPr lang="de-DE" b="0" dirty="0" err="1">
                <a:latin typeface="Aptos" panose="020B0004020202020204" pitchFamily="34" charset="0"/>
              </a:rPr>
              <a:t>you</a:t>
            </a:r>
            <a:r>
              <a:rPr lang="de-DE" b="0" dirty="0">
                <a:latin typeface="Aptos" panose="020B0004020202020204" pitchFamily="34" charset="0"/>
              </a:rPr>
              <a:t> in </a:t>
            </a:r>
            <a:r>
              <a:rPr lang="de-DE" b="0" dirty="0" err="1">
                <a:latin typeface="Aptos" panose="020B0004020202020204" pitchFamily="34" charset="0"/>
              </a:rPr>
              <a:t>the</a:t>
            </a:r>
            <a:r>
              <a:rPr lang="de-DE" b="0" dirty="0">
                <a:latin typeface="Aptos" panose="020B0004020202020204" pitchFamily="34" charset="0"/>
              </a:rPr>
              <a:t> </a:t>
            </a:r>
            <a:r>
              <a:rPr lang="de-DE" b="0" dirty="0" err="1">
                <a:latin typeface="Aptos" panose="020B0004020202020204" pitchFamily="34" charset="0"/>
              </a:rPr>
              <a:t>workshop</a:t>
            </a:r>
            <a:r>
              <a:rPr lang="de-DE" b="0" dirty="0">
                <a:latin typeface="Aptos" panose="020B0004020202020204" pitchFamily="34" charset="0"/>
              </a:rPr>
              <a:t> </a:t>
            </a:r>
            <a:r>
              <a:rPr lang="de-DE" b="0" dirty="0" err="1">
                <a:latin typeface="Aptos" panose="020B0004020202020204" pitchFamily="34" charset="0"/>
              </a:rPr>
              <a:t>we‘ll</a:t>
            </a:r>
            <a:r>
              <a:rPr lang="de-DE" b="0" dirty="0">
                <a:latin typeface="Aptos" panose="020B0004020202020204" pitchFamily="34" charset="0"/>
              </a:rPr>
              <a:t> do a </a:t>
            </a:r>
            <a:r>
              <a:rPr lang="de-DE" b="0" dirty="0" err="1">
                <a:latin typeface="Aptos" panose="020B0004020202020204" pitchFamily="34" charset="0"/>
              </a:rPr>
              <a:t>little</a:t>
            </a:r>
            <a:r>
              <a:rPr lang="de-DE" b="0" dirty="0">
                <a:latin typeface="Aptos" panose="020B0004020202020204" pitchFamily="34" charset="0"/>
              </a:rPr>
              <a:t> </a:t>
            </a:r>
            <a:r>
              <a:rPr lang="de-DE" b="0" dirty="0" err="1">
                <a:latin typeface="Aptos" panose="020B0004020202020204" pitchFamily="34" charset="0"/>
              </a:rPr>
              <a:t>warm-up</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get</a:t>
            </a:r>
            <a:r>
              <a:rPr lang="de-DE" b="0" dirty="0">
                <a:latin typeface="Aptos" panose="020B0004020202020204" pitchFamily="34" charset="0"/>
              </a:rPr>
              <a:t> </a:t>
            </a:r>
            <a:r>
              <a:rPr lang="de-DE" b="0" dirty="0" err="1">
                <a:latin typeface="Aptos" panose="020B0004020202020204" pitchFamily="34" charset="0"/>
              </a:rPr>
              <a:t>to</a:t>
            </a:r>
            <a:r>
              <a:rPr lang="de-DE" b="0" dirty="0">
                <a:latin typeface="Aptos" panose="020B0004020202020204" pitchFamily="34" charset="0"/>
              </a:rPr>
              <a:t> </a:t>
            </a:r>
            <a:r>
              <a:rPr lang="de-DE" b="0" dirty="0" err="1">
                <a:latin typeface="Aptos" panose="020B0004020202020204" pitchFamily="34" charset="0"/>
              </a:rPr>
              <a:t>know</a:t>
            </a:r>
            <a:r>
              <a:rPr lang="de-DE" b="0" dirty="0">
                <a:latin typeface="Aptos" panose="020B0004020202020204" pitchFamily="34" charset="0"/>
              </a:rPr>
              <a:t> </a:t>
            </a:r>
            <a:r>
              <a:rPr lang="de-DE" b="0" dirty="0" err="1">
                <a:latin typeface="Aptos" panose="020B0004020202020204" pitchFamily="34" charset="0"/>
              </a:rPr>
              <a:t>each</a:t>
            </a:r>
            <a:r>
              <a:rPr lang="de-DE" b="0" dirty="0">
                <a:latin typeface="Aptos" panose="020B0004020202020204" pitchFamily="34" charset="0"/>
              </a:rPr>
              <a:t> </a:t>
            </a:r>
            <a:r>
              <a:rPr lang="de-DE" b="0" dirty="0" err="1">
                <a:latin typeface="Aptos" panose="020B0004020202020204" pitchFamily="34" charset="0"/>
              </a:rPr>
              <a:t>other</a:t>
            </a:r>
            <a:r>
              <a:rPr lang="de-DE" b="0" dirty="0">
                <a:latin typeface="Aptos" panose="020B0004020202020204" pitchFamily="34" charset="0"/>
              </a:rPr>
              <a:t> a </a:t>
            </a:r>
            <a:r>
              <a:rPr lang="de-DE" b="0" dirty="0" err="1">
                <a:latin typeface="Aptos" panose="020B0004020202020204" pitchFamily="34" charset="0"/>
              </a:rPr>
              <a:t>little</a:t>
            </a:r>
            <a:r>
              <a:rPr lang="de-DE" b="0" dirty="0">
                <a:latin typeface="Aptos" panose="020B0004020202020204" pitchFamily="34" charset="0"/>
              </a:rPr>
              <a:t> </a:t>
            </a:r>
            <a:r>
              <a:rPr lang="de-DE" b="0" dirty="0" err="1">
                <a:latin typeface="Aptos" panose="020B0004020202020204" pitchFamily="34" charset="0"/>
              </a:rPr>
              <a:t>better</a:t>
            </a:r>
            <a:r>
              <a:rPr lang="de-DE" b="0" dirty="0">
                <a:latin typeface="Aptos" panose="020B0004020202020204" pitchFamily="34" charset="0"/>
              </a:rPr>
              <a:t>.</a:t>
            </a:r>
          </a:p>
        </p:txBody>
      </p:sp>
    </p:spTree>
    <p:extLst>
      <p:ext uri="{BB962C8B-B14F-4D97-AF65-F5344CB8AC3E}">
        <p14:creationId xmlns:p14="http://schemas.microsoft.com/office/powerpoint/2010/main" val="1885354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228600" lvl="0" indent="-152400" algn="l" rtl="0">
              <a:spcBef>
                <a:spcPts val="0"/>
              </a:spcBef>
              <a:spcAft>
                <a:spcPts val="0"/>
              </a:spcAft>
              <a:buClr>
                <a:schemeClr val="dk1"/>
              </a:buClr>
              <a:buSzPts val="1200"/>
              <a:buFont typeface="Noticia Text"/>
              <a:buNone/>
            </a:pPr>
            <a:endParaRPr lang="de-DE" b="1" dirty="0">
              <a:latin typeface="Aptos" panose="020B0004020202020204" pitchFamily="34" charset="0"/>
              <a:sym typeface="Arial"/>
            </a:endParaRPr>
          </a:p>
        </p:txBody>
      </p:sp>
    </p:spTree>
    <p:extLst>
      <p:ext uri="{BB962C8B-B14F-4D97-AF65-F5344CB8AC3E}">
        <p14:creationId xmlns:p14="http://schemas.microsoft.com/office/powerpoint/2010/main" val="5364299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ptos_Welcome back">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BAFB1C86-CCAA-4FC4-6131-DF1AC995DDA3}"/>
              </a:ext>
            </a:extLst>
          </p:cNvPr>
          <p:cNvSpPr txBox="1"/>
          <p:nvPr userDrawn="1"/>
        </p:nvSpPr>
        <p:spPr>
          <a:xfrm>
            <a:off x="0" y="2849362"/>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75" b="1" i="0" u="none" strike="noStrike" cap="none" dirty="0" err="1">
                <a:solidFill>
                  <a:schemeClr val="lt1"/>
                </a:solidFill>
                <a:latin typeface="Aptos" panose="020B0004020202020204" pitchFamily="34" charset="0"/>
                <a:ea typeface="Arial"/>
                <a:cs typeface="Arial"/>
                <a:sym typeface="Arial"/>
              </a:rPr>
              <a:t>If</a:t>
            </a:r>
            <a:r>
              <a:rPr lang="de-DE" sz="1875" b="1" i="0" u="none" strike="noStrike" cap="none" dirty="0">
                <a:solidFill>
                  <a:schemeClr val="lt1"/>
                </a:solidFill>
                <a:latin typeface="Aptos" panose="020B0004020202020204" pitchFamily="34" charset="0"/>
                <a:ea typeface="Arial"/>
                <a:cs typeface="Arial"/>
                <a:sym typeface="Arial"/>
              </a:rPr>
              <a:t> </a:t>
            </a:r>
            <a:r>
              <a:rPr lang="de-DE" sz="1875" b="1" i="0" u="none" strike="noStrike" cap="none" dirty="0" err="1">
                <a:solidFill>
                  <a:schemeClr val="lt1"/>
                </a:solidFill>
                <a:latin typeface="Aptos" panose="020B0004020202020204" pitchFamily="34" charset="0"/>
                <a:ea typeface="Arial"/>
                <a:cs typeface="Arial"/>
                <a:sym typeface="Arial"/>
              </a:rPr>
              <a:t>you’re</a:t>
            </a:r>
            <a:r>
              <a:rPr lang="de-DE" sz="1875" b="1" i="0" u="none" strike="noStrike" cap="none" dirty="0">
                <a:solidFill>
                  <a:schemeClr val="lt1"/>
                </a:solidFill>
                <a:latin typeface="Aptos" panose="020B0004020202020204" pitchFamily="34" charset="0"/>
                <a:ea typeface="Arial"/>
                <a:cs typeface="Arial"/>
                <a:sym typeface="Arial"/>
              </a:rPr>
              <a:t> </a:t>
            </a:r>
            <a:r>
              <a:rPr lang="de-DE" sz="1875" b="1" i="0" u="none" strike="noStrike" cap="none" dirty="0" err="1">
                <a:solidFill>
                  <a:schemeClr val="lt1"/>
                </a:solidFill>
                <a:latin typeface="Aptos" panose="020B0004020202020204" pitchFamily="34" charset="0"/>
                <a:ea typeface="Arial"/>
                <a:cs typeface="Arial"/>
                <a:sym typeface="Arial"/>
              </a:rPr>
              <a:t>ready</a:t>
            </a:r>
            <a:r>
              <a:rPr lang="de-DE" sz="1875" b="1" i="0" u="none" strike="noStrike" cap="none" dirty="0">
                <a:solidFill>
                  <a:schemeClr val="lt1"/>
                </a:solidFill>
                <a:latin typeface="Aptos" panose="020B0004020202020204" pitchFamily="34" charset="0"/>
                <a:ea typeface="Arial"/>
                <a:cs typeface="Arial"/>
                <a:sym typeface="Arial"/>
              </a:rPr>
              <a:t>,</a:t>
            </a:r>
          </a:p>
          <a:p>
            <a:pPr marL="0" marR="0" lvl="0" indent="0" algn="ctr" rtl="0">
              <a:lnSpc>
                <a:spcPct val="100000"/>
              </a:lnSpc>
              <a:spcBef>
                <a:spcPts val="0"/>
              </a:spcBef>
              <a:spcAft>
                <a:spcPts val="0"/>
              </a:spcAft>
              <a:buNone/>
            </a:pPr>
            <a:r>
              <a:rPr lang="de-DE" sz="1875" b="1" i="0" u="none" strike="noStrike" cap="none" dirty="0" err="1">
                <a:solidFill>
                  <a:schemeClr val="lt1"/>
                </a:solidFill>
                <a:latin typeface="Aptos" panose="020B0004020202020204" pitchFamily="34" charset="0"/>
                <a:ea typeface="Arial"/>
                <a:cs typeface="Arial"/>
                <a:sym typeface="Arial"/>
              </a:rPr>
              <a:t>come</a:t>
            </a:r>
            <a:r>
              <a:rPr lang="de-DE" sz="1875" b="1" i="0" u="none" strike="noStrike" cap="none" dirty="0">
                <a:solidFill>
                  <a:schemeClr val="lt1"/>
                </a:solidFill>
                <a:latin typeface="Aptos" panose="020B0004020202020204" pitchFamily="34" charset="0"/>
                <a:ea typeface="Arial"/>
                <a:cs typeface="Arial"/>
                <a:sym typeface="Arial"/>
              </a:rPr>
              <a:t> back </a:t>
            </a:r>
            <a:r>
              <a:rPr lang="de-DE" sz="1875" b="1" i="0" u="none" strike="noStrike" cap="none" dirty="0" err="1">
                <a:solidFill>
                  <a:schemeClr val="lt1"/>
                </a:solidFill>
                <a:latin typeface="Aptos" panose="020B0004020202020204" pitchFamily="34" charset="0"/>
                <a:ea typeface="Arial"/>
                <a:cs typeface="Arial"/>
                <a:sym typeface="Arial"/>
              </a:rPr>
              <a:t>to</a:t>
            </a:r>
            <a:r>
              <a:rPr lang="de-DE" sz="1875" b="1" i="0" u="none" strike="noStrike" cap="none" dirty="0">
                <a:solidFill>
                  <a:schemeClr val="lt1"/>
                </a:solidFill>
                <a:latin typeface="Aptos" panose="020B0004020202020204" pitchFamily="34" charset="0"/>
                <a:ea typeface="Arial"/>
                <a:cs typeface="Arial"/>
                <a:sym typeface="Arial"/>
              </a:rPr>
              <a:t> </a:t>
            </a:r>
            <a:r>
              <a:rPr lang="de-DE" sz="1875" b="1" i="0" u="none" strike="noStrike" cap="none" dirty="0" err="1">
                <a:solidFill>
                  <a:schemeClr val="lt1"/>
                </a:solidFill>
                <a:latin typeface="Aptos" panose="020B0004020202020204" pitchFamily="34" charset="0"/>
                <a:ea typeface="Arial"/>
                <a:cs typeface="Arial"/>
                <a:sym typeface="Arial"/>
              </a:rPr>
              <a:t>the</a:t>
            </a:r>
            <a:r>
              <a:rPr lang="de-DE" sz="1875" b="1" i="0" u="none" strike="noStrike" cap="none" dirty="0">
                <a:solidFill>
                  <a:schemeClr val="lt1"/>
                </a:solidFill>
                <a:latin typeface="Aptos" panose="020B0004020202020204" pitchFamily="34" charset="0"/>
                <a:ea typeface="Arial"/>
                <a:cs typeface="Arial"/>
                <a:sym typeface="Arial"/>
              </a:rPr>
              <a:t> </a:t>
            </a:r>
            <a:r>
              <a:rPr lang="de-DE" sz="1875" b="1" i="0" u="none" strike="noStrike" cap="none" dirty="0" err="1">
                <a:solidFill>
                  <a:schemeClr val="lt1"/>
                </a:solidFill>
                <a:latin typeface="Aptos" panose="020B0004020202020204" pitchFamily="34" charset="0"/>
                <a:ea typeface="Arial"/>
                <a:cs typeface="Arial"/>
                <a:sym typeface="Arial"/>
              </a:rPr>
              <a:t>chair</a:t>
            </a:r>
            <a:r>
              <a:rPr lang="de-DE" sz="1875" b="1" i="0" u="none" strike="noStrike" cap="none" dirty="0">
                <a:solidFill>
                  <a:schemeClr val="lt1"/>
                </a:solidFill>
                <a:latin typeface="Aptos" panose="020B0004020202020204" pitchFamily="34" charset="0"/>
                <a:ea typeface="Arial"/>
                <a:cs typeface="Arial"/>
                <a:sym typeface="Arial"/>
              </a:rPr>
              <a:t> </a:t>
            </a:r>
            <a:r>
              <a:rPr lang="de-DE" sz="1875" b="1" i="0" u="none" strike="noStrike" cap="none" dirty="0" err="1">
                <a:solidFill>
                  <a:schemeClr val="lt1"/>
                </a:solidFill>
                <a:latin typeface="Aptos" panose="020B0004020202020204" pitchFamily="34" charset="0"/>
                <a:ea typeface="Arial"/>
                <a:cs typeface="Arial"/>
                <a:sym typeface="Arial"/>
              </a:rPr>
              <a:t>circle</a:t>
            </a:r>
            <a:r>
              <a:rPr lang="de-DE" sz="1875" b="1" i="0" u="none" strike="noStrike" cap="none" dirty="0">
                <a:solidFill>
                  <a:schemeClr val="lt1"/>
                </a:solidFill>
                <a:latin typeface="Aptos" panose="020B0004020202020204" pitchFamily="34" charset="0"/>
                <a:ea typeface="Arial"/>
                <a:cs typeface="Arial"/>
                <a:sym typeface="Arial"/>
              </a:rPr>
              <a:t>!</a:t>
            </a:r>
          </a:p>
        </p:txBody>
      </p:sp>
      <p:sp>
        <p:nvSpPr>
          <p:cNvPr id="16" name="Textfeld 15">
            <a:extLst>
              <a:ext uri="{FF2B5EF4-FFF2-40B4-BE49-F238E27FC236}">
                <a16:creationId xmlns:a16="http://schemas.microsoft.com/office/drawing/2014/main" id="{9115217A-6B69-F0E1-8DC6-9FDCD756D0A9}"/>
              </a:ext>
            </a:extLst>
          </p:cNvPr>
          <p:cNvSpPr txBox="1"/>
          <p:nvPr userDrawn="1"/>
        </p:nvSpPr>
        <p:spPr>
          <a:xfrm>
            <a:off x="428625" y="286841"/>
            <a:ext cx="3468530" cy="492443"/>
          </a:xfrm>
          <a:prstGeom prst="rect">
            <a:avLst/>
          </a:prstGeom>
          <a:noFill/>
        </p:spPr>
        <p:txBody>
          <a:bodyPr wrap="square" lIns="0" tIns="0" rIns="0" bIns="0" rtlCol="0">
            <a:spAutoFit/>
          </a:bodyPr>
          <a:lstStyle/>
          <a:p>
            <a:pPr marL="0">
              <a:spcBef>
                <a:spcPts val="0"/>
              </a:spcBef>
            </a:pPr>
            <a:r>
              <a:rPr lang="de-DE" sz="3200" b="1" i="0" baseline="0" dirty="0">
                <a:solidFill>
                  <a:schemeClr val="bg1"/>
                </a:solidFill>
                <a:latin typeface="Aptos" panose="020B0004020202020204" pitchFamily="34" charset="0"/>
              </a:rPr>
              <a:t>Welcome back</a:t>
            </a:r>
          </a:p>
        </p:txBody>
      </p:sp>
      <p:pic>
        <p:nvPicPr>
          <p:cNvPr id="3" name="Grafik 2">
            <a:extLst>
              <a:ext uri="{FF2B5EF4-FFF2-40B4-BE49-F238E27FC236}">
                <a16:creationId xmlns:a16="http://schemas.microsoft.com/office/drawing/2014/main" id="{8F4079DB-3AA0-C998-ABB1-FB24746F63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0525" y="1922663"/>
            <a:ext cx="742949" cy="742949"/>
          </a:xfrm>
          <a:prstGeom prst="rect">
            <a:avLst/>
          </a:prstGeom>
        </p:spPr>
      </p:pic>
    </p:spTree>
    <p:extLst>
      <p:ext uri="{BB962C8B-B14F-4D97-AF65-F5344CB8AC3E}">
        <p14:creationId xmlns:p14="http://schemas.microsoft.com/office/powerpoint/2010/main" val="267072111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ptos_Infofolie eingerückt">
    <p:spTree>
      <p:nvGrpSpPr>
        <p:cNvPr id="1" name=""/>
        <p:cNvGrpSpPr/>
        <p:nvPr/>
      </p:nvGrpSpPr>
      <p:grpSpPr>
        <a:xfrm>
          <a:off x="0" y="0"/>
          <a:ext cx="0" cy="0"/>
          <a:chOff x="0" y="0"/>
          <a:chExt cx="0" cy="0"/>
        </a:xfrm>
      </p:grpSpPr>
      <p:sp>
        <p:nvSpPr>
          <p:cNvPr id="6" name="Google Shape;38;p80">
            <a:extLst>
              <a:ext uri="{FF2B5EF4-FFF2-40B4-BE49-F238E27FC236}">
                <a16:creationId xmlns:a16="http://schemas.microsoft.com/office/drawing/2014/main" id="{51DC92E0-E43C-9B6F-E941-FE360A0E99BC}"/>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389734810"/>
      </p:ext>
    </p:extLst>
  </p:cSld>
  <p:clrMapOvr>
    <a:masterClrMapping/>
  </p:clrMapOvr>
  <p:extLst>
    <p:ext uri="{DCECCB84-F9BA-43D5-87BE-67443E8EF086}">
      <p15:sldGuideLst xmlns:p15="http://schemas.microsoft.com/office/powerpoint/2012/main">
        <p15:guide id="1" orient="horz" pos="1092">
          <p15:clr>
            <a:srgbClr val="FBAE40"/>
          </p15:clr>
        </p15:guide>
        <p15:guide id="2" pos="8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ptos_Exercise+Paus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5143500"/>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1"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lvl1pPr>
              <a:defRPr b="1" i="0">
                <a:latin typeface="Aptos" panose="020B0004020202020204" pitchFamily="34" charset="0"/>
              </a:defRPr>
            </a:lvl1pPr>
          </a:lstStyle>
          <a:p>
            <a:endParaRPr lang="de-DE"/>
          </a:p>
        </p:txBody>
      </p:sp>
      <p:sp>
        <p:nvSpPr>
          <p:cNvPr id="5" name="Google Shape;38;p80">
            <a:extLst>
              <a:ext uri="{FF2B5EF4-FFF2-40B4-BE49-F238E27FC236}">
                <a16:creationId xmlns:a16="http://schemas.microsoft.com/office/drawing/2014/main" id="{7D0A45BF-1A61-1903-E86C-036CE82BCB3E}"/>
              </a:ext>
            </a:extLst>
          </p:cNvPr>
          <p:cNvSpPr txBox="1">
            <a:spLocks noGrp="1"/>
          </p:cNvSpPr>
          <p:nvPr>
            <p:ph type="body" idx="1" hasCustomPrompt="1"/>
          </p:nvPr>
        </p:nvSpPr>
        <p:spPr>
          <a:xfrm>
            <a:off x="428626" y="290099"/>
            <a:ext cx="3897965"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983762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ptos_HIW_SOLO">
    <p:spTree>
      <p:nvGrpSpPr>
        <p:cNvPr id="1" name=""/>
        <p:cNvGrpSpPr/>
        <p:nvPr/>
      </p:nvGrpSpPr>
      <p:grpSpPr>
        <a:xfrm>
          <a:off x="0" y="0"/>
          <a:ext cx="0" cy="0"/>
          <a:chOff x="0" y="0"/>
          <a:chExt cx="0" cy="0"/>
        </a:xfrm>
      </p:grpSpPr>
      <p:pic>
        <p:nvPicPr>
          <p:cNvPr id="5" name="Graphic 7">
            <a:extLst>
              <a:ext uri="{FF2B5EF4-FFF2-40B4-BE49-F238E27FC236}">
                <a16:creationId xmlns:a16="http://schemas.microsoft.com/office/drawing/2014/main" id="{EA0D0FC1-723E-0E28-DFE8-FE6AA060DA7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738"/>
          <a:stretch/>
        </p:blipFill>
        <p:spPr>
          <a:xfrm>
            <a:off x="1067428" y="960737"/>
            <a:ext cx="989972" cy="733349"/>
          </a:xfrm>
          <a:prstGeom prst="rect">
            <a:avLst/>
          </a:prstGeom>
        </p:spPr>
      </p:pic>
      <p:pic>
        <p:nvPicPr>
          <p:cNvPr id="6" name="Grafik 5">
            <a:extLst>
              <a:ext uri="{FF2B5EF4-FFF2-40B4-BE49-F238E27FC236}">
                <a16:creationId xmlns:a16="http://schemas.microsoft.com/office/drawing/2014/main" id="{62FCE6D7-3961-D5A7-13B8-8C33653AC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2919" y="1200275"/>
            <a:ext cx="444690" cy="444690"/>
          </a:xfrm>
          <a:prstGeom prst="rect">
            <a:avLst/>
          </a:prstGeom>
        </p:spPr>
      </p:pic>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Solo </a:t>
            </a:r>
            <a:r>
              <a:rPr lang="de-DE" dirty="0" err="1"/>
              <a:t>work</a:t>
            </a:r>
            <a:endParaRPr lang="de-DE" dirty="0"/>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13" name="Graphic 14">
            <a:extLst>
              <a:ext uri="{FF2B5EF4-FFF2-40B4-BE49-F238E27FC236}">
                <a16:creationId xmlns:a16="http://schemas.microsoft.com/office/drawing/2014/main" id="{9FC8ED65-64FD-A894-7FA4-59716B3ED1F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43927" y="1200275"/>
            <a:ext cx="444690" cy="444690"/>
          </a:xfrm>
          <a:prstGeom prst="rect">
            <a:avLst/>
          </a:prstGeom>
        </p:spPr>
      </p:pic>
      <p:sp>
        <p:nvSpPr>
          <p:cNvPr id="3" name="Text Placeholder 10">
            <a:extLst>
              <a:ext uri="{FF2B5EF4-FFF2-40B4-BE49-F238E27FC236}">
                <a16:creationId xmlns:a16="http://schemas.microsoft.com/office/drawing/2014/main" id="{4A4163AD-EEB4-10A4-6F71-0CC0CCF8C267}"/>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b="1" i="0">
                <a:latin typeface="Aptos" panose="020B0004020202020204" pitchFamily="34" charset="0"/>
              </a:defRPr>
            </a:lvl1pPr>
          </a:lstStyle>
          <a:p>
            <a:pPr lvl="0"/>
            <a:r>
              <a:rPr lang="en-US" dirty="0"/>
              <a:t>Instructions</a:t>
            </a:r>
          </a:p>
        </p:txBody>
      </p:sp>
      <p:sp>
        <p:nvSpPr>
          <p:cNvPr id="7" name="Text Placeholder 10">
            <a:extLst>
              <a:ext uri="{FF2B5EF4-FFF2-40B4-BE49-F238E27FC236}">
                <a16:creationId xmlns:a16="http://schemas.microsoft.com/office/drawing/2014/main" id="{D95B7A52-5362-3A78-9904-71CCB2B4F2CA}"/>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b="1" i="0">
                <a:latin typeface="Aptos" panose="020B0004020202020204" pitchFamily="34" charset="0"/>
              </a:defRPr>
            </a:lvl1pPr>
          </a:lstStyle>
          <a:p>
            <a:pPr lvl="0"/>
            <a:r>
              <a:rPr lang="en-US" dirty="0"/>
              <a:t>Instructions</a:t>
            </a:r>
          </a:p>
        </p:txBody>
      </p:sp>
      <p:sp>
        <p:nvSpPr>
          <p:cNvPr id="11" name="Text Placeholder 10">
            <a:extLst>
              <a:ext uri="{FF2B5EF4-FFF2-40B4-BE49-F238E27FC236}">
                <a16:creationId xmlns:a16="http://schemas.microsoft.com/office/drawing/2014/main" id="{42E23030-30D1-F661-A082-EA2C0C4D0D0A}"/>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b="1" i="0">
                <a:latin typeface="Aptos" panose="020B0004020202020204" pitchFamily="34" charset="0"/>
              </a:defRPr>
            </a:lvl1pPr>
          </a:lstStyle>
          <a:p>
            <a:pPr lvl="0"/>
            <a:r>
              <a:rPr lang="en-US" dirty="0"/>
              <a:t>Instructions</a:t>
            </a:r>
          </a:p>
        </p:txBody>
      </p:sp>
      <p:sp>
        <p:nvSpPr>
          <p:cNvPr id="2" name="Textfeld 2">
            <a:extLst>
              <a:ext uri="{FF2B5EF4-FFF2-40B4-BE49-F238E27FC236}">
                <a16:creationId xmlns:a16="http://schemas.microsoft.com/office/drawing/2014/main" id="{1D585D73-8F88-45BC-3922-2E6B36469260}"/>
              </a:ext>
            </a:extLst>
          </p:cNvPr>
          <p:cNvSpPr txBox="1"/>
          <p:nvPr userDrawn="1"/>
        </p:nvSpPr>
        <p:spPr>
          <a:xfrm>
            <a:off x="406795" y="291062"/>
            <a:ext cx="4598975" cy="492443"/>
          </a:xfrm>
          <a:prstGeom prst="rect">
            <a:avLst/>
          </a:prstGeom>
          <a:noFill/>
        </p:spPr>
        <p:txBody>
          <a:bodyPr wrap="square" lIns="0" tIns="0" rIns="0" bIns="0" rtlCol="0">
            <a:spAutoFit/>
          </a:bodyPr>
          <a:lstStyle/>
          <a:p>
            <a:pPr marL="0" indent="0">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347020611"/>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Team Work</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pic>
        <p:nvPicPr>
          <p:cNvPr id="10" name="Grafik 2">
            <a:extLst>
              <a:ext uri="{FF2B5EF4-FFF2-40B4-BE49-F238E27FC236}">
                <a16:creationId xmlns:a16="http://schemas.microsoft.com/office/drawing/2014/main" id="{8F6B839E-E35F-0799-57D1-8C4681788D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1148265"/>
            <a:ext cx="503131" cy="503131"/>
          </a:xfrm>
          <a:prstGeom prst="rect">
            <a:avLst/>
          </a:prstGeom>
        </p:spPr>
      </p:pic>
      <p:pic>
        <p:nvPicPr>
          <p:cNvPr id="14" name="Grafik 6">
            <a:extLst>
              <a:ext uri="{FF2B5EF4-FFF2-40B4-BE49-F238E27FC236}">
                <a16:creationId xmlns:a16="http://schemas.microsoft.com/office/drawing/2014/main" id="{07E21122-B9DB-B729-6794-99FAF64A9C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8778" y="1148265"/>
            <a:ext cx="503131" cy="503131"/>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b="1" i="0">
                <a:latin typeface="Aptos" panose="020B0004020202020204" pitchFamily="34" charset="0"/>
              </a:defRPr>
            </a:lvl1pPr>
          </a:lstStyle>
          <a:p>
            <a:pPr lvl="0"/>
            <a:r>
              <a:rPr lang="en-US" dirty="0"/>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b="1" i="0">
                <a:latin typeface="Aptos" panose="020B0004020202020204" pitchFamily="34" charset="0"/>
              </a:defRPr>
            </a:lvl1pPr>
          </a:lstStyle>
          <a:p>
            <a:pPr lvl="0"/>
            <a:r>
              <a:rPr lang="en-US" dirty="0"/>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b="1" i="0">
                <a:latin typeface="Aptos" panose="020B0004020202020204" pitchFamily="34" charset="0"/>
              </a:defRPr>
            </a:lvl1pPr>
          </a:lstStyle>
          <a:p>
            <a:pPr lvl="0"/>
            <a:r>
              <a:rPr lang="en-US" dirty="0"/>
              <a:t>Instructions</a:t>
            </a:r>
          </a:p>
        </p:txBody>
      </p:sp>
      <p:sp>
        <p:nvSpPr>
          <p:cNvPr id="3" name="Textfeld 2">
            <a:extLst>
              <a:ext uri="{FF2B5EF4-FFF2-40B4-BE49-F238E27FC236}">
                <a16:creationId xmlns:a16="http://schemas.microsoft.com/office/drawing/2014/main" id="{D149E97E-E68D-2D59-FD95-DFD0820721FB}"/>
              </a:ext>
            </a:extLst>
          </p:cNvPr>
          <p:cNvSpPr txBox="1"/>
          <p:nvPr userDrawn="1"/>
        </p:nvSpPr>
        <p:spPr>
          <a:xfrm>
            <a:off x="406795" y="291062"/>
            <a:ext cx="4598975" cy="492443"/>
          </a:xfrm>
          <a:prstGeom prst="rect">
            <a:avLst/>
          </a:prstGeom>
          <a:noFill/>
        </p:spPr>
        <p:txBody>
          <a:bodyPr wrap="square" lIns="0" tIns="0" rIns="0" bIns="0" rtlCol="0">
            <a:spAutoFit/>
          </a:bodyPr>
          <a:lstStyle/>
          <a:p>
            <a:pPr marL="0" indent="0">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3184023966"/>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tos_Sharing_Mic">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9115217A-6B69-F0E1-8DC6-9FDCD756D0A9}"/>
              </a:ext>
            </a:extLst>
          </p:cNvPr>
          <p:cNvSpPr txBox="1"/>
          <p:nvPr userDrawn="1"/>
        </p:nvSpPr>
        <p:spPr>
          <a:xfrm>
            <a:off x="428625" y="290795"/>
            <a:ext cx="3468530" cy="492443"/>
          </a:xfrm>
          <a:prstGeom prst="rect">
            <a:avLst/>
          </a:prstGeom>
          <a:noFill/>
        </p:spPr>
        <p:txBody>
          <a:bodyPr wrap="square" lIns="0" tIns="0" rIns="0" bIns="0" rtlCol="0">
            <a:spAutoFit/>
          </a:bodyPr>
          <a:lstStyle/>
          <a:p>
            <a:pPr marL="0">
              <a:spcBef>
                <a:spcPts val="0"/>
              </a:spcBef>
            </a:pPr>
            <a:r>
              <a:rPr lang="de-DE" sz="3200" b="1" i="0" baseline="0" dirty="0">
                <a:solidFill>
                  <a:schemeClr val="bg1"/>
                </a:solidFill>
                <a:latin typeface="Aptos" panose="020B0004020202020204" pitchFamily="34" charset="0"/>
              </a:rPr>
              <a:t>Sharing …</a:t>
            </a:r>
          </a:p>
        </p:txBody>
      </p:sp>
      <p:pic>
        <p:nvPicPr>
          <p:cNvPr id="2" name="Google Shape;45;p76">
            <a:extLst>
              <a:ext uri="{FF2B5EF4-FFF2-40B4-BE49-F238E27FC236}">
                <a16:creationId xmlns:a16="http://schemas.microsoft.com/office/drawing/2014/main" id="{CF74B4A8-ED31-842B-B18A-033433C9D9E1}"/>
              </a:ext>
            </a:extLst>
          </p:cNvPr>
          <p:cNvPicPr preferRelativeResize="0"/>
          <p:nvPr userDrawn="1"/>
        </p:nvPicPr>
        <p:blipFill rotWithShape="1">
          <a:blip r:embed="rId2">
            <a:alphaModFix/>
          </a:blip>
          <a:srcRect/>
          <a:stretch/>
        </p:blipFill>
        <p:spPr>
          <a:xfrm>
            <a:off x="4289196" y="1928340"/>
            <a:ext cx="565606" cy="677219"/>
          </a:xfrm>
          <a:prstGeom prst="rect">
            <a:avLst/>
          </a:prstGeom>
          <a:noFill/>
          <a:ln>
            <a:noFill/>
          </a:ln>
        </p:spPr>
      </p:pic>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a:solidFill>
                  <a:schemeClr val="lt1"/>
                </a:solidFill>
                <a:latin typeface="Aptos" panose="020B0004020202020204" pitchFamily="34" charset="0"/>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73584666"/>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2" name="Google Shape;38;p80">
            <a:extLst>
              <a:ext uri="{FF2B5EF4-FFF2-40B4-BE49-F238E27FC236}">
                <a16:creationId xmlns:a16="http://schemas.microsoft.com/office/drawing/2014/main" id="{0354A247-9642-8C30-3AF5-DDFF5C55E1DB}"/>
              </a:ext>
            </a:extLst>
          </p:cNvPr>
          <p:cNvSpPr txBox="1">
            <a:spLocks noGrp="1"/>
          </p:cNvSpPr>
          <p:nvPr>
            <p:ph type="body" idx="1" hasCustomPrompt="1"/>
          </p:nvPr>
        </p:nvSpPr>
        <p:spPr>
          <a:xfrm>
            <a:off x="428625" y="294865"/>
            <a:ext cx="419485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baseline="0">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307224055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ptos_Exercise+Paus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5143500"/>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1"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lvl1pPr>
              <a:defRPr b="1" i="0">
                <a:latin typeface="Aptos" panose="020B0004020202020204" pitchFamily="34" charset="0"/>
              </a:defRPr>
            </a:lvl1pPr>
          </a:lstStyle>
          <a:p>
            <a:endParaRPr lang="de-DE"/>
          </a:p>
        </p:txBody>
      </p:sp>
      <p:sp>
        <p:nvSpPr>
          <p:cNvPr id="5" name="Google Shape;38;p80">
            <a:extLst>
              <a:ext uri="{FF2B5EF4-FFF2-40B4-BE49-F238E27FC236}">
                <a16:creationId xmlns:a16="http://schemas.microsoft.com/office/drawing/2014/main" id="{7D0A45BF-1A61-1903-E86C-036CE82BCB3E}"/>
              </a:ext>
            </a:extLst>
          </p:cNvPr>
          <p:cNvSpPr txBox="1">
            <a:spLocks noGrp="1"/>
          </p:cNvSpPr>
          <p:nvPr>
            <p:ph type="body" idx="1" hasCustomPrompt="1"/>
          </p:nvPr>
        </p:nvSpPr>
        <p:spPr>
          <a:xfrm>
            <a:off x="428626" y="290099"/>
            <a:ext cx="3897965"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1443485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tos_Headline+BI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9BC86AF-FABD-A7E5-B1E4-3CF946EA1360}"/>
              </a:ext>
            </a:extLst>
          </p:cNvPr>
          <p:cNvSpPr>
            <a:spLocks noGrp="1"/>
          </p:cNvSpPr>
          <p:nvPr>
            <p:ph type="pic" sz="quarter" idx="10"/>
          </p:nvPr>
        </p:nvSpPr>
        <p:spPr>
          <a:xfrm>
            <a:off x="0" y="0"/>
            <a:ext cx="9144000" cy="5143500"/>
          </a:xfrm>
          <a:prstGeom prst="rect">
            <a:avLst/>
          </a:prstGeom>
        </p:spPr>
        <p:txBody>
          <a:bodyPr/>
          <a:lstStyle>
            <a:lvl1pPr>
              <a:defRPr b="1" i="0">
                <a:latin typeface="Aptos" panose="020B0004020202020204" pitchFamily="34" charset="0"/>
              </a:defRPr>
            </a:lvl1pPr>
          </a:lstStyle>
          <a:p>
            <a:endParaRPr lang="de-DE"/>
          </a:p>
        </p:txBody>
      </p:sp>
      <p:sp>
        <p:nvSpPr>
          <p:cNvPr id="3" name="Text Placeholder 2">
            <a:extLst>
              <a:ext uri="{FF2B5EF4-FFF2-40B4-BE49-F238E27FC236}">
                <a16:creationId xmlns:a16="http://schemas.microsoft.com/office/drawing/2014/main" id="{D5DD1728-B9E7-B7EE-F3B5-ABE5EF678DD7}"/>
              </a:ext>
            </a:extLst>
          </p:cNvPr>
          <p:cNvSpPr>
            <a:spLocks noGrp="1"/>
          </p:cNvSpPr>
          <p:nvPr>
            <p:ph type="body" sz="quarter" idx="11" hasCustomPrompt="1"/>
          </p:nvPr>
        </p:nvSpPr>
        <p:spPr>
          <a:xfrm>
            <a:off x="304800" y="285263"/>
            <a:ext cx="6900334" cy="485204"/>
          </a:xfrm>
          <a:prstGeom prst="rect">
            <a:avLst/>
          </a:prstGeom>
          <a:solidFill>
            <a:srgbClr val="E50818"/>
          </a:solidFill>
        </p:spPr>
        <p:txBody>
          <a:bodyPr wrap="square" lIns="0" tIns="0" rIns="0" bIns="0" anchor="b" anchorCtr="0">
            <a:noAutofit/>
          </a:bodyPr>
          <a:lstStyle>
            <a:lvl1pPr marL="91440" indent="0">
              <a:spcBef>
                <a:spcPts val="0"/>
              </a:spcBef>
              <a:buNone/>
              <a:defRPr sz="3200" b="1" i="0" spc="40" baseline="0">
                <a:ln>
                  <a:noFill/>
                </a:ln>
                <a:solidFill>
                  <a:schemeClr val="bg1"/>
                </a:solidFill>
                <a:latin typeface="Aptos" panose="020B0004020202020204" pitchFamily="34" charset="0"/>
              </a:defRPr>
            </a:lvl1pPr>
            <a:lvl2pPr marL="342900" indent="0">
              <a:buNone/>
              <a:defRPr/>
            </a:lvl2pPr>
          </a:lstStyle>
          <a:p>
            <a:pPr lvl="0"/>
            <a:r>
              <a:rPr lang="en-US" dirty="0"/>
              <a:t>CLICK TO EDIT MASTER TEXT </a:t>
            </a:r>
          </a:p>
        </p:txBody>
      </p:sp>
    </p:spTree>
    <p:extLst>
      <p:ext uri="{BB962C8B-B14F-4D97-AF65-F5344CB8AC3E}">
        <p14:creationId xmlns:p14="http://schemas.microsoft.com/office/powerpoint/2010/main" val="255099503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ptos_Todays-Agenda_Parts">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5BA73BAF-F1D1-7C1F-91F7-6B411ADF1133}"/>
              </a:ext>
            </a:extLst>
          </p:cNvPr>
          <p:cNvSpPr txBox="1">
            <a:spLocks noGrp="1"/>
          </p:cNvSpPr>
          <p:nvPr>
            <p:ph type="body" idx="1" hasCustomPrompt="1"/>
          </p:nvPr>
        </p:nvSpPr>
        <p:spPr>
          <a:xfrm>
            <a:off x="428625" y="278110"/>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
        <p:nvSpPr>
          <p:cNvPr id="4" name="Text Placeholder 5">
            <a:extLst>
              <a:ext uri="{FF2B5EF4-FFF2-40B4-BE49-F238E27FC236}">
                <a16:creationId xmlns:a16="http://schemas.microsoft.com/office/drawing/2014/main" id="{3B1DF90C-B73E-472E-C982-71D3C2E3C092}"/>
              </a:ext>
            </a:extLst>
          </p:cNvPr>
          <p:cNvSpPr>
            <a:spLocks noGrp="1"/>
          </p:cNvSpPr>
          <p:nvPr>
            <p:ph type="body" sz="quarter" idx="12"/>
          </p:nvPr>
        </p:nvSpPr>
        <p:spPr>
          <a:xfrm>
            <a:off x="428625" y="1785939"/>
            <a:ext cx="4024027" cy="3096815"/>
          </a:xfrm>
          <a:prstGeom prst="rect">
            <a:avLst/>
          </a:prstGeom>
        </p:spPr>
        <p:txBody>
          <a:bodyPr/>
          <a:lstStyle>
            <a:lvl1pPr marL="0">
              <a:spcBef>
                <a:spcPts val="0"/>
              </a:spcBef>
              <a:spcAft>
                <a:spcPts val="450"/>
              </a:spcAft>
              <a:defRPr sz="1400" b="1" i="0">
                <a:latin typeface="Aptos" panose="020B0004020202020204" pitchFamily="34" charset="0"/>
              </a:defRPr>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5" name="Text Placeholder 5">
            <a:extLst>
              <a:ext uri="{FF2B5EF4-FFF2-40B4-BE49-F238E27FC236}">
                <a16:creationId xmlns:a16="http://schemas.microsoft.com/office/drawing/2014/main" id="{EB259111-5BAC-F379-C3D7-0EDBED3F19BF}"/>
              </a:ext>
            </a:extLst>
          </p:cNvPr>
          <p:cNvSpPr>
            <a:spLocks noGrp="1"/>
          </p:cNvSpPr>
          <p:nvPr>
            <p:ph type="body" sz="quarter" idx="13"/>
          </p:nvPr>
        </p:nvSpPr>
        <p:spPr>
          <a:xfrm>
            <a:off x="4697888" y="1785938"/>
            <a:ext cx="4017488" cy="3096816"/>
          </a:xfrm>
          <a:prstGeom prst="rect">
            <a:avLst/>
          </a:prstGeom>
        </p:spPr>
        <p:txBody>
          <a:bodyPr/>
          <a:lstStyle>
            <a:lvl1pPr marL="0">
              <a:spcBef>
                <a:spcPts val="0"/>
              </a:spcBef>
              <a:spcAft>
                <a:spcPts val="450"/>
              </a:spcAft>
              <a:defRPr sz="1400" b="1" i="0">
                <a:latin typeface="Aptos" panose="020B0004020202020204" pitchFamily="34" charset="0"/>
              </a:defRPr>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6" name="Google Shape;38;p80">
            <a:extLst>
              <a:ext uri="{FF2B5EF4-FFF2-40B4-BE49-F238E27FC236}">
                <a16:creationId xmlns:a16="http://schemas.microsoft.com/office/drawing/2014/main" id="{1916FF60-8082-553E-43AA-997982AD37A2}"/>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Part I</a:t>
            </a:r>
            <a:endParaRPr dirty="0"/>
          </a:p>
        </p:txBody>
      </p:sp>
      <p:sp>
        <p:nvSpPr>
          <p:cNvPr id="7" name="Google Shape;38;p80">
            <a:extLst>
              <a:ext uri="{FF2B5EF4-FFF2-40B4-BE49-F238E27FC236}">
                <a16:creationId xmlns:a16="http://schemas.microsoft.com/office/drawing/2014/main" id="{5B727AB5-FBFD-ECBF-47E6-15C3D54CB507}"/>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Part II</a:t>
            </a:r>
            <a:endParaRPr dirty="0"/>
          </a:p>
        </p:txBody>
      </p:sp>
      <p:cxnSp>
        <p:nvCxnSpPr>
          <p:cNvPr id="8" name="Google Shape;118;p97">
            <a:extLst>
              <a:ext uri="{FF2B5EF4-FFF2-40B4-BE49-F238E27FC236}">
                <a16:creationId xmlns:a16="http://schemas.microsoft.com/office/drawing/2014/main" id="{883B836E-8F85-E779-45FC-BB1EE0D1553E}"/>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6" name="Google Shape;119;p97">
            <a:extLst>
              <a:ext uri="{FF2B5EF4-FFF2-40B4-BE49-F238E27FC236}">
                <a16:creationId xmlns:a16="http://schemas.microsoft.com/office/drawing/2014/main" id="{C6539AF5-44B3-E086-05CD-5E48D673389D}"/>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Tree>
    <p:extLst>
      <p:ext uri="{BB962C8B-B14F-4D97-AF65-F5344CB8AC3E}">
        <p14:creationId xmlns:p14="http://schemas.microsoft.com/office/powerpoint/2010/main" val="1049379833"/>
      </p:ext>
    </p:extLst>
  </p:cSld>
  <p:clrMapOvr>
    <a:masterClrMapping/>
  </p:clrMapOvr>
  <p:extLst>
    <p:ext uri="{DCECCB84-F9BA-43D5-87BE-67443E8EF086}">
      <p15:sldGuideLst xmlns:p15="http://schemas.microsoft.com/office/powerpoint/2012/main">
        <p15:guide id="1" orient="horz" pos="11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6345524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tos_Headline_3Spalten">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776027197"/>
      </p:ext>
    </p:extLst>
  </p:cSld>
  <p:clrMapOvr>
    <a:masterClrMapping/>
  </p:clrMapOvr>
  <p:extLst>
    <p:ext uri="{DCECCB84-F9BA-43D5-87BE-67443E8EF086}">
      <p15:sldGuideLst xmlns:p15="http://schemas.microsoft.com/office/powerpoint/2012/main">
        <p15:guide id="1" pos="720">
          <p15:clr>
            <a:srgbClr val="FBAE40"/>
          </p15:clr>
        </p15:guide>
        <p15:guide id="2" pos="2256">
          <p15:clr>
            <a:srgbClr val="FBAE40"/>
          </p15:clr>
        </p15:guide>
        <p15:guide id="3" pos="3816">
          <p15:clr>
            <a:srgbClr val="FBAE40"/>
          </p15:clr>
        </p15:guide>
        <p15:guide id="4" orient="horz" pos="121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ptos_Infofolie eingerückt">
    <p:spTree>
      <p:nvGrpSpPr>
        <p:cNvPr id="1" name=""/>
        <p:cNvGrpSpPr/>
        <p:nvPr/>
      </p:nvGrpSpPr>
      <p:grpSpPr>
        <a:xfrm>
          <a:off x="0" y="0"/>
          <a:ext cx="0" cy="0"/>
          <a:chOff x="0" y="0"/>
          <a:chExt cx="0" cy="0"/>
        </a:xfrm>
      </p:grpSpPr>
      <p:sp>
        <p:nvSpPr>
          <p:cNvPr id="6" name="Google Shape;38;p80">
            <a:extLst>
              <a:ext uri="{FF2B5EF4-FFF2-40B4-BE49-F238E27FC236}">
                <a16:creationId xmlns:a16="http://schemas.microsoft.com/office/drawing/2014/main" id="{51DC92E0-E43C-9B6F-E941-FE360A0E99BC}"/>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
        <p:nvSpPr>
          <p:cNvPr id="2" name="Text Placeholder 4">
            <a:extLst>
              <a:ext uri="{FF2B5EF4-FFF2-40B4-BE49-F238E27FC236}">
                <a16:creationId xmlns:a16="http://schemas.microsoft.com/office/drawing/2014/main" id="{88E88086-4FE2-C40B-BA98-CE8AACE21907}"/>
              </a:ext>
            </a:extLst>
          </p:cNvPr>
          <p:cNvSpPr>
            <a:spLocks noGrp="1"/>
          </p:cNvSpPr>
          <p:nvPr>
            <p:ph type="body" sz="quarter" idx="10"/>
          </p:nvPr>
        </p:nvSpPr>
        <p:spPr>
          <a:xfrm>
            <a:off x="1371600" y="1733550"/>
            <a:ext cx="7353300" cy="3124200"/>
          </a:xfrm>
          <a:prstGeom prst="rect">
            <a:avLst/>
          </a:prstGeom>
        </p:spPr>
        <p:txBody>
          <a:bodyPr/>
          <a:lstStyle>
            <a:lvl1pPr>
              <a:defRPr sz="1600" b="1" i="0">
                <a:latin typeface="Aptos" panose="020B0004020202020204" pitchFamily="34" charset="0"/>
              </a:defRPr>
            </a:lvl1pPr>
            <a:lvl2pPr marL="514350" indent="-171450">
              <a:buFont typeface="Wingdings" pitchFamily="2" charset="2"/>
              <a:buChar char="§"/>
              <a:defRPr sz="1600" b="1" i="0">
                <a:latin typeface="Aptos" panose="020B00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41511585"/>
      </p:ext>
    </p:extLst>
  </p:cSld>
  <p:clrMapOvr>
    <a:masterClrMapping/>
  </p:clrMapOvr>
  <p:extLst>
    <p:ext uri="{DCECCB84-F9BA-43D5-87BE-67443E8EF086}">
      <p15:sldGuideLst xmlns:p15="http://schemas.microsoft.com/office/powerpoint/2012/main">
        <p15:guide id="1" orient="horz" pos="1092">
          <p15:clr>
            <a:srgbClr val="FBAE40"/>
          </p15:clr>
        </p15:guide>
        <p15:guide id="2" pos="86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5.png"/><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8B71B07-3265-F246-C1E5-23BCFA7BCCCD}"/>
              </a:ext>
            </a:extLst>
          </p:cNvPr>
          <p:cNvSpPr/>
          <p:nvPr userDrawn="1"/>
        </p:nvSpPr>
        <p:spPr>
          <a:xfrm>
            <a:off x="0" y="0"/>
            <a:ext cx="9144000" cy="51435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b="1" i="0">
              <a:latin typeface="Aptos" panose="020B0004020202020204" pitchFamily="34" charset="0"/>
            </a:endParaRPr>
          </a:p>
        </p:txBody>
      </p:sp>
      <p:pic>
        <p:nvPicPr>
          <p:cNvPr id="5" name="Grafik 4">
            <a:extLst>
              <a:ext uri="{FF2B5EF4-FFF2-40B4-BE49-F238E27FC236}">
                <a16:creationId xmlns:a16="http://schemas.microsoft.com/office/drawing/2014/main" id="{B0D215F9-D425-5EC1-EFE3-11CCD067ABC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482452" y="331743"/>
            <a:ext cx="1377450" cy="381703"/>
          </a:xfrm>
          <a:prstGeom prst="rect">
            <a:avLst/>
          </a:prstGeom>
        </p:spPr>
      </p:pic>
    </p:spTree>
    <p:extLst>
      <p:ext uri="{BB962C8B-B14F-4D97-AF65-F5344CB8AC3E}">
        <p14:creationId xmlns:p14="http://schemas.microsoft.com/office/powerpoint/2010/main" val="1234706140"/>
      </p:ext>
    </p:extLst>
  </p:cSld>
  <p:clrMap bg1="lt1" tx1="dk1" bg2="lt2" tx2="dk2" accent1="accent1" accent2="accent2" accent3="accent3" accent4="accent4" accent5="accent5" accent6="accent6" hlink="hlink" folHlink="folHlink"/>
  <p:sldLayoutIdLst>
    <p:sldLayoutId id="2147483748" r:id="rId1"/>
    <p:sldLayoutId id="2147483750" r:id="rId2"/>
    <p:sldLayoutId id="2147483752" r:id="rId3"/>
    <p:sldLayoutId id="2147483753"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4">
          <p15:clr>
            <a:srgbClr val="F26B43"/>
          </p15:clr>
        </p15:guide>
        <p15:guide id="2" orient="horz" pos="228">
          <p15:clr>
            <a:srgbClr val="F26B43"/>
          </p15:clr>
        </p15:guide>
        <p15:guide id="3" orient="horz" pos="4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6;p74">
            <a:extLst>
              <a:ext uri="{FF2B5EF4-FFF2-40B4-BE49-F238E27FC236}">
                <a16:creationId xmlns:a16="http://schemas.microsoft.com/office/drawing/2014/main" id="{7BE2A62F-A750-1F21-018C-EEC2AFA0A50D}"/>
              </a:ext>
            </a:extLst>
          </p:cNvPr>
          <p:cNvPicPr preferRelativeResize="0"/>
          <p:nvPr userDrawn="1"/>
        </p:nvPicPr>
        <p:blipFill rotWithShape="1">
          <a:blip r:embed="rId11">
            <a:alphaModFix/>
          </a:blip>
          <a:srcRect/>
          <a:stretch/>
        </p:blipFill>
        <p:spPr>
          <a:xfrm>
            <a:off x="7374523" y="197781"/>
            <a:ext cx="1675519" cy="636565"/>
          </a:xfrm>
          <a:prstGeom prst="rect">
            <a:avLst/>
          </a:prstGeom>
          <a:noFill/>
          <a:ln>
            <a:noFill/>
          </a:ln>
        </p:spPr>
      </p:pic>
    </p:spTree>
    <p:extLst>
      <p:ext uri="{BB962C8B-B14F-4D97-AF65-F5344CB8AC3E}">
        <p14:creationId xmlns:p14="http://schemas.microsoft.com/office/powerpoint/2010/main" val="438309851"/>
      </p:ext>
    </p:extLst>
  </p:cSld>
  <p:clrMap bg1="lt1" tx1="dk1" bg2="lt2" tx2="dk2" accent1="accent1" accent2="accent2" accent3="accent3" accent4="accent4" accent5="accent5" accent6="accent6" hlink="hlink" folHlink="folHlink"/>
  <p:sldLayoutIdLst>
    <p:sldLayoutId id="2147483727" r:id="rId1"/>
    <p:sldLayoutId id="2147483729" r:id="rId2"/>
    <p:sldLayoutId id="2147483733" r:id="rId3"/>
    <p:sldLayoutId id="2147483734" r:id="rId4"/>
    <p:sldLayoutId id="2147483755" r:id="rId5"/>
    <p:sldLayoutId id="2147483736" r:id="rId6"/>
    <p:sldLayoutId id="2147483739" r:id="rId7"/>
    <p:sldLayoutId id="2147483740" r:id="rId8"/>
    <p:sldLayoutId id="2147483741"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5568">
          <p15:clr>
            <a:srgbClr val="F26B43"/>
          </p15:clr>
        </p15:guide>
        <p15:guide id="3" orient="horz" pos="3060">
          <p15:clr>
            <a:srgbClr val="F26B43"/>
          </p15:clr>
        </p15:guide>
        <p15:guide id="4" pos="5496">
          <p15:clr>
            <a:srgbClr val="F26B43"/>
          </p15:clr>
        </p15:guide>
        <p15:guide id="5" orient="horz" pos="228">
          <p15:clr>
            <a:srgbClr val="F26B43"/>
          </p15:clr>
        </p15:guide>
        <p15:guide id="6" orient="horz" pos="420">
          <p15:clr>
            <a:srgbClr val="F26B43"/>
          </p15:clr>
        </p15:guide>
        <p15:guide id="7" pos="2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EA4_1B52A1E0.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video" Target="https://www.youtube.com/embed/xH7AG2gpxw4?feature=oembed" TargetMode="Externa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17" Type="http://schemas.openxmlformats.org/officeDocument/2006/relationships/image" Target="../media/image59.png"/><Relationship Id="rId2" Type="http://schemas.openxmlformats.org/officeDocument/2006/relationships/notesSlide" Target="../notesSlides/notesSlide21.xml"/><Relationship Id="rId16"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26.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18" Type="http://schemas.openxmlformats.org/officeDocument/2006/relationships/image" Target="../media/image48.svg"/><Relationship Id="rId3" Type="http://schemas.openxmlformats.org/officeDocument/2006/relationships/image" Target="../media/image45.png"/><Relationship Id="rId7" Type="http://schemas.openxmlformats.org/officeDocument/2006/relationships/image" Target="../media/image51.png"/><Relationship Id="rId12" Type="http://schemas.openxmlformats.org/officeDocument/2006/relationships/image" Target="../media/image56.svg"/><Relationship Id="rId17" Type="http://schemas.openxmlformats.org/officeDocument/2006/relationships/image" Target="../media/image47.png"/><Relationship Id="rId2" Type="http://schemas.openxmlformats.org/officeDocument/2006/relationships/notesSlide" Target="../notesSlides/notesSlide22.xml"/><Relationship Id="rId16"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svg"/><Relationship Id="rId4" Type="http://schemas.openxmlformats.org/officeDocument/2006/relationships/image" Target="../media/image46.svg"/><Relationship Id="rId9" Type="http://schemas.openxmlformats.org/officeDocument/2006/relationships/image" Target="../media/image53.png"/><Relationship Id="rId14" Type="http://schemas.openxmlformats.org/officeDocument/2006/relationships/image" Target="../media/image58.sv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4.sv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4.sv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svg"/></Relationships>
</file>

<file path=ppt/slides/_rels/slide3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5.jpg"/><Relationship Id="rId4" Type="http://schemas.openxmlformats.org/officeDocument/2006/relationships/image" Target="../media/image74.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18/10/relationships/comments" Target="../comments/modernComment_F0A_F75550DD.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6.png"/><Relationship Id="rId3" Type="http://schemas.openxmlformats.org/officeDocument/2006/relationships/image" Target="../media/image83.jpg"/><Relationship Id="rId7" Type="http://schemas.openxmlformats.org/officeDocument/2006/relationships/image" Target="../media/image25.png"/><Relationship Id="rId12"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2.png"/><Relationship Id="rId5" Type="http://schemas.openxmlformats.org/officeDocument/2006/relationships/image" Target="../media/image23.png"/><Relationship Id="rId1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png"/><Relationship Id="rId14" Type="http://schemas.openxmlformats.org/officeDocument/2006/relationships/image" Target="../media/image18.png"/></Relationships>
</file>

<file path=ppt/slides/_rels/slide46.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4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4"/>
        <p:cNvGrpSpPr/>
        <p:nvPr/>
      </p:nvGrpSpPr>
      <p:grpSpPr>
        <a:xfrm>
          <a:off x="0" y="0"/>
          <a:ext cx="0" cy="0"/>
          <a:chOff x="0" y="0"/>
          <a:chExt cx="0" cy="0"/>
        </a:xfrm>
      </p:grpSpPr>
      <p:sp>
        <p:nvSpPr>
          <p:cNvPr id="245" name="Google Shape;245;p1"/>
          <p:cNvSpPr txBox="1">
            <a:spLocks noGrp="1"/>
          </p:cNvSpPr>
          <p:nvPr>
            <p:ph type="body" sz="quarter" idx="11"/>
          </p:nvPr>
        </p:nvSpPr>
        <p:spPr>
          <a:xfrm>
            <a:off x="304800" y="250866"/>
            <a:ext cx="6146800" cy="553998"/>
          </a:xfrm>
          <a:prstGeom prst="rect">
            <a:avLst/>
          </a:prstGeom>
          <a:solidFill>
            <a:srgbClr val="E30613"/>
          </a:solidFill>
          <a:ln>
            <a:noFill/>
          </a:ln>
        </p:spPr>
        <p:txBody>
          <a:bodyPr spcFirstLastPara="1" wrap="square" lIns="108000" tIns="0" rIns="108000" bIns="0" anchor="ctr" anchorCtr="0">
            <a:spAutoFit/>
          </a:bodyPr>
          <a:lstStyle/>
          <a:p>
            <a:pPr marL="0" lvl="0" indent="0" algn="l" rtl="0">
              <a:lnSpc>
                <a:spcPct val="100000"/>
              </a:lnSpc>
              <a:spcBef>
                <a:spcPts val="0"/>
              </a:spcBef>
              <a:spcAft>
                <a:spcPts val="0"/>
              </a:spcAft>
              <a:buClr>
                <a:schemeClr val="lt1"/>
              </a:buClr>
              <a:buSzPts val="3600"/>
              <a:buNone/>
            </a:pPr>
            <a:r>
              <a:rPr lang="de-DE" sz="3600" dirty="0"/>
              <a:t>STORYTELLING FOR IMPACT</a:t>
            </a:r>
            <a:endParaRPr dirty="0"/>
          </a:p>
        </p:txBody>
      </p:sp>
    </p:spTree>
    <p:extLst>
      <p:ext uri="{BB962C8B-B14F-4D97-AF65-F5344CB8AC3E}">
        <p14:creationId xmlns:p14="http://schemas.microsoft.com/office/powerpoint/2010/main" val="901146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400DB17-A2C9-41E6-1B44-FB38520D4AE6}"/>
              </a:ext>
            </a:extLst>
          </p:cNvPr>
          <p:cNvSpPr>
            <a:spLocks noGrp="1"/>
          </p:cNvSpPr>
          <p:nvPr>
            <p:ph type="body" sz="quarter" idx="14"/>
          </p:nvPr>
        </p:nvSpPr>
        <p:spPr/>
        <p:txBody>
          <a:bodyPr/>
          <a:lstStyle/>
          <a:p>
            <a:r>
              <a:rPr lang="de-DE" dirty="0"/>
              <a:t>Teamwork</a:t>
            </a:r>
          </a:p>
        </p:txBody>
      </p:sp>
      <p:sp>
        <p:nvSpPr>
          <p:cNvPr id="3" name="Textplatzhalter 2">
            <a:extLst>
              <a:ext uri="{FF2B5EF4-FFF2-40B4-BE49-F238E27FC236}">
                <a16:creationId xmlns:a16="http://schemas.microsoft.com/office/drawing/2014/main" id="{C2B0FEFE-D7E2-DEAC-4D57-D42819BB998F}"/>
              </a:ext>
            </a:extLst>
          </p:cNvPr>
          <p:cNvSpPr>
            <a:spLocks noGrp="1"/>
          </p:cNvSpPr>
          <p:nvPr>
            <p:ph type="body" sz="quarter" idx="15"/>
          </p:nvPr>
        </p:nvSpPr>
        <p:spPr/>
        <p:txBody>
          <a:bodyPr/>
          <a:lstStyle/>
          <a:p>
            <a:r>
              <a:rPr lang="de-DE" dirty="0"/>
              <a:t>2 </a:t>
            </a:r>
            <a:r>
              <a:rPr lang="de-DE" dirty="0" err="1"/>
              <a:t>truths</a:t>
            </a:r>
            <a:r>
              <a:rPr lang="de-DE" dirty="0"/>
              <a:t>, 1 </a:t>
            </a:r>
            <a:r>
              <a:rPr lang="de-DE" dirty="0" err="1"/>
              <a:t>lie</a:t>
            </a:r>
            <a:endParaRPr lang="de-DE" dirty="0"/>
          </a:p>
        </p:txBody>
      </p:sp>
      <p:sp>
        <p:nvSpPr>
          <p:cNvPr id="7" name="Textplatzhalter 6">
            <a:extLst>
              <a:ext uri="{FF2B5EF4-FFF2-40B4-BE49-F238E27FC236}">
                <a16:creationId xmlns:a16="http://schemas.microsoft.com/office/drawing/2014/main" id="{BAF3011C-3670-BFE6-2644-98646B5D7628}"/>
              </a:ext>
            </a:extLst>
          </p:cNvPr>
          <p:cNvSpPr>
            <a:spLocks noGrp="1"/>
          </p:cNvSpPr>
          <p:nvPr>
            <p:ph type="body" sz="quarter" idx="17"/>
          </p:nvPr>
        </p:nvSpPr>
        <p:spPr/>
        <p:txBody>
          <a:bodyPr/>
          <a:lstStyle/>
          <a:p>
            <a:r>
              <a:rPr lang="de-DE" dirty="0"/>
              <a:t>10 min</a:t>
            </a:r>
          </a:p>
        </p:txBody>
      </p:sp>
      <p:sp>
        <p:nvSpPr>
          <p:cNvPr id="16" name="Textplatzhalter 3">
            <a:extLst>
              <a:ext uri="{FF2B5EF4-FFF2-40B4-BE49-F238E27FC236}">
                <a16:creationId xmlns:a16="http://schemas.microsoft.com/office/drawing/2014/main" id="{851BBE73-CE90-46BA-3FFD-381E334EE047}"/>
              </a:ext>
            </a:extLst>
          </p:cNvPr>
          <p:cNvSpPr>
            <a:spLocks noGrp="1"/>
          </p:cNvSpPr>
          <p:nvPr>
            <p:ph type="body" sz="quarter" idx="19"/>
          </p:nvPr>
        </p:nvSpPr>
        <p:spPr/>
        <p:txBody>
          <a:bodyPr/>
          <a:lstStyle/>
          <a:p>
            <a:r>
              <a:rPr lang="de-DE" b="0" dirty="0"/>
              <a:t>Team </a:t>
            </a:r>
            <a:r>
              <a:rPr lang="de-DE" b="0" dirty="0" err="1"/>
              <a:t>of</a:t>
            </a:r>
            <a:r>
              <a:rPr lang="de-DE" b="0" dirty="0"/>
              <a:t> 3</a:t>
            </a:r>
          </a:p>
        </p:txBody>
      </p:sp>
      <p:sp>
        <p:nvSpPr>
          <p:cNvPr id="17" name="Textplatzhalter 4">
            <a:extLst>
              <a:ext uri="{FF2B5EF4-FFF2-40B4-BE49-F238E27FC236}">
                <a16:creationId xmlns:a16="http://schemas.microsoft.com/office/drawing/2014/main" id="{F985F2AC-8893-82AE-E8A6-763ED74F8185}"/>
              </a:ext>
            </a:extLst>
          </p:cNvPr>
          <p:cNvSpPr>
            <a:spLocks noGrp="1"/>
          </p:cNvSpPr>
          <p:nvPr>
            <p:ph type="body" sz="quarter" idx="20"/>
          </p:nvPr>
        </p:nvSpPr>
        <p:spPr>
          <a:xfrm>
            <a:off x="3742919" y="2286000"/>
            <a:ext cx="2581681" cy="2103835"/>
          </a:xfrm>
        </p:spPr>
        <p:txBody>
          <a:bodyPr/>
          <a:lstStyle/>
          <a:p>
            <a:pPr>
              <a:lnSpc>
                <a:spcPct val="100000"/>
              </a:lnSpc>
            </a:pPr>
            <a:r>
              <a:rPr lang="de-DE" dirty="0"/>
              <a:t>Take </a:t>
            </a:r>
            <a:r>
              <a:rPr lang="de-DE" dirty="0" err="1"/>
              <a:t>turns</a:t>
            </a:r>
            <a:r>
              <a:rPr lang="de-DE" dirty="0"/>
              <a:t>:</a:t>
            </a:r>
          </a:p>
          <a:p>
            <a:pPr>
              <a:lnSpc>
                <a:spcPct val="100000"/>
              </a:lnSpc>
            </a:pPr>
            <a:r>
              <a:rPr lang="de-DE" b="0" dirty="0"/>
              <a:t>First </a:t>
            </a:r>
            <a:r>
              <a:rPr lang="de-DE" b="0" dirty="0" err="1"/>
              <a:t>person</a:t>
            </a:r>
            <a:r>
              <a:rPr lang="de-DE" b="0" dirty="0"/>
              <a:t> </a:t>
            </a:r>
            <a:r>
              <a:rPr lang="de-DE" b="0" dirty="0" err="1"/>
              <a:t>shares</a:t>
            </a:r>
            <a:r>
              <a:rPr lang="de-DE" b="0" dirty="0"/>
              <a:t> </a:t>
            </a:r>
            <a:r>
              <a:rPr lang="de-DE" b="0" dirty="0" err="1"/>
              <a:t>the</a:t>
            </a:r>
            <a:r>
              <a:rPr lang="de-DE" b="0" dirty="0"/>
              <a:t> 3 </a:t>
            </a:r>
            <a:r>
              <a:rPr lang="de-DE" b="0" dirty="0" err="1"/>
              <a:t>facts</a:t>
            </a:r>
            <a:r>
              <a:rPr lang="de-DE" b="0" dirty="0"/>
              <a:t> </a:t>
            </a:r>
            <a:r>
              <a:rPr lang="de-DE" b="0" dirty="0" err="1"/>
              <a:t>about</a:t>
            </a:r>
            <a:r>
              <a:rPr lang="de-DE" b="0" dirty="0"/>
              <a:t> </a:t>
            </a:r>
            <a:r>
              <a:rPr lang="de-DE" b="0" dirty="0" err="1"/>
              <a:t>him</a:t>
            </a:r>
            <a:r>
              <a:rPr lang="de-DE" b="0" dirty="0"/>
              <a:t>-/</a:t>
            </a:r>
            <a:r>
              <a:rPr lang="de-DE" b="0" dirty="0" err="1"/>
              <a:t>herself</a:t>
            </a:r>
            <a:r>
              <a:rPr lang="de-DE" b="0" dirty="0"/>
              <a:t> and </a:t>
            </a:r>
            <a:r>
              <a:rPr lang="de-DE" b="0" dirty="0" err="1"/>
              <a:t>the</a:t>
            </a:r>
            <a:r>
              <a:rPr lang="de-DE" b="0" dirty="0"/>
              <a:t> </a:t>
            </a:r>
            <a:r>
              <a:rPr lang="de-DE" b="0" dirty="0" err="1"/>
              <a:t>other</a:t>
            </a:r>
            <a:r>
              <a:rPr lang="de-DE" b="0" dirty="0"/>
              <a:t> 2 </a:t>
            </a:r>
            <a:r>
              <a:rPr lang="de-DE" b="0" dirty="0" err="1"/>
              <a:t>guess</a:t>
            </a:r>
            <a:r>
              <a:rPr lang="de-DE" b="0" dirty="0"/>
              <a:t> </a:t>
            </a:r>
            <a:r>
              <a:rPr lang="de-DE" b="0" dirty="0" err="1"/>
              <a:t>which</a:t>
            </a:r>
            <a:r>
              <a:rPr lang="de-DE" b="0" dirty="0"/>
              <a:t> </a:t>
            </a:r>
            <a:r>
              <a:rPr lang="de-DE" b="0" dirty="0" err="1"/>
              <a:t>one</a:t>
            </a:r>
            <a:r>
              <a:rPr lang="de-DE" b="0" dirty="0"/>
              <a:t> </a:t>
            </a:r>
            <a:r>
              <a:rPr lang="de-DE" b="0" dirty="0" err="1"/>
              <a:t>is</a:t>
            </a:r>
            <a:r>
              <a:rPr lang="de-DE" b="0" dirty="0"/>
              <a:t> </a:t>
            </a:r>
            <a:r>
              <a:rPr lang="de-DE" b="0" dirty="0" err="1"/>
              <a:t>the</a:t>
            </a:r>
            <a:r>
              <a:rPr lang="de-DE" b="0" dirty="0"/>
              <a:t> </a:t>
            </a:r>
            <a:r>
              <a:rPr lang="de-DE" b="0" dirty="0" err="1"/>
              <a:t>lie</a:t>
            </a:r>
            <a:endParaRPr lang="de-DE" b="0" dirty="0"/>
          </a:p>
          <a:p>
            <a:pPr>
              <a:lnSpc>
                <a:spcPct val="100000"/>
              </a:lnSpc>
            </a:pPr>
            <a:r>
              <a:rPr lang="de-DE" b="0" dirty="0"/>
              <a:t>Take </a:t>
            </a:r>
            <a:r>
              <a:rPr lang="de-DE" b="0" dirty="0" err="1"/>
              <a:t>turns</a:t>
            </a:r>
            <a:r>
              <a:rPr lang="de-DE" b="0" dirty="0"/>
              <a:t> </a:t>
            </a:r>
            <a:r>
              <a:rPr lang="de-DE" b="0" dirty="0" err="1"/>
              <a:t>until</a:t>
            </a:r>
            <a:r>
              <a:rPr lang="de-DE" b="0" dirty="0"/>
              <a:t> </a:t>
            </a:r>
            <a:r>
              <a:rPr lang="de-DE" b="0" dirty="0" err="1"/>
              <a:t>everyone</a:t>
            </a:r>
            <a:r>
              <a:rPr lang="de-DE" b="0" dirty="0"/>
              <a:t> </a:t>
            </a:r>
            <a:br>
              <a:rPr lang="de-DE" b="0" dirty="0"/>
            </a:br>
            <a:r>
              <a:rPr lang="de-DE" b="0" dirty="0" err="1"/>
              <a:t>has</a:t>
            </a:r>
            <a:r>
              <a:rPr lang="de-DE" b="0" dirty="0"/>
              <a:t> </a:t>
            </a:r>
            <a:r>
              <a:rPr lang="de-DE" b="0" dirty="0" err="1"/>
              <a:t>shared</a:t>
            </a:r>
            <a:r>
              <a:rPr lang="de-DE" b="0" dirty="0"/>
              <a:t>.</a:t>
            </a:r>
          </a:p>
          <a:p>
            <a:pPr>
              <a:lnSpc>
                <a:spcPct val="100000"/>
              </a:lnSpc>
            </a:pPr>
            <a:r>
              <a:rPr lang="de-DE" b="0" dirty="0"/>
              <a:t>Take care </a:t>
            </a:r>
            <a:r>
              <a:rPr lang="de-DE" b="0" dirty="0" err="1"/>
              <a:t>of</a:t>
            </a:r>
            <a:r>
              <a:rPr lang="de-DE" b="0" dirty="0"/>
              <a:t> </a:t>
            </a:r>
            <a:r>
              <a:rPr lang="de-DE" b="0" dirty="0" err="1"/>
              <a:t>microtiming</a:t>
            </a:r>
            <a:r>
              <a:rPr lang="de-DE" b="0" dirty="0"/>
              <a:t>!</a:t>
            </a:r>
          </a:p>
        </p:txBody>
      </p:sp>
    </p:spTree>
    <p:extLst>
      <p:ext uri="{BB962C8B-B14F-4D97-AF65-F5344CB8AC3E}">
        <p14:creationId xmlns:p14="http://schemas.microsoft.com/office/powerpoint/2010/main" val="3171257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500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7" name="Bildplatzhalter 6" descr="Ein Bild, das Person, Kleidung, Menschliches Gesicht, Schwarzweiß enthält.&#10;&#10;Automatisch generierte Beschreibung">
            <a:extLst>
              <a:ext uri="{FF2B5EF4-FFF2-40B4-BE49-F238E27FC236}">
                <a16:creationId xmlns:a16="http://schemas.microsoft.com/office/drawing/2014/main" id="{67DECE40-6046-7953-C862-BC056CBDE275}"/>
              </a:ext>
            </a:extLst>
          </p:cNvPr>
          <p:cNvPicPr>
            <a:picLocks noGrp="1" noChangeAspect="1"/>
          </p:cNvPicPr>
          <p:nvPr>
            <p:ph type="pic" sz="quarter" idx="10"/>
          </p:nvPr>
        </p:nvPicPr>
        <p:blipFill rotWithShape="1">
          <a:blip r:embed="rId3"/>
          <a:srcRect t="12500" b="12500"/>
          <a:stretch/>
        </p:blipFill>
        <p:spPr/>
      </p:pic>
      <p:sp>
        <p:nvSpPr>
          <p:cNvPr id="2" name="Textplatzhalter 1">
            <a:extLst>
              <a:ext uri="{FF2B5EF4-FFF2-40B4-BE49-F238E27FC236}">
                <a16:creationId xmlns:a16="http://schemas.microsoft.com/office/drawing/2014/main" id="{9D3450D2-4387-B243-A4B5-C93C6BAA62B1}"/>
              </a:ext>
            </a:extLst>
          </p:cNvPr>
          <p:cNvSpPr>
            <a:spLocks noGrp="1"/>
          </p:cNvSpPr>
          <p:nvPr>
            <p:ph type="body" idx="1"/>
          </p:nvPr>
        </p:nvSpPr>
        <p:spPr/>
        <p:txBody>
          <a:bodyPr/>
          <a:lstStyle/>
          <a:p>
            <a:r>
              <a:rPr lang="en-GB" dirty="0"/>
              <a:t>The power of stories</a:t>
            </a:r>
          </a:p>
        </p:txBody>
      </p:sp>
    </p:spTree>
    <p:extLst>
      <p:ext uri="{BB962C8B-B14F-4D97-AF65-F5344CB8AC3E}">
        <p14:creationId xmlns:p14="http://schemas.microsoft.com/office/powerpoint/2010/main" val="154712549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7E5032F-0DC3-2D3A-85F2-95CC17FDFC54}"/>
              </a:ext>
            </a:extLst>
          </p:cNvPr>
          <p:cNvSpPr>
            <a:spLocks noGrp="1"/>
          </p:cNvSpPr>
          <p:nvPr>
            <p:ph type="body" idx="1"/>
          </p:nvPr>
        </p:nvSpPr>
        <p:spPr/>
        <p:txBody>
          <a:bodyPr/>
          <a:lstStyle/>
          <a:p>
            <a:r>
              <a:rPr lang="de-DE" dirty="0"/>
              <a:t>The </a:t>
            </a:r>
            <a:r>
              <a:rPr lang="de-DE" dirty="0" err="1"/>
              <a:t>origins</a:t>
            </a:r>
            <a:r>
              <a:rPr lang="de-DE" dirty="0"/>
              <a:t> </a:t>
            </a:r>
            <a:r>
              <a:rPr lang="de-DE" dirty="0" err="1"/>
              <a:t>of</a:t>
            </a:r>
            <a:r>
              <a:rPr lang="de-DE" dirty="0"/>
              <a:t> </a:t>
            </a:r>
            <a:r>
              <a:rPr lang="de-DE" dirty="0" err="1"/>
              <a:t>storytelling</a:t>
            </a:r>
            <a:endParaRPr lang="de-DE" dirty="0"/>
          </a:p>
        </p:txBody>
      </p:sp>
      <p:sp>
        <p:nvSpPr>
          <p:cNvPr id="5" name="Google Shape;186;p32">
            <a:extLst>
              <a:ext uri="{FF2B5EF4-FFF2-40B4-BE49-F238E27FC236}">
                <a16:creationId xmlns:a16="http://schemas.microsoft.com/office/drawing/2014/main" id="{486EC82A-A3CA-65B5-7629-F9E188D68406}"/>
              </a:ext>
            </a:extLst>
          </p:cNvPr>
          <p:cNvSpPr txBox="1"/>
          <p:nvPr/>
        </p:nvSpPr>
        <p:spPr>
          <a:xfrm>
            <a:off x="1121206" y="3807739"/>
            <a:ext cx="6901583" cy="1050011"/>
          </a:xfrm>
          <a:prstGeom prst="rect">
            <a:avLst/>
          </a:prstGeom>
          <a:noFill/>
          <a:ln>
            <a:noFill/>
          </a:ln>
        </p:spPr>
        <p:txBody>
          <a:bodyPr spcFirstLastPara="1" wrap="square" lIns="68575" tIns="34275" rIns="68575" bIns="34275" anchor="t" anchorCtr="0">
            <a:noAutofit/>
          </a:bodyPr>
          <a:lstStyle/>
          <a:p>
            <a:pPr algn="ctr">
              <a:lnSpc>
                <a:spcPts val="2000"/>
              </a:lnSpc>
              <a:spcAft>
                <a:spcPts val="1200"/>
              </a:spcAft>
              <a:buClr>
                <a:schemeClr val="dk1"/>
              </a:buClr>
              <a:buSzPts val="1100"/>
            </a:pPr>
            <a:r>
              <a:rPr lang="de-DE" sz="1600" b="1" dirty="0">
                <a:latin typeface="+mn-lt"/>
              </a:rPr>
              <a:t>A </a:t>
            </a:r>
            <a:r>
              <a:rPr lang="de-DE" sz="1600" b="1" dirty="0" err="1">
                <a:latin typeface="+mn-lt"/>
              </a:rPr>
              <a:t>story</a:t>
            </a:r>
            <a:r>
              <a:rPr lang="de-DE" sz="1600" b="1" dirty="0">
                <a:latin typeface="+mn-lt"/>
              </a:rPr>
              <a:t> </a:t>
            </a:r>
            <a:r>
              <a:rPr lang="de-DE" sz="1600" b="1" dirty="0" err="1">
                <a:latin typeface="+mn-lt"/>
              </a:rPr>
              <a:t>is</a:t>
            </a:r>
            <a:r>
              <a:rPr lang="de-DE" sz="1600" b="1" dirty="0">
                <a:latin typeface="+mn-lt"/>
              </a:rPr>
              <a:t> a “</a:t>
            </a:r>
            <a:r>
              <a:rPr lang="de-DE" sz="1600" b="1" dirty="0" err="1">
                <a:latin typeface="+mn-lt"/>
              </a:rPr>
              <a:t>primal</a:t>
            </a:r>
            <a:r>
              <a:rPr lang="de-DE" sz="1600" b="1" dirty="0">
                <a:latin typeface="+mn-lt"/>
              </a:rPr>
              <a:t> form </a:t>
            </a:r>
            <a:r>
              <a:rPr lang="de-DE" sz="1600" b="1" dirty="0" err="1">
                <a:latin typeface="+mn-lt"/>
              </a:rPr>
              <a:t>of</a:t>
            </a:r>
            <a:r>
              <a:rPr lang="de-DE" sz="1600" b="1" dirty="0">
                <a:latin typeface="+mn-lt"/>
              </a:rPr>
              <a:t> human </a:t>
            </a:r>
            <a:r>
              <a:rPr lang="de-DE" sz="1600" b="1" dirty="0" err="1">
                <a:latin typeface="+mn-lt"/>
              </a:rPr>
              <a:t>communication</a:t>
            </a:r>
            <a:r>
              <a:rPr lang="de-DE" sz="1600" b="1" dirty="0">
                <a:latin typeface="+mn-lt"/>
              </a:rPr>
              <a:t>”. </a:t>
            </a:r>
          </a:p>
          <a:p>
            <a:pPr algn="ctr">
              <a:lnSpc>
                <a:spcPts val="1800"/>
              </a:lnSpc>
              <a:buClr>
                <a:schemeClr val="dk1"/>
              </a:buClr>
              <a:buSzPts val="1100"/>
            </a:pPr>
            <a:r>
              <a:rPr lang="en" b="1" dirty="0">
                <a:latin typeface="+mn-lt"/>
              </a:rPr>
              <a:t>Dieter Georg Herbst </a:t>
            </a:r>
            <a:br>
              <a:rPr lang="en" dirty="0">
                <a:latin typeface="+mn-lt"/>
              </a:rPr>
            </a:br>
            <a:r>
              <a:rPr lang="en" dirty="0">
                <a:latin typeface="+mn-lt"/>
              </a:rPr>
              <a:t>(Lecturer at the Leipzig School of Medicine)</a:t>
            </a:r>
            <a:endParaRPr b="1" dirty="0">
              <a:solidFill>
                <a:schemeClr val="tx1"/>
              </a:solidFill>
              <a:latin typeface="+mn-lt"/>
            </a:endParaRPr>
          </a:p>
        </p:txBody>
      </p:sp>
      <p:sp>
        <p:nvSpPr>
          <p:cNvPr id="6" name="Oval 5">
            <a:extLst>
              <a:ext uri="{FF2B5EF4-FFF2-40B4-BE49-F238E27FC236}">
                <a16:creationId xmlns:a16="http://schemas.microsoft.com/office/drawing/2014/main" id="{32B8C32E-6A38-DC1B-748D-D818C9500EEB}"/>
              </a:ext>
            </a:extLst>
          </p:cNvPr>
          <p:cNvSpPr/>
          <p:nvPr/>
        </p:nvSpPr>
        <p:spPr>
          <a:xfrm>
            <a:off x="3246183" y="1039613"/>
            <a:ext cx="2651630" cy="2651630"/>
          </a:xfrm>
          <a:prstGeom prst="ellipse">
            <a:avLst/>
          </a:prstGeom>
          <a:blipFill dpi="0" rotWithShape="1">
            <a:blip r:embed="rId4"/>
            <a:srcRect/>
            <a:stretch>
              <a:fillRect l="-21000" t="-29000" r="-10000" b="-22000"/>
            </a:stretch>
          </a:blip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458400224"/>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dirty="0"/>
              <a:t>Why we developed stories</a:t>
            </a:r>
          </a:p>
        </p:txBody>
      </p:sp>
      <p:sp>
        <p:nvSpPr>
          <p:cNvPr id="5" name="Google Shape;93;p20">
            <a:extLst>
              <a:ext uri="{FF2B5EF4-FFF2-40B4-BE49-F238E27FC236}">
                <a16:creationId xmlns:a16="http://schemas.microsoft.com/office/drawing/2014/main" id="{125334D7-AA40-3EDC-A210-A0EA4CD40704}"/>
              </a:ext>
            </a:extLst>
          </p:cNvPr>
          <p:cNvSpPr txBox="1"/>
          <p:nvPr/>
        </p:nvSpPr>
        <p:spPr>
          <a:xfrm>
            <a:off x="338668" y="4639516"/>
            <a:ext cx="7311600" cy="360782"/>
          </a:xfrm>
          <a:prstGeom prst="rect">
            <a:avLst/>
          </a:prstGeom>
          <a:noFill/>
          <a:ln>
            <a:noFill/>
          </a:ln>
        </p:spPr>
        <p:txBody>
          <a:bodyPr spcFirstLastPara="1" wrap="square" lIns="91425" tIns="91425" rIns="91425" bIns="91425" anchor="t" anchorCtr="0">
            <a:noAutofit/>
          </a:bodyPr>
          <a:lstStyle/>
          <a:p>
            <a:pPr>
              <a:spcAft>
                <a:spcPts val="1600"/>
              </a:spcAft>
              <a:buSzPct val="80000"/>
            </a:pPr>
            <a:r>
              <a:rPr lang="de-DE" sz="900" b="1" dirty="0" err="1">
                <a:solidFill>
                  <a:srgbClr val="AF9F92"/>
                </a:solidFill>
                <a:latin typeface="Aptos" panose="020B0004020202020204" pitchFamily="34" charset="0"/>
              </a:rPr>
              <a:t>Based</a:t>
            </a:r>
            <a:r>
              <a:rPr lang="de-DE" sz="900" b="1" dirty="0">
                <a:solidFill>
                  <a:srgbClr val="AF9F92"/>
                </a:solidFill>
                <a:latin typeface="Aptos" panose="020B0004020202020204" pitchFamily="34" charset="0"/>
              </a:rPr>
              <a:t> on “Sapiens – A Brief </a:t>
            </a:r>
            <a:r>
              <a:rPr lang="de-DE" sz="900" b="1" dirty="0" err="1">
                <a:solidFill>
                  <a:srgbClr val="AF9F92"/>
                </a:solidFill>
                <a:latin typeface="Aptos" panose="020B0004020202020204" pitchFamily="34" charset="0"/>
              </a:rPr>
              <a:t>History</a:t>
            </a:r>
            <a:r>
              <a:rPr lang="de-DE" sz="900" b="1" dirty="0">
                <a:solidFill>
                  <a:srgbClr val="AF9F92"/>
                </a:solidFill>
                <a:latin typeface="Aptos" panose="020B0004020202020204" pitchFamily="34" charset="0"/>
              </a:rPr>
              <a:t> </a:t>
            </a:r>
            <a:r>
              <a:rPr lang="de-DE" sz="900" b="1" dirty="0" err="1">
                <a:solidFill>
                  <a:srgbClr val="AF9F92"/>
                </a:solidFill>
                <a:latin typeface="Aptos" panose="020B0004020202020204" pitchFamily="34" charset="0"/>
              </a:rPr>
              <a:t>of</a:t>
            </a:r>
            <a:r>
              <a:rPr lang="de-DE" sz="900" b="1" dirty="0">
                <a:solidFill>
                  <a:srgbClr val="AF9F92"/>
                </a:solidFill>
                <a:latin typeface="Aptos" panose="020B0004020202020204" pitchFamily="34" charset="0"/>
              </a:rPr>
              <a:t> Humankind” </a:t>
            </a:r>
            <a:r>
              <a:rPr lang="de-DE" sz="900" b="1" dirty="0" err="1">
                <a:solidFill>
                  <a:srgbClr val="AF9F92"/>
                </a:solidFill>
                <a:latin typeface="Aptos" panose="020B0004020202020204" pitchFamily="34" charset="0"/>
              </a:rPr>
              <a:t>by</a:t>
            </a:r>
            <a:r>
              <a:rPr lang="de-DE" sz="900" b="1" dirty="0">
                <a:solidFill>
                  <a:srgbClr val="AF9F92"/>
                </a:solidFill>
                <a:latin typeface="Aptos" panose="020B0004020202020204" pitchFamily="34" charset="0"/>
              </a:rPr>
              <a:t> Yuval Noah </a:t>
            </a:r>
            <a:r>
              <a:rPr lang="de-DE" sz="900" b="1" dirty="0" err="1">
                <a:solidFill>
                  <a:srgbClr val="AF9F92"/>
                </a:solidFill>
                <a:latin typeface="Aptos" panose="020B0004020202020204" pitchFamily="34" charset="0"/>
              </a:rPr>
              <a:t>Harari</a:t>
            </a:r>
            <a:r>
              <a:rPr lang="de-DE" sz="900" b="1" dirty="0">
                <a:solidFill>
                  <a:srgbClr val="AF9F92"/>
                </a:solidFill>
                <a:latin typeface="Aptos" panose="020B0004020202020204" pitchFamily="34" charset="0"/>
              </a:rPr>
              <a:t> </a:t>
            </a:r>
            <a:endParaRPr lang="de-DE" sz="900" b="1" dirty="0">
              <a:solidFill>
                <a:srgbClr val="AF9F92"/>
              </a:solidFill>
              <a:highlight>
                <a:srgbClr val="FFFF00"/>
              </a:highlight>
              <a:latin typeface="Aptos" panose="020B0004020202020204" pitchFamily="34" charset="0"/>
            </a:endParaRPr>
          </a:p>
        </p:txBody>
      </p:sp>
      <p:sp>
        <p:nvSpPr>
          <p:cNvPr id="6" name="Inhaltsplatzhalter 2">
            <a:extLst>
              <a:ext uri="{FF2B5EF4-FFF2-40B4-BE49-F238E27FC236}">
                <a16:creationId xmlns:a16="http://schemas.microsoft.com/office/drawing/2014/main" id="{ED56B6A3-4AA9-A2FD-74E0-10DDD4313B58}"/>
              </a:ext>
            </a:extLst>
          </p:cNvPr>
          <p:cNvSpPr txBox="1">
            <a:spLocks/>
          </p:cNvSpPr>
          <p:nvPr/>
        </p:nvSpPr>
        <p:spPr>
          <a:xfrm>
            <a:off x="1308082" y="1620441"/>
            <a:ext cx="4084189" cy="2413677"/>
          </a:xfrm>
          <a:prstGeom prst="rect">
            <a:avLst/>
          </a:prstGeom>
        </p:spPr>
        <p:txBody>
          <a:bodyPr/>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pPr marL="0" indent="0">
              <a:buNone/>
            </a:pPr>
            <a:r>
              <a:rPr lang="en-GB" sz="1600" dirty="0">
                <a:latin typeface="+mn-lt"/>
              </a:rPr>
              <a:t>Unlike the neanderthal, the sapiens had quickly developed complex language and was able to convey abstract concepts, beliefs, and myths. </a:t>
            </a:r>
          </a:p>
          <a:p>
            <a:pPr marL="0" indent="0">
              <a:buNone/>
            </a:pPr>
            <a:endParaRPr lang="en-GB" sz="1600" dirty="0">
              <a:latin typeface="+mn-lt"/>
            </a:endParaRPr>
          </a:p>
          <a:p>
            <a:pPr marL="0" indent="0">
              <a:buNone/>
            </a:pPr>
            <a:r>
              <a:rPr lang="en-GB" sz="1600" dirty="0">
                <a:latin typeface="+mn-lt"/>
              </a:rPr>
              <a:t>These stories helped the sapiens to collaborate in large groups, coordinate activities and share common goals and beliefs.</a:t>
            </a:r>
          </a:p>
        </p:txBody>
      </p:sp>
      <p:sp>
        <p:nvSpPr>
          <p:cNvPr id="7" name="Oval 6">
            <a:extLst>
              <a:ext uri="{FF2B5EF4-FFF2-40B4-BE49-F238E27FC236}">
                <a16:creationId xmlns:a16="http://schemas.microsoft.com/office/drawing/2014/main" id="{88DA8F71-D135-F9A2-AD17-210FF9A68CA2}"/>
              </a:ext>
            </a:extLst>
          </p:cNvPr>
          <p:cNvSpPr/>
          <p:nvPr/>
        </p:nvSpPr>
        <p:spPr>
          <a:xfrm>
            <a:off x="5804179" y="1461511"/>
            <a:ext cx="2651630" cy="2651630"/>
          </a:xfrm>
          <a:prstGeom prst="ellipse">
            <a:avLst/>
          </a:prstGeom>
          <a:blipFill dpi="0" rotWithShape="1">
            <a:blip r:embed="rId3"/>
            <a:srcRect/>
            <a:stretch>
              <a:fillRect t="-5000" r="-54000" b="-2000"/>
            </a:stretch>
          </a:blip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60837004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7E5032F-0DC3-2D3A-85F2-95CC17FDFC54}"/>
              </a:ext>
            </a:extLst>
          </p:cNvPr>
          <p:cNvSpPr>
            <a:spLocks noGrp="1"/>
          </p:cNvSpPr>
          <p:nvPr>
            <p:ph type="body" idx="1"/>
          </p:nvPr>
        </p:nvSpPr>
        <p:spPr/>
        <p:txBody>
          <a:bodyPr/>
          <a:lstStyle/>
          <a:p>
            <a:r>
              <a:rPr lang="de-DE" dirty="0"/>
              <a:t>Storytelling in </a:t>
            </a:r>
            <a:r>
              <a:rPr lang="de-DE" dirty="0" err="1"/>
              <a:t>the</a:t>
            </a:r>
            <a:r>
              <a:rPr lang="de-DE" dirty="0"/>
              <a:t> </a:t>
            </a:r>
            <a:r>
              <a:rPr lang="de-DE" dirty="0" err="1"/>
              <a:t>now</a:t>
            </a:r>
            <a:endParaRPr lang="de-DE" dirty="0"/>
          </a:p>
        </p:txBody>
      </p:sp>
      <p:sp>
        <p:nvSpPr>
          <p:cNvPr id="5" name="Google Shape;93;p20">
            <a:extLst>
              <a:ext uri="{FF2B5EF4-FFF2-40B4-BE49-F238E27FC236}">
                <a16:creationId xmlns:a16="http://schemas.microsoft.com/office/drawing/2014/main" id="{2F16BCF5-B764-39B9-D315-65127592F9F7}"/>
              </a:ext>
            </a:extLst>
          </p:cNvPr>
          <p:cNvSpPr txBox="1"/>
          <p:nvPr/>
        </p:nvSpPr>
        <p:spPr>
          <a:xfrm>
            <a:off x="348590" y="4655718"/>
            <a:ext cx="7311600" cy="572160"/>
          </a:xfrm>
          <a:prstGeom prst="rect">
            <a:avLst/>
          </a:prstGeom>
          <a:noFill/>
          <a:ln>
            <a:noFill/>
          </a:ln>
        </p:spPr>
        <p:txBody>
          <a:bodyPr spcFirstLastPara="1" wrap="square" lIns="91425" tIns="91425" rIns="91425" bIns="91425" anchor="t" anchorCtr="0">
            <a:noAutofit/>
          </a:bodyPr>
          <a:lstStyle/>
          <a:p>
            <a:pPr lvl="0">
              <a:spcAft>
                <a:spcPts val="1600"/>
              </a:spcAft>
              <a:buSzPct val="80000"/>
            </a:pPr>
            <a:r>
              <a:rPr lang="de-DE" sz="900" b="1" dirty="0">
                <a:solidFill>
                  <a:srgbClr val="AF9F92"/>
                </a:solidFill>
                <a:latin typeface="Aptos" panose="020B0004020202020204" pitchFamily="34" charset="0"/>
              </a:rPr>
              <a:t>https://</a:t>
            </a:r>
            <a:r>
              <a:rPr lang="de-DE" sz="900" b="1" dirty="0" err="1">
                <a:solidFill>
                  <a:srgbClr val="AF9F92"/>
                </a:solidFill>
                <a:latin typeface="Aptos" panose="020B0004020202020204" pitchFamily="34" charset="0"/>
              </a:rPr>
              <a:t>dieatemrauber.de</a:t>
            </a:r>
            <a:r>
              <a:rPr lang="de-DE" sz="900" b="1" dirty="0">
                <a:solidFill>
                  <a:srgbClr val="AF9F92"/>
                </a:solidFill>
                <a:latin typeface="Aptos" panose="020B0004020202020204" pitchFamily="34" charset="0"/>
              </a:rPr>
              <a:t>/die-geschichte-der-geschichte</a:t>
            </a:r>
          </a:p>
        </p:txBody>
      </p:sp>
      <p:sp>
        <p:nvSpPr>
          <p:cNvPr id="7" name="Oval 6">
            <a:extLst>
              <a:ext uri="{FF2B5EF4-FFF2-40B4-BE49-F238E27FC236}">
                <a16:creationId xmlns:a16="http://schemas.microsoft.com/office/drawing/2014/main" id="{95C8D8B5-88FF-850C-7AC0-E9AF9E014E26}"/>
              </a:ext>
            </a:extLst>
          </p:cNvPr>
          <p:cNvSpPr/>
          <p:nvPr/>
        </p:nvSpPr>
        <p:spPr>
          <a:xfrm>
            <a:off x="324972" y="1402337"/>
            <a:ext cx="2590506" cy="2590506"/>
          </a:xfrm>
          <a:prstGeom prst="ellipse">
            <a:avLst/>
          </a:prstGeom>
          <a:blipFill dpi="0" rotWithShape="1">
            <a:blip r:embed="rId3"/>
            <a:srcRect/>
            <a:stretch>
              <a:fillRect/>
            </a:stretch>
          </a:blip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Calibri"/>
            </a:endParaRPr>
          </a:p>
        </p:txBody>
      </p:sp>
      <p:sp>
        <p:nvSpPr>
          <p:cNvPr id="8" name="Oval 7">
            <a:extLst>
              <a:ext uri="{FF2B5EF4-FFF2-40B4-BE49-F238E27FC236}">
                <a16:creationId xmlns:a16="http://schemas.microsoft.com/office/drawing/2014/main" id="{E5E405F5-6EB3-A20D-46F7-01CB9CA69AD9}"/>
              </a:ext>
            </a:extLst>
          </p:cNvPr>
          <p:cNvSpPr/>
          <p:nvPr/>
        </p:nvSpPr>
        <p:spPr>
          <a:xfrm>
            <a:off x="3286833" y="1402337"/>
            <a:ext cx="2590506" cy="2590506"/>
          </a:xfrm>
          <a:prstGeom prst="ellipse">
            <a:avLst/>
          </a:prstGeom>
          <a:blipFill dpi="0" rotWithShape="1">
            <a:blip r:embed="rId4"/>
            <a:srcRect/>
            <a:stretch>
              <a:fillRect/>
            </a:stretch>
          </a:blip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Calibri"/>
            </a:endParaRPr>
          </a:p>
        </p:txBody>
      </p:sp>
      <p:sp>
        <p:nvSpPr>
          <p:cNvPr id="9" name="Oval 8">
            <a:extLst>
              <a:ext uri="{FF2B5EF4-FFF2-40B4-BE49-F238E27FC236}">
                <a16:creationId xmlns:a16="http://schemas.microsoft.com/office/drawing/2014/main" id="{74B00F3F-C292-8BDD-A594-0BA46DAF6DD9}"/>
              </a:ext>
            </a:extLst>
          </p:cNvPr>
          <p:cNvSpPr/>
          <p:nvPr/>
        </p:nvSpPr>
        <p:spPr>
          <a:xfrm>
            <a:off x="6248694" y="1402337"/>
            <a:ext cx="2590506" cy="2590506"/>
          </a:xfrm>
          <a:prstGeom prst="ellipse">
            <a:avLst/>
          </a:prstGeom>
          <a:blipFill dpi="0" rotWithShape="1">
            <a:blip r:embed="rId5"/>
            <a:srcRect/>
            <a:stretch>
              <a:fillRect l="-71000" t="-1000" r="-173000" b="-46000"/>
            </a:stretch>
          </a:blip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264974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dirty="0"/>
              <a:t>The way stories work</a:t>
            </a:r>
          </a:p>
        </p:txBody>
      </p:sp>
      <p:sp>
        <p:nvSpPr>
          <p:cNvPr id="2" name="Google Shape;186;p32">
            <a:extLst>
              <a:ext uri="{FF2B5EF4-FFF2-40B4-BE49-F238E27FC236}">
                <a16:creationId xmlns:a16="http://schemas.microsoft.com/office/drawing/2014/main" id="{ED0D5A3E-ED1E-CEFC-B656-347285CB69DA}"/>
              </a:ext>
            </a:extLst>
          </p:cNvPr>
          <p:cNvSpPr txBox="1"/>
          <p:nvPr/>
        </p:nvSpPr>
        <p:spPr>
          <a:xfrm>
            <a:off x="1817999" y="2500638"/>
            <a:ext cx="5508000" cy="1710466"/>
          </a:xfrm>
          <a:prstGeom prst="rect">
            <a:avLst/>
          </a:prstGeom>
          <a:noFill/>
          <a:ln>
            <a:noFill/>
          </a:ln>
        </p:spPr>
        <p:txBody>
          <a:bodyPr spcFirstLastPara="1" wrap="square" lIns="68575" tIns="34275" rIns="68575" bIns="34275" anchor="t" anchorCtr="0">
            <a:noAutofit/>
          </a:bodyPr>
          <a:lstStyle/>
          <a:p>
            <a:pPr algn="ctr">
              <a:lnSpc>
                <a:spcPts val="2500"/>
              </a:lnSpc>
              <a:spcAft>
                <a:spcPts val="1200"/>
              </a:spcAft>
              <a:buClr>
                <a:schemeClr val="dk1"/>
              </a:buClr>
              <a:buSzPts val="1100"/>
            </a:pPr>
            <a:r>
              <a:rPr lang="de-DE" sz="1600" b="1" dirty="0" err="1">
                <a:solidFill>
                  <a:schemeClr val="tx1"/>
                </a:solidFill>
                <a:latin typeface="Aptos" panose="020B0004020202020204" pitchFamily="34" charset="0"/>
              </a:rPr>
              <a:t>We</a:t>
            </a:r>
            <a:r>
              <a:rPr lang="de-DE" sz="1600" b="1" dirty="0">
                <a:solidFill>
                  <a:schemeClr val="tx1"/>
                </a:solidFill>
                <a:latin typeface="Aptos" panose="020B0004020202020204" pitchFamily="34" charset="0"/>
              </a:rPr>
              <a:t> </a:t>
            </a:r>
            <a:r>
              <a:rPr lang="de-DE" sz="1600" b="1" dirty="0" err="1">
                <a:solidFill>
                  <a:schemeClr val="tx1"/>
                </a:solidFill>
                <a:latin typeface="Aptos" panose="020B0004020202020204" pitchFamily="34" charset="0"/>
              </a:rPr>
              <a:t>remember</a:t>
            </a:r>
            <a:r>
              <a:rPr lang="de-DE" sz="1600" b="1" dirty="0">
                <a:solidFill>
                  <a:schemeClr val="tx1"/>
                </a:solidFill>
                <a:latin typeface="Aptos" panose="020B0004020202020204" pitchFamily="34" charset="0"/>
              </a:rPr>
              <a:t> </a:t>
            </a:r>
            <a:r>
              <a:rPr lang="de-DE" sz="1600" b="1" dirty="0" err="1">
                <a:solidFill>
                  <a:schemeClr val="tx1"/>
                </a:solidFill>
                <a:latin typeface="Aptos" panose="020B0004020202020204" pitchFamily="34" charset="0"/>
              </a:rPr>
              <a:t>stories</a:t>
            </a:r>
            <a:r>
              <a:rPr lang="de-DE" sz="1600" b="1" dirty="0">
                <a:solidFill>
                  <a:schemeClr val="tx1"/>
                </a:solidFill>
                <a:latin typeface="Aptos" panose="020B0004020202020204" pitchFamily="34" charset="0"/>
              </a:rPr>
              <a:t> 22 </a:t>
            </a:r>
            <a:r>
              <a:rPr lang="de-DE" sz="1600" b="1" dirty="0" err="1">
                <a:solidFill>
                  <a:schemeClr val="tx1"/>
                </a:solidFill>
                <a:latin typeface="Aptos" panose="020B0004020202020204" pitchFamily="34" charset="0"/>
              </a:rPr>
              <a:t>better</a:t>
            </a:r>
            <a:r>
              <a:rPr lang="de-DE" sz="1600" b="1" dirty="0">
                <a:solidFill>
                  <a:schemeClr val="tx1"/>
                </a:solidFill>
                <a:latin typeface="Aptos" panose="020B0004020202020204" pitchFamily="34" charset="0"/>
              </a:rPr>
              <a:t> </a:t>
            </a:r>
            <a:r>
              <a:rPr lang="de-DE" sz="1600" b="1" dirty="0" err="1">
                <a:solidFill>
                  <a:schemeClr val="tx1"/>
                </a:solidFill>
                <a:latin typeface="Aptos" panose="020B0004020202020204" pitchFamily="34" charset="0"/>
              </a:rPr>
              <a:t>than</a:t>
            </a:r>
            <a:r>
              <a:rPr lang="de-DE" sz="1600" b="1" dirty="0">
                <a:solidFill>
                  <a:schemeClr val="tx1"/>
                </a:solidFill>
                <a:latin typeface="Aptos" panose="020B0004020202020204" pitchFamily="34" charset="0"/>
              </a:rPr>
              <a:t> </a:t>
            </a:r>
            <a:r>
              <a:rPr lang="de-DE" sz="1600" b="1" dirty="0" err="1">
                <a:solidFill>
                  <a:schemeClr val="tx1"/>
                </a:solidFill>
                <a:latin typeface="Aptos" panose="020B0004020202020204" pitchFamily="34" charset="0"/>
              </a:rPr>
              <a:t>data</a:t>
            </a:r>
            <a:r>
              <a:rPr lang="de-DE" sz="1600" b="1" dirty="0">
                <a:solidFill>
                  <a:schemeClr val="tx1"/>
                </a:solidFill>
                <a:latin typeface="Aptos" panose="020B0004020202020204" pitchFamily="34" charset="0"/>
              </a:rPr>
              <a:t>.</a:t>
            </a:r>
            <a:endParaRPr lang="en" sz="1600" b="1" dirty="0">
              <a:solidFill>
                <a:schemeClr val="tx1"/>
              </a:solidFill>
              <a:latin typeface="Aptos" panose="020B0004020202020204" pitchFamily="34" charset="0"/>
            </a:endParaRPr>
          </a:p>
          <a:p>
            <a:pPr algn="ctr">
              <a:lnSpc>
                <a:spcPts val="1800"/>
              </a:lnSpc>
              <a:buClr>
                <a:schemeClr val="dk1"/>
              </a:buClr>
              <a:buSzPts val="1100"/>
            </a:pPr>
            <a:r>
              <a:rPr lang="en" dirty="0">
                <a:solidFill>
                  <a:schemeClr val="tx1"/>
                </a:solidFill>
                <a:latin typeface="Aptos" panose="020B0004020202020204" pitchFamily="34" charset="0"/>
              </a:rPr>
              <a:t>Study led by </a:t>
            </a:r>
            <a:r>
              <a:rPr lang="en" b="1" dirty="0">
                <a:solidFill>
                  <a:schemeClr val="tx1"/>
                </a:solidFill>
                <a:latin typeface="Aptos" panose="020B0004020202020204" pitchFamily="34" charset="0"/>
              </a:rPr>
              <a:t>Jennifer Aaker</a:t>
            </a:r>
            <a:r>
              <a:rPr lang="en" dirty="0">
                <a:solidFill>
                  <a:schemeClr val="tx1"/>
                </a:solidFill>
                <a:latin typeface="Aptos" panose="020B0004020202020204" pitchFamily="34" charset="0"/>
              </a:rPr>
              <a:t>,</a:t>
            </a:r>
            <a:br>
              <a:rPr lang="en" dirty="0">
                <a:solidFill>
                  <a:schemeClr val="tx1"/>
                </a:solidFill>
                <a:latin typeface="Aptos" panose="020B0004020202020204" pitchFamily="34" charset="0"/>
              </a:rPr>
            </a:br>
            <a:r>
              <a:rPr lang="en" dirty="0">
                <a:solidFill>
                  <a:schemeClr val="tx1"/>
                </a:solidFill>
                <a:latin typeface="Aptos" panose="020B0004020202020204" pitchFamily="34" charset="0"/>
              </a:rPr>
              <a:t>Stanford Graduate School of Business (2013)</a:t>
            </a:r>
          </a:p>
        </p:txBody>
      </p:sp>
      <p:pic>
        <p:nvPicPr>
          <p:cNvPr id="6" name="Grafik 4">
            <a:extLst>
              <a:ext uri="{FF2B5EF4-FFF2-40B4-BE49-F238E27FC236}">
                <a16:creationId xmlns:a16="http://schemas.microsoft.com/office/drawing/2014/main" id="{691669A8-C47F-3E5E-062C-B587AF82D4AA}"/>
              </a:ext>
            </a:extLst>
          </p:cNvPr>
          <p:cNvPicPr>
            <a:picLocks noChangeAspect="1"/>
          </p:cNvPicPr>
          <p:nvPr/>
        </p:nvPicPr>
        <p:blipFill>
          <a:blip r:embed="rId3"/>
          <a:stretch>
            <a:fillRect/>
          </a:stretch>
        </p:blipFill>
        <p:spPr>
          <a:xfrm flipH="1">
            <a:off x="4381317" y="2023952"/>
            <a:ext cx="381367" cy="310000"/>
          </a:xfrm>
          <a:prstGeom prst="rect">
            <a:avLst/>
          </a:prstGeom>
        </p:spPr>
      </p:pic>
    </p:spTree>
    <p:extLst>
      <p:ext uri="{BB962C8B-B14F-4D97-AF65-F5344CB8AC3E}">
        <p14:creationId xmlns:p14="http://schemas.microsoft.com/office/powerpoint/2010/main" val="109533026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4" name="Onlinemedien 3" descr="TED Talk by Karen Eber How your brain responds to stories">
            <a:hlinkClick r:id="" action="ppaction://media"/>
            <a:extLst>
              <a:ext uri="{FF2B5EF4-FFF2-40B4-BE49-F238E27FC236}">
                <a16:creationId xmlns:a16="http://schemas.microsoft.com/office/drawing/2014/main" id="{947FC889-0A7A-33AD-85F9-62A24372E102}"/>
              </a:ext>
            </a:extLst>
          </p:cNvPr>
          <p:cNvPicPr>
            <a:picLocks noRot="1" noChangeAspect="1"/>
          </p:cNvPicPr>
          <p:nvPr>
            <a:videoFile r:link="rId1"/>
          </p:nvPr>
        </p:nvPicPr>
        <p:blipFill>
          <a:blip r:embed="rId4"/>
          <a:stretch>
            <a:fillRect/>
          </a:stretch>
        </p:blipFill>
        <p:spPr>
          <a:xfrm>
            <a:off x="0" y="0"/>
            <a:ext cx="9144000" cy="5166360"/>
          </a:xfrm>
          <a:prstGeom prst="rect">
            <a:avLst/>
          </a:prstGeom>
        </p:spPr>
      </p:pic>
      <p:sp>
        <p:nvSpPr>
          <p:cNvPr id="9" name="Textplatzhalter 8">
            <a:extLst>
              <a:ext uri="{FF2B5EF4-FFF2-40B4-BE49-F238E27FC236}">
                <a16:creationId xmlns:a16="http://schemas.microsoft.com/office/drawing/2014/main" id="{EAA138FD-DD54-3312-5BEF-B1A0263D50B9}"/>
              </a:ext>
            </a:extLst>
          </p:cNvPr>
          <p:cNvSpPr>
            <a:spLocks noGrp="1"/>
          </p:cNvSpPr>
          <p:nvPr>
            <p:ph type="body" sz="quarter" idx="11"/>
          </p:nvPr>
        </p:nvSpPr>
        <p:spPr>
          <a:xfrm>
            <a:off x="304800" y="285263"/>
            <a:ext cx="4159624" cy="485204"/>
          </a:xfrm>
        </p:spPr>
        <p:txBody>
          <a:bodyPr/>
          <a:lstStyle/>
          <a:p>
            <a:r>
              <a:rPr lang="de-DE" dirty="0"/>
              <a:t>The </a:t>
            </a:r>
            <a:r>
              <a:rPr lang="de-DE" dirty="0" err="1"/>
              <a:t>way</a:t>
            </a:r>
            <a:r>
              <a:rPr lang="de-DE" dirty="0"/>
              <a:t> </a:t>
            </a:r>
            <a:r>
              <a:rPr lang="de-DE" dirty="0" err="1"/>
              <a:t>stories</a:t>
            </a:r>
            <a:r>
              <a:rPr lang="de-DE" dirty="0"/>
              <a:t> </a:t>
            </a:r>
            <a:r>
              <a:rPr lang="de-DE" dirty="0" err="1"/>
              <a:t>work</a:t>
            </a:r>
            <a:endParaRPr lang="de-DE" dirty="0"/>
          </a:p>
        </p:txBody>
      </p:sp>
    </p:spTree>
    <p:extLst>
      <p:ext uri="{BB962C8B-B14F-4D97-AF65-F5344CB8AC3E}">
        <p14:creationId xmlns:p14="http://schemas.microsoft.com/office/powerpoint/2010/main" val="139698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a:t>Storytelling and impact </a:t>
            </a:r>
          </a:p>
        </p:txBody>
      </p:sp>
      <p:sp>
        <p:nvSpPr>
          <p:cNvPr id="6" name="Text Placeholder 1">
            <a:extLst>
              <a:ext uri="{FF2B5EF4-FFF2-40B4-BE49-F238E27FC236}">
                <a16:creationId xmlns:a16="http://schemas.microsoft.com/office/drawing/2014/main" id="{0F7A1A8C-08C3-1A0F-8F48-74CD253166C6}"/>
              </a:ext>
            </a:extLst>
          </p:cNvPr>
          <p:cNvSpPr>
            <a:spLocks noGrp="1"/>
          </p:cNvSpPr>
          <p:nvPr>
            <p:ph type="body" sz="quarter" idx="10"/>
          </p:nvPr>
        </p:nvSpPr>
        <p:spPr>
          <a:xfrm>
            <a:off x="1371600" y="1733550"/>
            <a:ext cx="7353300" cy="3124200"/>
          </a:xfrm>
        </p:spPr>
        <p:txBody>
          <a:bodyPr/>
          <a:lstStyle/>
          <a:p>
            <a:r>
              <a:rPr lang="en-GB" sz="1600" b="0" dirty="0">
                <a:latin typeface="Aptos" panose="020B0004020202020204" pitchFamily="34" charset="0"/>
              </a:rPr>
              <a:t>It is rousing stories that motivate and drive people forward</a:t>
            </a:r>
          </a:p>
          <a:p>
            <a:r>
              <a:rPr lang="en-GB" sz="1600" b="0" dirty="0">
                <a:latin typeface="Aptos" panose="020B0004020202020204" pitchFamily="34" charset="0"/>
              </a:rPr>
              <a:t>When we hear a rousing story, a spark is ignited in us</a:t>
            </a:r>
          </a:p>
          <a:p>
            <a:r>
              <a:rPr lang="en-GB" sz="1600" b="0" dirty="0">
                <a:latin typeface="Aptos" panose="020B0004020202020204" pitchFamily="34" charset="0"/>
              </a:rPr>
              <a:t>We are inspired and fascinated, for some people, this spark turns into a fire</a:t>
            </a:r>
          </a:p>
          <a:p>
            <a:r>
              <a:rPr lang="en-GB" sz="1600" b="0" dirty="0">
                <a:latin typeface="Aptos" panose="020B0004020202020204" pitchFamily="34" charset="0"/>
              </a:rPr>
              <a:t>Driven by it, they change the world</a:t>
            </a:r>
            <a:endParaRPr lang="en-GB" b="0" dirty="0"/>
          </a:p>
          <a:p>
            <a:endParaRPr lang="en-GB" b="0" dirty="0"/>
          </a:p>
          <a:p>
            <a:endParaRPr lang="en-GB" b="0" dirty="0"/>
          </a:p>
        </p:txBody>
      </p:sp>
      <p:pic>
        <p:nvPicPr>
          <p:cNvPr id="7" name="Grafik 10">
            <a:extLst>
              <a:ext uri="{FF2B5EF4-FFF2-40B4-BE49-F238E27FC236}">
                <a16:creationId xmlns:a16="http://schemas.microsoft.com/office/drawing/2014/main" id="{72BB4545-9076-9CDE-6142-5F149ADA1C03}"/>
              </a:ext>
            </a:extLst>
          </p:cNvPr>
          <p:cNvPicPr>
            <a:picLocks noChangeAspect="1"/>
          </p:cNvPicPr>
          <p:nvPr/>
        </p:nvPicPr>
        <p:blipFill>
          <a:blip r:embed="rId3"/>
          <a:stretch>
            <a:fillRect/>
          </a:stretch>
        </p:blipFill>
        <p:spPr>
          <a:xfrm flipH="1">
            <a:off x="952500" y="3616843"/>
            <a:ext cx="531278" cy="431858"/>
          </a:xfrm>
          <a:prstGeom prst="rect">
            <a:avLst/>
          </a:prstGeom>
        </p:spPr>
      </p:pic>
      <p:sp>
        <p:nvSpPr>
          <p:cNvPr id="8" name="Google Shape;186;p32">
            <a:extLst>
              <a:ext uri="{FF2B5EF4-FFF2-40B4-BE49-F238E27FC236}">
                <a16:creationId xmlns:a16="http://schemas.microsoft.com/office/drawing/2014/main" id="{B6AF253E-0A4C-D61F-9E4E-3F1F475FEDDD}"/>
              </a:ext>
            </a:extLst>
          </p:cNvPr>
          <p:cNvSpPr txBox="1"/>
          <p:nvPr/>
        </p:nvSpPr>
        <p:spPr>
          <a:xfrm>
            <a:off x="1717216" y="3488389"/>
            <a:ext cx="7007684" cy="1152884"/>
          </a:xfrm>
          <a:prstGeom prst="rect">
            <a:avLst/>
          </a:prstGeom>
          <a:noFill/>
          <a:ln>
            <a:noFill/>
          </a:ln>
        </p:spPr>
        <p:txBody>
          <a:bodyPr spcFirstLastPara="1" wrap="square" lIns="68575" tIns="34275" rIns="68575" bIns="34275" anchor="t" anchorCtr="0">
            <a:noAutofit/>
          </a:bodyPr>
          <a:lstStyle/>
          <a:p>
            <a:pPr>
              <a:lnSpc>
                <a:spcPts val="2500"/>
              </a:lnSpc>
              <a:spcAft>
                <a:spcPts val="1200"/>
              </a:spcAft>
              <a:buClr>
                <a:schemeClr val="dk1"/>
              </a:buClr>
              <a:buSzPts val="1100"/>
            </a:pPr>
            <a:r>
              <a:rPr lang="de-DE" sz="1600" dirty="0">
                <a:solidFill>
                  <a:schemeClr val="tx1"/>
                </a:solidFill>
                <a:latin typeface="Aptos" panose="020B0004020202020204" pitchFamily="34" charset="0"/>
              </a:rPr>
              <a:t>“The </a:t>
            </a:r>
            <a:r>
              <a:rPr lang="de-DE" sz="1600" dirty="0" err="1">
                <a:solidFill>
                  <a:schemeClr val="tx1"/>
                </a:solidFill>
                <a:latin typeface="Aptos" panose="020B0004020202020204" pitchFamily="34" charset="0"/>
              </a:rPr>
              <a:t>most</a:t>
            </a:r>
            <a:r>
              <a:rPr lang="de-DE" sz="1600" dirty="0">
                <a:solidFill>
                  <a:schemeClr val="tx1"/>
                </a:solidFill>
                <a:latin typeface="Aptos" panose="020B0004020202020204" pitchFamily="34" charset="0"/>
              </a:rPr>
              <a:t> powerful </a:t>
            </a:r>
            <a:r>
              <a:rPr lang="de-DE" sz="1600" dirty="0" err="1">
                <a:solidFill>
                  <a:schemeClr val="tx1"/>
                </a:solidFill>
                <a:latin typeface="Aptos" panose="020B0004020202020204" pitchFamily="34" charset="0"/>
              </a:rPr>
              <a:t>person</a:t>
            </a:r>
            <a:r>
              <a:rPr lang="de-DE" sz="1600" dirty="0">
                <a:solidFill>
                  <a:schemeClr val="tx1"/>
                </a:solidFill>
                <a:latin typeface="Aptos" panose="020B0004020202020204" pitchFamily="34" charset="0"/>
              </a:rPr>
              <a:t> in </a:t>
            </a:r>
            <a:r>
              <a:rPr lang="de-DE" sz="1600" dirty="0" err="1">
                <a:solidFill>
                  <a:schemeClr val="tx1"/>
                </a:solidFill>
                <a:latin typeface="Aptos" panose="020B0004020202020204" pitchFamily="34" charset="0"/>
              </a:rPr>
              <a:t>the</a:t>
            </a:r>
            <a:r>
              <a:rPr lang="de-DE" sz="1600" dirty="0">
                <a:solidFill>
                  <a:schemeClr val="tx1"/>
                </a:solidFill>
                <a:latin typeface="Aptos" panose="020B0004020202020204" pitchFamily="34" charset="0"/>
              </a:rPr>
              <a:t> </a:t>
            </a:r>
            <a:r>
              <a:rPr lang="de-DE" sz="1600" dirty="0" err="1">
                <a:solidFill>
                  <a:schemeClr val="tx1"/>
                </a:solidFill>
                <a:latin typeface="Aptos" panose="020B0004020202020204" pitchFamily="34" charset="0"/>
              </a:rPr>
              <a:t>world</a:t>
            </a:r>
            <a:r>
              <a:rPr lang="de-DE" sz="1600" dirty="0">
                <a:solidFill>
                  <a:schemeClr val="tx1"/>
                </a:solidFill>
                <a:latin typeface="Aptos" panose="020B0004020202020204" pitchFamily="34" charset="0"/>
              </a:rPr>
              <a:t> </a:t>
            </a:r>
            <a:r>
              <a:rPr lang="de-DE" sz="1600" dirty="0" err="1">
                <a:solidFill>
                  <a:schemeClr val="tx1"/>
                </a:solidFill>
                <a:latin typeface="Aptos" panose="020B0004020202020204" pitchFamily="34" charset="0"/>
              </a:rPr>
              <a:t>is</a:t>
            </a:r>
            <a:r>
              <a:rPr lang="de-DE" sz="1600" dirty="0">
                <a:solidFill>
                  <a:schemeClr val="tx1"/>
                </a:solidFill>
                <a:latin typeface="Aptos" panose="020B0004020202020204" pitchFamily="34" charset="0"/>
              </a:rPr>
              <a:t> </a:t>
            </a:r>
            <a:r>
              <a:rPr lang="de-DE" sz="1600" dirty="0" err="1">
                <a:solidFill>
                  <a:schemeClr val="tx1"/>
                </a:solidFill>
                <a:latin typeface="Aptos" panose="020B0004020202020204" pitchFamily="34" charset="0"/>
              </a:rPr>
              <a:t>the</a:t>
            </a:r>
            <a:r>
              <a:rPr lang="de-DE" sz="1600" dirty="0">
                <a:solidFill>
                  <a:schemeClr val="tx1"/>
                </a:solidFill>
                <a:latin typeface="Aptos" panose="020B0004020202020204" pitchFamily="34" charset="0"/>
              </a:rPr>
              <a:t> </a:t>
            </a:r>
            <a:r>
              <a:rPr lang="de-DE" sz="1600" dirty="0" err="1">
                <a:solidFill>
                  <a:schemeClr val="tx1"/>
                </a:solidFill>
                <a:latin typeface="Aptos" panose="020B0004020202020204" pitchFamily="34" charset="0"/>
              </a:rPr>
              <a:t>storyteller</a:t>
            </a:r>
            <a:r>
              <a:rPr lang="de-DE" sz="1600" dirty="0">
                <a:solidFill>
                  <a:schemeClr val="tx1"/>
                </a:solidFill>
                <a:latin typeface="Aptos" panose="020B0004020202020204" pitchFamily="34" charset="0"/>
              </a:rPr>
              <a:t>. The </a:t>
            </a:r>
            <a:r>
              <a:rPr lang="de-DE" sz="1600" dirty="0" err="1">
                <a:solidFill>
                  <a:schemeClr val="tx1"/>
                </a:solidFill>
                <a:latin typeface="Aptos" panose="020B0004020202020204" pitchFamily="34" charset="0"/>
              </a:rPr>
              <a:t>storyteller</a:t>
            </a:r>
            <a:r>
              <a:rPr lang="de-DE" sz="1600" dirty="0">
                <a:solidFill>
                  <a:schemeClr val="tx1"/>
                </a:solidFill>
                <a:latin typeface="Aptos" panose="020B0004020202020204" pitchFamily="34" charset="0"/>
              </a:rPr>
              <a:t> </a:t>
            </a:r>
            <a:r>
              <a:rPr lang="de-DE" sz="1600" dirty="0" err="1">
                <a:solidFill>
                  <a:schemeClr val="tx1"/>
                </a:solidFill>
                <a:latin typeface="Aptos" panose="020B0004020202020204" pitchFamily="34" charset="0"/>
              </a:rPr>
              <a:t>sets</a:t>
            </a:r>
            <a:r>
              <a:rPr lang="de-DE" sz="1600" dirty="0">
                <a:solidFill>
                  <a:schemeClr val="tx1"/>
                </a:solidFill>
                <a:latin typeface="Aptos" panose="020B0004020202020204" pitchFamily="34" charset="0"/>
              </a:rPr>
              <a:t> </a:t>
            </a:r>
            <a:r>
              <a:rPr lang="de-DE" sz="1600" dirty="0" err="1">
                <a:solidFill>
                  <a:schemeClr val="tx1"/>
                </a:solidFill>
                <a:latin typeface="Aptos" panose="020B0004020202020204" pitchFamily="34" charset="0"/>
              </a:rPr>
              <a:t>the</a:t>
            </a:r>
            <a:r>
              <a:rPr lang="de-DE" sz="1600" dirty="0">
                <a:solidFill>
                  <a:schemeClr val="tx1"/>
                </a:solidFill>
                <a:latin typeface="Aptos" panose="020B0004020202020204" pitchFamily="34" charset="0"/>
              </a:rPr>
              <a:t> </a:t>
            </a:r>
            <a:r>
              <a:rPr lang="de-DE" sz="1600" dirty="0" err="1">
                <a:solidFill>
                  <a:schemeClr val="tx1"/>
                </a:solidFill>
                <a:latin typeface="Aptos" panose="020B0004020202020204" pitchFamily="34" charset="0"/>
              </a:rPr>
              <a:t>vision</a:t>
            </a:r>
            <a:r>
              <a:rPr lang="de-DE" sz="1600" dirty="0">
                <a:solidFill>
                  <a:schemeClr val="tx1"/>
                </a:solidFill>
                <a:latin typeface="Aptos" panose="020B0004020202020204" pitchFamily="34" charset="0"/>
              </a:rPr>
              <a:t>, </a:t>
            </a:r>
            <a:r>
              <a:rPr lang="de-DE" sz="1600" dirty="0" err="1">
                <a:solidFill>
                  <a:schemeClr val="tx1"/>
                </a:solidFill>
                <a:latin typeface="Aptos" panose="020B0004020202020204" pitchFamily="34" charset="0"/>
              </a:rPr>
              <a:t>values</a:t>
            </a:r>
            <a:r>
              <a:rPr lang="de-DE" sz="1600" dirty="0">
                <a:solidFill>
                  <a:schemeClr val="tx1"/>
                </a:solidFill>
                <a:latin typeface="Aptos" panose="020B0004020202020204" pitchFamily="34" charset="0"/>
              </a:rPr>
              <a:t> and </a:t>
            </a:r>
            <a:r>
              <a:rPr lang="de-DE" sz="1600" dirty="0" err="1">
                <a:solidFill>
                  <a:schemeClr val="tx1"/>
                </a:solidFill>
                <a:latin typeface="Aptos" panose="020B0004020202020204" pitchFamily="34" charset="0"/>
              </a:rPr>
              <a:t>agenda</a:t>
            </a:r>
            <a:r>
              <a:rPr lang="de-DE" sz="1600" dirty="0">
                <a:solidFill>
                  <a:schemeClr val="tx1"/>
                </a:solidFill>
                <a:latin typeface="Aptos" panose="020B0004020202020204" pitchFamily="34" charset="0"/>
              </a:rPr>
              <a:t> </a:t>
            </a:r>
            <a:r>
              <a:rPr lang="de-DE" sz="1600" dirty="0" err="1">
                <a:solidFill>
                  <a:schemeClr val="tx1"/>
                </a:solidFill>
                <a:latin typeface="Aptos" panose="020B0004020202020204" pitchFamily="34" charset="0"/>
              </a:rPr>
              <a:t>of</a:t>
            </a:r>
            <a:r>
              <a:rPr lang="de-DE" sz="1600" dirty="0">
                <a:solidFill>
                  <a:schemeClr val="tx1"/>
                </a:solidFill>
                <a:latin typeface="Aptos" panose="020B0004020202020204" pitchFamily="34" charset="0"/>
              </a:rPr>
              <a:t> an </a:t>
            </a:r>
            <a:r>
              <a:rPr lang="de-DE" sz="1600" dirty="0" err="1">
                <a:solidFill>
                  <a:schemeClr val="tx1"/>
                </a:solidFill>
                <a:latin typeface="Aptos" panose="020B0004020202020204" pitchFamily="34" charset="0"/>
              </a:rPr>
              <a:t>entire</a:t>
            </a:r>
            <a:r>
              <a:rPr lang="de-DE" sz="1600" dirty="0">
                <a:solidFill>
                  <a:schemeClr val="tx1"/>
                </a:solidFill>
                <a:latin typeface="Aptos" panose="020B0004020202020204" pitchFamily="34" charset="0"/>
              </a:rPr>
              <a:t> </a:t>
            </a:r>
            <a:r>
              <a:rPr lang="de-DE" sz="1600" dirty="0" err="1">
                <a:solidFill>
                  <a:schemeClr val="tx1"/>
                </a:solidFill>
                <a:latin typeface="Aptos" panose="020B0004020202020204" pitchFamily="34" charset="0"/>
              </a:rPr>
              <a:t>generation</a:t>
            </a:r>
            <a:r>
              <a:rPr lang="de-DE" sz="1600" dirty="0">
                <a:solidFill>
                  <a:schemeClr val="tx1"/>
                </a:solidFill>
                <a:latin typeface="Aptos" panose="020B0004020202020204" pitchFamily="34" charset="0"/>
              </a:rPr>
              <a:t> </a:t>
            </a:r>
            <a:r>
              <a:rPr lang="de-DE" sz="1600" dirty="0" err="1">
                <a:solidFill>
                  <a:schemeClr val="tx1"/>
                </a:solidFill>
                <a:latin typeface="Aptos" panose="020B0004020202020204" pitchFamily="34" charset="0"/>
              </a:rPr>
              <a:t>that</a:t>
            </a:r>
            <a:r>
              <a:rPr lang="de-DE" sz="1600" dirty="0">
                <a:solidFill>
                  <a:schemeClr val="tx1"/>
                </a:solidFill>
                <a:latin typeface="Aptos" panose="020B0004020202020204" pitchFamily="34" charset="0"/>
              </a:rPr>
              <a:t> </a:t>
            </a:r>
            <a:r>
              <a:rPr lang="de-DE" sz="1600" dirty="0" err="1">
                <a:solidFill>
                  <a:schemeClr val="tx1"/>
                </a:solidFill>
                <a:latin typeface="Aptos" panose="020B0004020202020204" pitchFamily="34" charset="0"/>
              </a:rPr>
              <a:t>is</a:t>
            </a:r>
            <a:r>
              <a:rPr lang="de-DE" sz="1600" dirty="0">
                <a:solidFill>
                  <a:schemeClr val="tx1"/>
                </a:solidFill>
                <a:latin typeface="Aptos" panose="020B0004020202020204" pitchFamily="34" charset="0"/>
              </a:rPr>
              <a:t> </a:t>
            </a:r>
            <a:r>
              <a:rPr lang="de-DE" sz="1600" dirty="0" err="1">
                <a:solidFill>
                  <a:schemeClr val="tx1"/>
                </a:solidFill>
                <a:latin typeface="Aptos" panose="020B0004020202020204" pitchFamily="34" charset="0"/>
              </a:rPr>
              <a:t>to</a:t>
            </a:r>
            <a:r>
              <a:rPr lang="de-DE" sz="1600" dirty="0">
                <a:solidFill>
                  <a:schemeClr val="tx1"/>
                </a:solidFill>
                <a:latin typeface="Aptos" panose="020B0004020202020204" pitchFamily="34" charset="0"/>
              </a:rPr>
              <a:t> </a:t>
            </a:r>
            <a:r>
              <a:rPr lang="de-DE" sz="1600" dirty="0" err="1">
                <a:solidFill>
                  <a:schemeClr val="tx1"/>
                </a:solidFill>
                <a:latin typeface="Aptos" panose="020B0004020202020204" pitchFamily="34" charset="0"/>
              </a:rPr>
              <a:t>come</a:t>
            </a:r>
            <a:r>
              <a:rPr lang="de-DE" sz="1600" dirty="0">
                <a:solidFill>
                  <a:schemeClr val="tx1"/>
                </a:solidFill>
                <a:latin typeface="Aptos" panose="020B0004020202020204" pitchFamily="34" charset="0"/>
              </a:rPr>
              <a:t>.”</a:t>
            </a:r>
            <a:endParaRPr lang="en" sz="1500" b="1" dirty="0">
              <a:solidFill>
                <a:schemeClr val="tx1"/>
              </a:solidFill>
              <a:latin typeface="Aptos" panose="020B0004020202020204" pitchFamily="34" charset="0"/>
            </a:endParaRPr>
          </a:p>
          <a:p>
            <a:pPr>
              <a:lnSpc>
                <a:spcPts val="2500"/>
              </a:lnSpc>
              <a:spcAft>
                <a:spcPts val="1200"/>
              </a:spcAft>
              <a:buClr>
                <a:schemeClr val="dk1"/>
              </a:buClr>
              <a:buSzPts val="1100"/>
            </a:pPr>
            <a:r>
              <a:rPr lang="en" sz="1500" b="1" dirty="0">
                <a:solidFill>
                  <a:schemeClr val="tx1"/>
                </a:solidFill>
                <a:latin typeface="Aptos" panose="020B0004020202020204" pitchFamily="34" charset="0"/>
              </a:rPr>
              <a:t>Steve Jobs </a:t>
            </a:r>
          </a:p>
        </p:txBody>
      </p:sp>
    </p:spTree>
    <p:extLst>
      <p:ext uri="{BB962C8B-B14F-4D97-AF65-F5344CB8AC3E}">
        <p14:creationId xmlns:p14="http://schemas.microsoft.com/office/powerpoint/2010/main" val="260126768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C6F3DE2-968C-D24B-B542-442804DF3AE7}"/>
              </a:ext>
            </a:extLst>
          </p:cNvPr>
          <p:cNvSpPr>
            <a:spLocks noGrp="1"/>
          </p:cNvSpPr>
          <p:nvPr>
            <p:ph type="body" sz="quarter" idx="4294967295"/>
          </p:nvPr>
        </p:nvSpPr>
        <p:spPr>
          <a:xfrm>
            <a:off x="2198756" y="1743076"/>
            <a:ext cx="6197599" cy="268724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u="none" strike="noStrike" kern="0" cap="none" spc="0" normalizeH="0" baseline="0" noProof="0" dirty="0">
                <a:ln>
                  <a:noFill/>
                </a:ln>
                <a:solidFill>
                  <a:srgbClr val="000000"/>
                </a:solidFill>
                <a:effectLst/>
                <a:uLnTx/>
                <a:uFillTx/>
                <a:latin typeface="Aptos" panose="020B0004020202020204" pitchFamily="34" charset="0"/>
                <a:sym typeface="Arial"/>
              </a:rPr>
              <a:t>If you want to get your ideas out into the world, inspire others with your vision, and create impact. Then storytelling is a very important tool for you as a researcher.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u="none" strike="noStrike" kern="0" cap="none" spc="0" normalizeH="0" baseline="0" noProof="0" dirty="0">
              <a:ln>
                <a:noFill/>
              </a:ln>
              <a:solidFill>
                <a:srgbClr val="000000"/>
              </a:solidFill>
              <a:effectLst/>
              <a:uLnTx/>
              <a:uFillTx/>
              <a:latin typeface="Aptos" panose="020B00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u="none" strike="noStrike" kern="0" cap="none" spc="0" normalizeH="0" baseline="0" noProof="0" dirty="0">
              <a:ln>
                <a:noFill/>
              </a:ln>
              <a:solidFill>
                <a:srgbClr val="000000"/>
              </a:solidFill>
              <a:effectLst/>
              <a:uLnTx/>
              <a:uFillTx/>
              <a:latin typeface="Aptos" panose="020B00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u="none" strike="noStrike" kern="0" cap="none" spc="0" normalizeH="0" baseline="0" noProof="0" dirty="0">
                <a:ln>
                  <a:noFill/>
                </a:ln>
                <a:solidFill>
                  <a:srgbClr val="000000"/>
                </a:solidFill>
                <a:effectLst/>
                <a:uLnTx/>
                <a:uFillTx/>
                <a:latin typeface="Aptos" panose="020B0004020202020204" pitchFamily="34" charset="0"/>
                <a:sym typeface="Arial"/>
              </a:rPr>
              <a:t>That’s why today we want to focus less on generating a new start-up idea and more on the craft of storytelling!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u="none" strike="noStrike" kern="0" cap="none" spc="0" normalizeH="0" baseline="0" noProof="0" dirty="0">
              <a:ln>
                <a:noFill/>
              </a:ln>
              <a:solidFill>
                <a:srgbClr val="000000"/>
              </a:solidFill>
              <a:effectLst/>
              <a:uLnTx/>
              <a:uFillTx/>
              <a:latin typeface="Aptos" panose="020B00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u="none" strike="noStrike" kern="0" cap="none" spc="0" normalizeH="0" baseline="0" noProof="0" dirty="0">
              <a:ln>
                <a:noFill/>
              </a:ln>
              <a:solidFill>
                <a:srgbClr val="000000"/>
              </a:solidFill>
              <a:effectLst/>
              <a:uLnTx/>
              <a:uFillTx/>
              <a:latin typeface="Aptos" panose="020B0004020202020204" pitchFamily="34" charset="0"/>
              <a:sym typeface="Arial"/>
            </a:endParaRPr>
          </a:p>
        </p:txBody>
      </p:sp>
      <p:sp>
        <p:nvSpPr>
          <p:cNvPr id="2" name="Textplatzhalter 1">
            <a:extLst>
              <a:ext uri="{FF2B5EF4-FFF2-40B4-BE49-F238E27FC236}">
                <a16:creationId xmlns:a16="http://schemas.microsoft.com/office/drawing/2014/main" id="{67890A69-1E10-C946-A06E-8F7305F24FA5}"/>
              </a:ext>
            </a:extLst>
          </p:cNvPr>
          <p:cNvSpPr>
            <a:spLocks noGrp="1"/>
          </p:cNvSpPr>
          <p:nvPr>
            <p:ph type="body" idx="1"/>
          </p:nvPr>
        </p:nvSpPr>
        <p:spPr>
          <a:xfrm>
            <a:off x="428625" y="290099"/>
            <a:ext cx="6022975" cy="503984"/>
          </a:xfrm>
        </p:spPr>
        <p:txBody>
          <a:bodyPr/>
          <a:lstStyle/>
          <a:p>
            <a:r>
              <a:rPr lang="en-GB" dirty="0"/>
              <a:t>Storytelling and your research</a:t>
            </a:r>
          </a:p>
        </p:txBody>
      </p:sp>
      <p:pic>
        <p:nvPicPr>
          <p:cNvPr id="8" name="Grafik 7">
            <a:extLst>
              <a:ext uri="{FF2B5EF4-FFF2-40B4-BE49-F238E27FC236}">
                <a16:creationId xmlns:a16="http://schemas.microsoft.com/office/drawing/2014/main" id="{635EA1BC-3267-65BC-6BEB-D96961DEA4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5000" y="2821402"/>
            <a:ext cx="918341" cy="918341"/>
          </a:xfrm>
          <a:prstGeom prst="rect">
            <a:avLst/>
          </a:prstGeom>
        </p:spPr>
      </p:pic>
      <p:pic>
        <p:nvPicPr>
          <p:cNvPr id="10" name="Grafik 9">
            <a:extLst>
              <a:ext uri="{FF2B5EF4-FFF2-40B4-BE49-F238E27FC236}">
                <a16:creationId xmlns:a16="http://schemas.microsoft.com/office/drawing/2014/main" id="{58EAF7A2-5973-638D-3ADA-88FA518D99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4736" y="1733550"/>
            <a:ext cx="733190" cy="733190"/>
          </a:xfrm>
          <a:prstGeom prst="rect">
            <a:avLst/>
          </a:prstGeom>
        </p:spPr>
      </p:pic>
    </p:spTree>
    <p:extLst>
      <p:ext uri="{BB962C8B-B14F-4D97-AF65-F5344CB8AC3E}">
        <p14:creationId xmlns:p14="http://schemas.microsoft.com/office/powerpoint/2010/main" val="49706119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38">
            <a:extLst>
              <a:ext uri="{FF2B5EF4-FFF2-40B4-BE49-F238E27FC236}">
                <a16:creationId xmlns:a16="http://schemas.microsoft.com/office/drawing/2014/main" id="{C8C4CB23-0459-72A0-7CEA-A99766CBB988}"/>
              </a:ext>
            </a:extLst>
          </p:cNvPr>
          <p:cNvSpPr>
            <a:spLocks noGrp="1"/>
          </p:cNvSpPr>
          <p:nvPr>
            <p:ph type="body" idx="1"/>
          </p:nvPr>
        </p:nvSpPr>
        <p:spPr/>
        <p:txBody>
          <a:bodyPr/>
          <a:lstStyle/>
          <a:p>
            <a:r>
              <a:rPr lang="en-DE"/>
              <a:t>Agenda</a:t>
            </a:r>
          </a:p>
        </p:txBody>
      </p:sp>
      <p:sp>
        <p:nvSpPr>
          <p:cNvPr id="36" name="Text Placeholder 35">
            <a:extLst>
              <a:ext uri="{FF2B5EF4-FFF2-40B4-BE49-F238E27FC236}">
                <a16:creationId xmlns:a16="http://schemas.microsoft.com/office/drawing/2014/main" id="{E9D20981-888F-AD6D-2CAE-651DAA9A1951}"/>
              </a:ext>
            </a:extLst>
          </p:cNvPr>
          <p:cNvSpPr>
            <a:spLocks noGrp="1"/>
          </p:cNvSpPr>
          <p:nvPr>
            <p:ph type="body" sz="quarter" idx="12"/>
          </p:nvPr>
        </p:nvSpPr>
        <p:spPr/>
        <p:txBody>
          <a:bodyPr/>
          <a:lstStyle/>
          <a:p>
            <a:pPr>
              <a:lnSpc>
                <a:spcPct val="100000"/>
              </a:lnSpc>
            </a:pPr>
            <a:r>
              <a:rPr lang="en-GB" b="0" dirty="0"/>
              <a:t>Check-In</a:t>
            </a:r>
          </a:p>
          <a:p>
            <a:pPr>
              <a:lnSpc>
                <a:spcPct val="100000"/>
              </a:lnSpc>
            </a:pPr>
            <a:r>
              <a:rPr lang="en-GB" b="0" dirty="0"/>
              <a:t>The power of stories</a:t>
            </a:r>
          </a:p>
          <a:p>
            <a:pPr>
              <a:lnSpc>
                <a:spcPct val="100000"/>
              </a:lnSpc>
            </a:pPr>
            <a:r>
              <a:rPr lang="en-GB" b="0" dirty="0"/>
              <a:t>Exercise 1: Define your impact</a:t>
            </a:r>
          </a:p>
          <a:p>
            <a:pPr>
              <a:lnSpc>
                <a:spcPct val="100000"/>
              </a:lnSpc>
            </a:pPr>
            <a:r>
              <a:rPr lang="en-GB" b="0" dirty="0"/>
              <a:t>Exercise 2: Create your stories’ protagonist</a:t>
            </a:r>
          </a:p>
          <a:p>
            <a:pPr indent="0">
              <a:lnSpc>
                <a:spcPct val="100000"/>
              </a:lnSpc>
              <a:buNone/>
            </a:pPr>
            <a:endParaRPr lang="en-DE" b="0" dirty="0"/>
          </a:p>
        </p:txBody>
      </p:sp>
      <p:sp>
        <p:nvSpPr>
          <p:cNvPr id="37" name="Text Placeholder 36">
            <a:extLst>
              <a:ext uri="{FF2B5EF4-FFF2-40B4-BE49-F238E27FC236}">
                <a16:creationId xmlns:a16="http://schemas.microsoft.com/office/drawing/2014/main" id="{89A309EA-F46D-573E-8186-25B6CC3C1679}"/>
              </a:ext>
            </a:extLst>
          </p:cNvPr>
          <p:cNvSpPr>
            <a:spLocks noGrp="1"/>
          </p:cNvSpPr>
          <p:nvPr>
            <p:ph type="body" sz="quarter" idx="13"/>
          </p:nvPr>
        </p:nvSpPr>
        <p:spPr/>
        <p:txBody>
          <a:bodyPr/>
          <a:lstStyle/>
          <a:p>
            <a:pPr>
              <a:lnSpc>
                <a:spcPct val="100000"/>
              </a:lnSpc>
            </a:pPr>
            <a:r>
              <a:rPr lang="en-GB" b="0" dirty="0"/>
              <a:t>Exercise 3: Create your 3-minutes story</a:t>
            </a:r>
          </a:p>
          <a:p>
            <a:pPr>
              <a:lnSpc>
                <a:spcPct val="100000"/>
              </a:lnSpc>
            </a:pPr>
            <a:r>
              <a:rPr lang="en-GB" b="0" dirty="0"/>
              <a:t>Exercise 4: Captivating Storytelling</a:t>
            </a:r>
          </a:p>
          <a:p>
            <a:pPr>
              <a:lnSpc>
                <a:spcPct val="100000"/>
              </a:lnSpc>
            </a:pPr>
            <a:r>
              <a:rPr lang="en-GB" b="0" dirty="0"/>
              <a:t>Share &amp; Inspire</a:t>
            </a:r>
          </a:p>
          <a:p>
            <a:pPr>
              <a:lnSpc>
                <a:spcPct val="100000"/>
              </a:lnSpc>
            </a:pPr>
            <a:r>
              <a:rPr lang="en-GB" b="0" dirty="0"/>
              <a:t>Summary &amp; Check-Out</a:t>
            </a:r>
          </a:p>
        </p:txBody>
      </p:sp>
      <p:sp>
        <p:nvSpPr>
          <p:cNvPr id="5" name="Textplatzhalter 4">
            <a:extLst>
              <a:ext uri="{FF2B5EF4-FFF2-40B4-BE49-F238E27FC236}">
                <a16:creationId xmlns:a16="http://schemas.microsoft.com/office/drawing/2014/main" id="{708824C6-67EF-1677-EF21-4429985F2231}"/>
              </a:ext>
            </a:extLst>
          </p:cNvPr>
          <p:cNvSpPr>
            <a:spLocks noGrp="1"/>
          </p:cNvSpPr>
          <p:nvPr>
            <p:ph type="body" idx="10"/>
          </p:nvPr>
        </p:nvSpPr>
        <p:spPr/>
        <p:txBody>
          <a:bodyPr/>
          <a:lstStyle/>
          <a:p>
            <a:r>
              <a:rPr lang="en-GB" dirty="0"/>
              <a:t>Part I</a:t>
            </a:r>
          </a:p>
        </p:txBody>
      </p:sp>
      <p:sp>
        <p:nvSpPr>
          <p:cNvPr id="35" name="Text Placeholder 34">
            <a:extLst>
              <a:ext uri="{FF2B5EF4-FFF2-40B4-BE49-F238E27FC236}">
                <a16:creationId xmlns:a16="http://schemas.microsoft.com/office/drawing/2014/main" id="{768A6FE4-E26B-CBC6-7A57-199835C45900}"/>
              </a:ext>
            </a:extLst>
          </p:cNvPr>
          <p:cNvSpPr>
            <a:spLocks noGrp="1"/>
          </p:cNvSpPr>
          <p:nvPr>
            <p:ph type="body" idx="11"/>
          </p:nvPr>
        </p:nvSpPr>
        <p:spPr/>
        <p:txBody>
          <a:bodyPr/>
          <a:lstStyle/>
          <a:p>
            <a:r>
              <a:rPr lang="en-DE"/>
              <a:t>Part II</a:t>
            </a:r>
          </a:p>
        </p:txBody>
      </p:sp>
    </p:spTree>
    <p:extLst>
      <p:ext uri="{BB962C8B-B14F-4D97-AF65-F5344CB8AC3E}">
        <p14:creationId xmlns:p14="http://schemas.microsoft.com/office/powerpoint/2010/main" val="3106794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Ein Bild, das Kunst, Zeichnung, Bild, Kreative Künste enthält.&#10;&#10;Automatisch generierte Beschreibung">
            <a:extLst>
              <a:ext uri="{FF2B5EF4-FFF2-40B4-BE49-F238E27FC236}">
                <a16:creationId xmlns:a16="http://schemas.microsoft.com/office/drawing/2014/main" id="{4703B235-254B-31CF-F4A2-005C17AEF937}"/>
              </a:ext>
            </a:extLst>
          </p:cNvPr>
          <p:cNvPicPr>
            <a:picLocks noGrp="1" noChangeAspect="1"/>
          </p:cNvPicPr>
          <p:nvPr>
            <p:ph type="pic" sz="quarter" idx="10"/>
          </p:nvPr>
        </p:nvPicPr>
        <p:blipFill rotWithShape="1">
          <a:blip r:embed="rId3"/>
          <a:srcRect l="20367" r="20367"/>
          <a:stretch/>
        </p:blipFill>
        <p:spPr/>
      </p:pic>
      <p:sp>
        <p:nvSpPr>
          <p:cNvPr id="2" name="Textplatzhalter 1">
            <a:extLst>
              <a:ext uri="{FF2B5EF4-FFF2-40B4-BE49-F238E27FC236}">
                <a16:creationId xmlns:a16="http://schemas.microsoft.com/office/drawing/2014/main" id="{93C9B179-D5F4-EF4B-A084-CB617F467886}"/>
              </a:ext>
            </a:extLst>
          </p:cNvPr>
          <p:cNvSpPr>
            <a:spLocks noGrp="1"/>
          </p:cNvSpPr>
          <p:nvPr>
            <p:ph type="body" idx="1"/>
          </p:nvPr>
        </p:nvSpPr>
        <p:spPr>
          <a:xfrm>
            <a:off x="428626" y="330291"/>
            <a:ext cx="3897965" cy="886397"/>
          </a:xfrm>
        </p:spPr>
        <p:txBody>
          <a:bodyPr/>
          <a:lstStyle/>
          <a:p>
            <a:pPr>
              <a:lnSpc>
                <a:spcPct val="90000"/>
              </a:lnSpc>
            </a:pPr>
            <a:r>
              <a:rPr lang="en-GB" dirty="0"/>
              <a:t>EXERCISE</a:t>
            </a:r>
          </a:p>
          <a:p>
            <a:pPr>
              <a:lnSpc>
                <a:spcPct val="90000"/>
              </a:lnSpc>
            </a:pPr>
            <a:r>
              <a:rPr lang="en-GB" dirty="0"/>
              <a:t>Define your impact</a:t>
            </a:r>
          </a:p>
        </p:txBody>
      </p:sp>
    </p:spTree>
    <p:extLst>
      <p:ext uri="{BB962C8B-B14F-4D97-AF65-F5344CB8AC3E}">
        <p14:creationId xmlns:p14="http://schemas.microsoft.com/office/powerpoint/2010/main" val="2012090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F0F893E-1D1C-E528-B4E3-DEF6CA97A664}"/>
              </a:ext>
            </a:extLst>
          </p:cNvPr>
          <p:cNvSpPr>
            <a:spLocks noGrp="1"/>
          </p:cNvSpPr>
          <p:nvPr>
            <p:ph type="body" sz="quarter" idx="14"/>
          </p:nvPr>
        </p:nvSpPr>
        <p:spPr/>
        <p:txBody>
          <a:bodyPr/>
          <a:lstStyle/>
          <a:p>
            <a:r>
              <a:rPr lang="de-DE" dirty="0"/>
              <a:t>Solo </a:t>
            </a:r>
            <a:r>
              <a:rPr lang="de-DE" dirty="0" err="1"/>
              <a:t>work</a:t>
            </a:r>
            <a:endParaRPr lang="de-DE" dirty="0"/>
          </a:p>
          <a:p>
            <a:endParaRPr lang="de-DE" dirty="0"/>
          </a:p>
        </p:txBody>
      </p:sp>
      <p:sp>
        <p:nvSpPr>
          <p:cNvPr id="3" name="Textplatzhalter 2">
            <a:extLst>
              <a:ext uri="{FF2B5EF4-FFF2-40B4-BE49-F238E27FC236}">
                <a16:creationId xmlns:a16="http://schemas.microsoft.com/office/drawing/2014/main" id="{86803B1A-7AE9-C046-0D35-14433DBD7216}"/>
              </a:ext>
            </a:extLst>
          </p:cNvPr>
          <p:cNvSpPr>
            <a:spLocks noGrp="1"/>
          </p:cNvSpPr>
          <p:nvPr>
            <p:ph type="body" sz="quarter" idx="15"/>
          </p:nvPr>
        </p:nvSpPr>
        <p:spPr/>
        <p:txBody>
          <a:bodyPr/>
          <a:lstStyle/>
          <a:p>
            <a:r>
              <a:rPr lang="de-DE" dirty="0" err="1"/>
              <a:t>Define</a:t>
            </a:r>
            <a:r>
              <a:rPr lang="de-DE" dirty="0"/>
              <a:t> </a:t>
            </a:r>
            <a:r>
              <a:rPr lang="de-DE" dirty="0" err="1"/>
              <a:t>your</a:t>
            </a:r>
            <a:r>
              <a:rPr lang="de-DE" dirty="0"/>
              <a:t> </a:t>
            </a:r>
            <a:r>
              <a:rPr lang="de-DE" dirty="0" err="1"/>
              <a:t>impact</a:t>
            </a:r>
            <a:endParaRPr lang="de-DE" dirty="0"/>
          </a:p>
          <a:p>
            <a:endParaRPr lang="de-DE" dirty="0"/>
          </a:p>
        </p:txBody>
      </p:sp>
      <p:sp>
        <p:nvSpPr>
          <p:cNvPr id="16" name="Textplatzhalter 4">
            <a:extLst>
              <a:ext uri="{FF2B5EF4-FFF2-40B4-BE49-F238E27FC236}">
                <a16:creationId xmlns:a16="http://schemas.microsoft.com/office/drawing/2014/main" id="{38E42CBD-D014-19EE-48C8-DF512791BE12}"/>
              </a:ext>
            </a:extLst>
          </p:cNvPr>
          <p:cNvSpPr>
            <a:spLocks noGrp="1"/>
          </p:cNvSpPr>
          <p:nvPr>
            <p:ph type="body" sz="quarter" idx="17"/>
          </p:nvPr>
        </p:nvSpPr>
        <p:spPr/>
        <p:txBody>
          <a:bodyPr/>
          <a:lstStyle/>
          <a:p>
            <a:r>
              <a:rPr lang="de-DE" dirty="0"/>
              <a:t>15 min</a:t>
            </a:r>
          </a:p>
        </p:txBody>
      </p:sp>
      <p:sp>
        <p:nvSpPr>
          <p:cNvPr id="17" name="Textplatzhalter 5">
            <a:extLst>
              <a:ext uri="{FF2B5EF4-FFF2-40B4-BE49-F238E27FC236}">
                <a16:creationId xmlns:a16="http://schemas.microsoft.com/office/drawing/2014/main" id="{3963884E-5FBB-762C-9E1C-4D664AEA2BA2}"/>
              </a:ext>
            </a:extLst>
          </p:cNvPr>
          <p:cNvSpPr>
            <a:spLocks noGrp="1"/>
          </p:cNvSpPr>
          <p:nvPr>
            <p:ph type="body" sz="quarter" idx="19"/>
          </p:nvPr>
        </p:nvSpPr>
        <p:spPr/>
        <p:txBody>
          <a:bodyPr/>
          <a:lstStyle/>
          <a:p>
            <a:pPr marL="0" indent="0"/>
            <a:r>
              <a:rPr lang="de-DE" b="0" dirty="0"/>
              <a:t>Use </a:t>
            </a:r>
            <a:r>
              <a:rPr lang="de-DE" b="0" dirty="0" err="1"/>
              <a:t>the</a:t>
            </a:r>
            <a:r>
              <a:rPr lang="de-DE" b="0" dirty="0"/>
              <a:t> </a:t>
            </a:r>
            <a:r>
              <a:rPr lang="de-DE" b="0" dirty="0" err="1"/>
              <a:t>first</a:t>
            </a:r>
            <a:r>
              <a:rPr lang="de-DE" b="0" dirty="0"/>
              <a:t> </a:t>
            </a:r>
            <a:r>
              <a:rPr lang="de-DE" b="0" dirty="0" err="1"/>
              <a:t>template</a:t>
            </a:r>
            <a:endParaRPr lang="de-DE" b="0" dirty="0"/>
          </a:p>
          <a:p>
            <a:pPr marL="0" lvl="0" indent="0" algn="l" rtl="0">
              <a:lnSpc>
                <a:spcPct val="133333"/>
              </a:lnSpc>
              <a:spcBef>
                <a:spcPts val="0"/>
              </a:spcBef>
              <a:spcAft>
                <a:spcPts val="0"/>
              </a:spcAft>
              <a:buClr>
                <a:srgbClr val="262626"/>
              </a:buClr>
              <a:buSzPts val="1200"/>
              <a:buNone/>
            </a:pPr>
            <a:r>
              <a:rPr lang="de-DE" dirty="0" err="1"/>
              <a:t>Step</a:t>
            </a:r>
            <a:r>
              <a:rPr lang="de-DE" dirty="0"/>
              <a:t> 1</a:t>
            </a:r>
            <a:r>
              <a:rPr lang="de-DE" b="0" dirty="0"/>
              <a:t>: </a:t>
            </a:r>
            <a:r>
              <a:rPr lang="de-DE" b="0" dirty="0" err="1"/>
              <a:t>Define</a:t>
            </a:r>
            <a:r>
              <a:rPr lang="de-DE" b="0" dirty="0"/>
              <a:t> </a:t>
            </a:r>
            <a:r>
              <a:rPr lang="de-DE" b="0" dirty="0" err="1"/>
              <a:t>your</a:t>
            </a:r>
            <a:r>
              <a:rPr lang="de-DE" b="0" dirty="0"/>
              <a:t> </a:t>
            </a:r>
            <a:r>
              <a:rPr lang="de-DE" b="0" dirty="0" err="1"/>
              <a:t>impact</a:t>
            </a:r>
            <a:endParaRPr lang="de-DE" b="0" dirty="0"/>
          </a:p>
        </p:txBody>
      </p:sp>
      <p:sp>
        <p:nvSpPr>
          <p:cNvPr id="4" name="Text Placeholder 3">
            <a:extLst>
              <a:ext uri="{FF2B5EF4-FFF2-40B4-BE49-F238E27FC236}">
                <a16:creationId xmlns:a16="http://schemas.microsoft.com/office/drawing/2014/main" id="{F8AF19CF-A286-F637-E05E-3BB5DB3FF02E}"/>
              </a:ext>
            </a:extLst>
          </p:cNvPr>
          <p:cNvSpPr>
            <a:spLocks noGrp="1"/>
          </p:cNvSpPr>
          <p:nvPr>
            <p:ph type="body" sz="quarter" idx="20"/>
          </p:nvPr>
        </p:nvSpPr>
        <p:spPr>
          <a:xfrm>
            <a:off x="3742919" y="2286000"/>
            <a:ext cx="3376338" cy="2571750"/>
          </a:xfrm>
        </p:spPr>
        <p:txBody>
          <a:bodyPr/>
          <a:lstStyle/>
          <a:p>
            <a:pPr>
              <a:lnSpc>
                <a:spcPct val="100000"/>
              </a:lnSpc>
            </a:pPr>
            <a:r>
              <a:rPr lang="de-DE" dirty="0"/>
              <a:t>In </a:t>
            </a:r>
            <a:r>
              <a:rPr lang="de-DE" dirty="0" err="1"/>
              <a:t>regards</a:t>
            </a:r>
            <a:r>
              <a:rPr lang="de-DE" dirty="0"/>
              <a:t> </a:t>
            </a:r>
            <a:r>
              <a:rPr lang="de-DE" dirty="0" err="1"/>
              <a:t>to</a:t>
            </a:r>
            <a:r>
              <a:rPr lang="de-DE" dirty="0"/>
              <a:t> </a:t>
            </a:r>
            <a:r>
              <a:rPr lang="de-DE" dirty="0" err="1"/>
              <a:t>your</a:t>
            </a:r>
            <a:r>
              <a:rPr lang="de-DE" dirty="0"/>
              <a:t> </a:t>
            </a:r>
            <a:r>
              <a:rPr lang="de-DE" dirty="0" err="1"/>
              <a:t>research</a:t>
            </a:r>
            <a:r>
              <a:rPr lang="de-DE" dirty="0"/>
              <a:t> </a:t>
            </a:r>
            <a:r>
              <a:rPr lang="de-DE" dirty="0" err="1"/>
              <a:t>topic</a:t>
            </a:r>
            <a:r>
              <a:rPr lang="de-DE" dirty="0"/>
              <a:t>, </a:t>
            </a:r>
            <a:r>
              <a:rPr lang="de-DE" dirty="0" err="1"/>
              <a:t>brainstorm</a:t>
            </a:r>
            <a:r>
              <a:rPr lang="de-DE" dirty="0"/>
              <a:t>: </a:t>
            </a:r>
          </a:p>
          <a:p>
            <a:pPr marL="228600" indent="-228600">
              <a:lnSpc>
                <a:spcPct val="100000"/>
              </a:lnSpc>
              <a:buAutoNum type="arabicPeriod"/>
            </a:pPr>
            <a:r>
              <a:rPr lang="de-DE" b="0" dirty="0" err="1"/>
              <a:t>Where</a:t>
            </a:r>
            <a:r>
              <a:rPr lang="de-DE" b="0" dirty="0"/>
              <a:t> </a:t>
            </a:r>
            <a:r>
              <a:rPr lang="de-DE" b="0" dirty="0" err="1"/>
              <a:t>have</a:t>
            </a:r>
            <a:r>
              <a:rPr lang="de-DE" b="0" dirty="0"/>
              <a:t> </a:t>
            </a:r>
            <a:r>
              <a:rPr lang="de-DE" b="0" dirty="0" err="1"/>
              <a:t>you</a:t>
            </a:r>
            <a:r>
              <a:rPr lang="de-DE" b="0" dirty="0"/>
              <a:t> </a:t>
            </a:r>
            <a:r>
              <a:rPr lang="de-DE" b="0" dirty="0" err="1"/>
              <a:t>been</a:t>
            </a:r>
            <a:r>
              <a:rPr lang="de-DE" b="0" dirty="0"/>
              <a:t> </a:t>
            </a:r>
            <a:r>
              <a:rPr lang="de-DE" b="0" dirty="0" err="1"/>
              <a:t>able</a:t>
            </a:r>
            <a:r>
              <a:rPr lang="de-DE" b="0" dirty="0"/>
              <a:t> </a:t>
            </a:r>
            <a:r>
              <a:rPr lang="de-DE" b="0" dirty="0" err="1"/>
              <a:t>to</a:t>
            </a:r>
            <a:r>
              <a:rPr lang="de-DE" b="0" dirty="0"/>
              <a:t> </a:t>
            </a:r>
            <a:r>
              <a:rPr lang="de-DE" b="0" dirty="0" err="1"/>
              <a:t>inspire</a:t>
            </a:r>
            <a:r>
              <a:rPr lang="de-DE" b="0" dirty="0"/>
              <a:t>?</a:t>
            </a:r>
          </a:p>
          <a:p>
            <a:pPr marL="228600" indent="-228600">
              <a:lnSpc>
                <a:spcPct val="100000"/>
              </a:lnSpc>
              <a:buAutoNum type="arabicPeriod"/>
            </a:pPr>
            <a:r>
              <a:rPr lang="de-DE" b="0" dirty="0" err="1"/>
              <a:t>What</a:t>
            </a:r>
            <a:r>
              <a:rPr lang="de-DE" b="0" dirty="0"/>
              <a:t> do </a:t>
            </a:r>
            <a:r>
              <a:rPr lang="de-DE" b="0" dirty="0" err="1"/>
              <a:t>you</a:t>
            </a:r>
            <a:r>
              <a:rPr lang="de-DE" b="0" dirty="0"/>
              <a:t> </a:t>
            </a:r>
            <a:r>
              <a:rPr lang="de-DE" b="0" dirty="0" err="1"/>
              <a:t>want</a:t>
            </a:r>
            <a:r>
              <a:rPr lang="de-DE" b="0" dirty="0"/>
              <a:t> </a:t>
            </a:r>
            <a:r>
              <a:rPr lang="de-DE" b="0" dirty="0" err="1"/>
              <a:t>to</a:t>
            </a:r>
            <a:r>
              <a:rPr lang="de-DE" b="0" dirty="0"/>
              <a:t> </a:t>
            </a:r>
            <a:r>
              <a:rPr lang="de-DE" b="0" dirty="0" err="1"/>
              <a:t>improve</a:t>
            </a:r>
            <a:r>
              <a:rPr lang="de-DE" b="0" dirty="0"/>
              <a:t> in </a:t>
            </a:r>
            <a:r>
              <a:rPr lang="de-DE" b="0" dirty="0" err="1"/>
              <a:t>the</a:t>
            </a:r>
            <a:r>
              <a:rPr lang="de-DE" b="0" dirty="0"/>
              <a:t> </a:t>
            </a:r>
            <a:r>
              <a:rPr lang="de-DE" b="0" dirty="0" err="1"/>
              <a:t>world</a:t>
            </a:r>
            <a:r>
              <a:rPr lang="de-DE" b="0" dirty="0"/>
              <a:t> </a:t>
            </a:r>
            <a:r>
              <a:rPr lang="de-DE" b="0" dirty="0" err="1"/>
              <a:t>for</a:t>
            </a:r>
            <a:r>
              <a:rPr lang="de-DE" b="0" dirty="0"/>
              <a:t> </a:t>
            </a:r>
            <a:r>
              <a:rPr lang="de-DE" b="0" dirty="0" err="1"/>
              <a:t>the</a:t>
            </a:r>
            <a:r>
              <a:rPr lang="de-DE" b="0" dirty="0"/>
              <a:t> </a:t>
            </a:r>
            <a:r>
              <a:rPr lang="de-DE" b="0" dirty="0" err="1"/>
              <a:t>better</a:t>
            </a:r>
            <a:r>
              <a:rPr lang="de-DE" b="0" dirty="0"/>
              <a:t> </a:t>
            </a:r>
            <a:r>
              <a:rPr lang="de-DE" b="0" dirty="0" err="1"/>
              <a:t>with</a:t>
            </a:r>
            <a:r>
              <a:rPr lang="de-DE" b="0" dirty="0"/>
              <a:t> </a:t>
            </a:r>
            <a:r>
              <a:rPr lang="de-DE" b="0" dirty="0" err="1"/>
              <a:t>your</a:t>
            </a:r>
            <a:r>
              <a:rPr lang="de-DE" b="0" dirty="0"/>
              <a:t> </a:t>
            </a:r>
            <a:r>
              <a:rPr lang="de-DE" b="0" dirty="0" err="1"/>
              <a:t>research</a:t>
            </a:r>
            <a:r>
              <a:rPr lang="de-DE" b="0" dirty="0"/>
              <a:t>?</a:t>
            </a:r>
          </a:p>
          <a:p>
            <a:pPr marL="228600" indent="-228600">
              <a:lnSpc>
                <a:spcPct val="100000"/>
              </a:lnSpc>
              <a:buAutoNum type="arabicPeriod"/>
            </a:pPr>
            <a:r>
              <a:rPr lang="de-DE" b="0" dirty="0"/>
              <a:t>Who </a:t>
            </a:r>
            <a:r>
              <a:rPr lang="de-DE" b="0" dirty="0" err="1"/>
              <a:t>is</a:t>
            </a:r>
            <a:r>
              <a:rPr lang="de-DE" b="0" dirty="0"/>
              <a:t> </a:t>
            </a:r>
            <a:r>
              <a:rPr lang="de-DE" b="0" dirty="0" err="1"/>
              <a:t>impacted</a:t>
            </a:r>
            <a:r>
              <a:rPr lang="de-DE" b="0" dirty="0"/>
              <a:t> </a:t>
            </a:r>
            <a:r>
              <a:rPr lang="de-DE" b="0" dirty="0" err="1"/>
              <a:t>by</a:t>
            </a:r>
            <a:r>
              <a:rPr lang="de-DE" b="0" dirty="0"/>
              <a:t> </a:t>
            </a:r>
            <a:r>
              <a:rPr lang="de-DE" b="0" dirty="0" err="1"/>
              <a:t>your</a:t>
            </a:r>
            <a:r>
              <a:rPr lang="de-DE" b="0" dirty="0"/>
              <a:t> </a:t>
            </a:r>
            <a:r>
              <a:rPr lang="de-DE" b="0" dirty="0" err="1"/>
              <a:t>research</a:t>
            </a:r>
            <a:r>
              <a:rPr lang="de-DE" b="0" dirty="0"/>
              <a:t> </a:t>
            </a:r>
            <a:r>
              <a:rPr lang="de-DE" b="0" dirty="0" err="1"/>
              <a:t>topic</a:t>
            </a:r>
            <a:r>
              <a:rPr lang="de-DE" b="0" dirty="0"/>
              <a:t>?</a:t>
            </a:r>
          </a:p>
          <a:p>
            <a:pPr>
              <a:lnSpc>
                <a:spcPct val="100000"/>
              </a:lnSpc>
            </a:pPr>
            <a:r>
              <a:rPr lang="de-DE" dirty="0"/>
              <a:t>Wrap </a:t>
            </a:r>
            <a:r>
              <a:rPr lang="de-DE" dirty="0" err="1"/>
              <a:t>it</a:t>
            </a:r>
            <a:r>
              <a:rPr lang="de-DE" dirty="0"/>
              <a:t> </a:t>
            </a:r>
            <a:r>
              <a:rPr lang="de-DE" dirty="0" err="1"/>
              <a:t>up</a:t>
            </a:r>
            <a:r>
              <a:rPr lang="de-DE" dirty="0"/>
              <a:t> in </a:t>
            </a:r>
            <a:r>
              <a:rPr lang="de-DE" dirty="0" err="1"/>
              <a:t>one</a:t>
            </a:r>
            <a:r>
              <a:rPr lang="de-DE" dirty="0"/>
              <a:t> </a:t>
            </a:r>
            <a:r>
              <a:rPr lang="de-DE" dirty="0" err="1"/>
              <a:t>sentence</a:t>
            </a:r>
            <a:r>
              <a:rPr lang="de-DE" dirty="0"/>
              <a:t>: </a:t>
            </a:r>
          </a:p>
          <a:p>
            <a:pPr>
              <a:lnSpc>
                <a:spcPct val="100000"/>
              </a:lnSpc>
            </a:pPr>
            <a:r>
              <a:rPr lang="de-DE" b="0" dirty="0" err="1"/>
              <a:t>For</a:t>
            </a:r>
            <a:r>
              <a:rPr lang="de-DE" b="0" dirty="0"/>
              <a:t> … I </a:t>
            </a:r>
            <a:r>
              <a:rPr lang="de-DE" b="0" dirty="0" err="1"/>
              <a:t>want</a:t>
            </a:r>
            <a:r>
              <a:rPr lang="de-DE" b="0" dirty="0"/>
              <a:t> </a:t>
            </a:r>
            <a:r>
              <a:rPr lang="de-DE" b="0" dirty="0" err="1"/>
              <a:t>to</a:t>
            </a:r>
            <a:r>
              <a:rPr lang="de-DE" b="0" dirty="0"/>
              <a:t> </a:t>
            </a:r>
            <a:r>
              <a:rPr lang="de-DE" b="0" dirty="0" err="1"/>
              <a:t>achieve</a:t>
            </a:r>
            <a:r>
              <a:rPr lang="de-DE" b="0" dirty="0"/>
              <a:t> </a:t>
            </a:r>
            <a:r>
              <a:rPr lang="de-DE" b="0" dirty="0" err="1"/>
              <a:t>this</a:t>
            </a:r>
            <a:r>
              <a:rPr lang="de-DE" b="0" dirty="0"/>
              <a:t> </a:t>
            </a:r>
            <a:r>
              <a:rPr lang="de-DE" b="0" dirty="0" err="1"/>
              <a:t>change</a:t>
            </a:r>
            <a:r>
              <a:rPr lang="de-DE" b="0" dirty="0"/>
              <a:t> </a:t>
            </a:r>
            <a:br>
              <a:rPr lang="de-DE" b="0" dirty="0"/>
            </a:br>
            <a:r>
              <a:rPr lang="de-DE" b="0" dirty="0"/>
              <a:t>in </a:t>
            </a:r>
            <a:r>
              <a:rPr lang="de-DE" b="0" dirty="0" err="1"/>
              <a:t>the</a:t>
            </a:r>
            <a:r>
              <a:rPr lang="de-DE" b="0" dirty="0"/>
              <a:t> </a:t>
            </a:r>
            <a:r>
              <a:rPr lang="de-DE" b="0" dirty="0" err="1"/>
              <a:t>world</a:t>
            </a:r>
            <a:r>
              <a:rPr lang="de-DE" b="0" dirty="0"/>
              <a:t>: … </a:t>
            </a:r>
            <a:r>
              <a:rPr lang="de-DE" b="0" dirty="0" err="1"/>
              <a:t>because</a:t>
            </a:r>
            <a:r>
              <a:rPr lang="de-DE" b="0" dirty="0"/>
              <a:t> … . </a:t>
            </a:r>
          </a:p>
          <a:p>
            <a:pPr>
              <a:lnSpc>
                <a:spcPct val="100000"/>
              </a:lnSpc>
            </a:pPr>
            <a:endParaRPr lang="de-DE" dirty="0"/>
          </a:p>
          <a:p>
            <a:endParaRPr lang="en-DE"/>
          </a:p>
        </p:txBody>
      </p:sp>
    </p:spTree>
    <p:extLst>
      <p:ext uri="{BB962C8B-B14F-4D97-AF65-F5344CB8AC3E}">
        <p14:creationId xmlns:p14="http://schemas.microsoft.com/office/powerpoint/2010/main" val="3424596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3BC96-A09C-9CE9-2CA0-9EC2C4464591}"/>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8F0CB8E3-BAF6-4CEF-B8FC-286B666E3762}"/>
              </a:ext>
            </a:extLst>
          </p:cNvPr>
          <p:cNvSpPr>
            <a:spLocks noGrp="1"/>
          </p:cNvSpPr>
          <p:nvPr>
            <p:ph type="body" idx="1"/>
          </p:nvPr>
        </p:nvSpPr>
        <p:spPr/>
        <p:txBody>
          <a:bodyPr/>
          <a:lstStyle/>
          <a:p>
            <a:r>
              <a:rPr lang="de-DE" dirty="0" err="1"/>
              <a:t>Define</a:t>
            </a:r>
            <a:r>
              <a:rPr lang="de-DE" dirty="0"/>
              <a:t> </a:t>
            </a:r>
            <a:r>
              <a:rPr lang="de-DE" dirty="0" err="1"/>
              <a:t>your</a:t>
            </a:r>
            <a:r>
              <a:rPr lang="de-DE" dirty="0"/>
              <a:t> </a:t>
            </a:r>
            <a:r>
              <a:rPr lang="de-DE" dirty="0" err="1"/>
              <a:t>impact</a:t>
            </a:r>
            <a:endParaRPr lang="de-DE" dirty="0"/>
          </a:p>
        </p:txBody>
      </p:sp>
      <p:pic>
        <p:nvPicPr>
          <p:cNvPr id="5" name="Grafik 4">
            <a:extLst>
              <a:ext uri="{FF2B5EF4-FFF2-40B4-BE49-F238E27FC236}">
                <a16:creationId xmlns:a16="http://schemas.microsoft.com/office/drawing/2014/main" id="{03EC8552-2926-5AC6-C9B1-D7C8A45CD47C}"/>
              </a:ext>
            </a:extLst>
          </p:cNvPr>
          <p:cNvPicPr>
            <a:picLocks noChangeAspect="1"/>
          </p:cNvPicPr>
          <p:nvPr/>
        </p:nvPicPr>
        <p:blipFill>
          <a:blip r:embed="rId2"/>
          <a:srcRect/>
          <a:stretch/>
        </p:blipFill>
        <p:spPr>
          <a:xfrm>
            <a:off x="1723273" y="919486"/>
            <a:ext cx="5697453" cy="4030897"/>
          </a:xfrm>
          <a:prstGeom prst="rect">
            <a:avLst/>
          </a:prstGeom>
          <a:ln>
            <a:solidFill>
              <a:schemeClr val="accent1"/>
            </a:solidFill>
          </a:ln>
        </p:spPr>
      </p:pic>
    </p:spTree>
    <p:extLst>
      <p:ext uri="{BB962C8B-B14F-4D97-AF65-F5344CB8AC3E}">
        <p14:creationId xmlns:p14="http://schemas.microsoft.com/office/powerpoint/2010/main" val="2679019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44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Wand, Rechteck, Putz, Tür enthält.&#10;&#10;Automatisch generierte Beschreibung">
            <a:extLst>
              <a:ext uri="{FF2B5EF4-FFF2-40B4-BE49-F238E27FC236}">
                <a16:creationId xmlns:a16="http://schemas.microsoft.com/office/drawing/2014/main" id="{5584A97F-5338-F986-90A0-CD1355DBC4A6}"/>
              </a:ext>
            </a:extLst>
          </p:cNvPr>
          <p:cNvPicPr>
            <a:picLocks noGrp="1" noChangeAspect="1"/>
          </p:cNvPicPr>
          <p:nvPr>
            <p:ph type="pic" sz="quarter" idx="10"/>
          </p:nvPr>
        </p:nvPicPr>
        <p:blipFill rotWithShape="1">
          <a:blip r:embed="rId3"/>
          <a:srcRect t="17422" b="7541"/>
          <a:stretch/>
        </p:blipFill>
        <p:spPr>
          <a:xfrm>
            <a:off x="4572000" y="0"/>
            <a:ext cx="4572000" cy="5143500"/>
          </a:xfrm>
        </p:spPr>
      </p:pic>
      <p:sp>
        <p:nvSpPr>
          <p:cNvPr id="2" name="Textplatzhalter 1">
            <a:extLst>
              <a:ext uri="{FF2B5EF4-FFF2-40B4-BE49-F238E27FC236}">
                <a16:creationId xmlns:a16="http://schemas.microsoft.com/office/drawing/2014/main" id="{93C9B179-D5F4-EF4B-A084-CB617F467886}"/>
              </a:ext>
            </a:extLst>
          </p:cNvPr>
          <p:cNvSpPr>
            <a:spLocks noGrp="1"/>
          </p:cNvSpPr>
          <p:nvPr>
            <p:ph type="body" idx="1"/>
          </p:nvPr>
        </p:nvSpPr>
        <p:spPr>
          <a:xfrm>
            <a:off x="428626" y="330291"/>
            <a:ext cx="3897965" cy="886397"/>
          </a:xfrm>
        </p:spPr>
        <p:txBody>
          <a:bodyPr/>
          <a:lstStyle/>
          <a:p>
            <a:pPr>
              <a:lnSpc>
                <a:spcPct val="90000"/>
              </a:lnSpc>
            </a:pPr>
            <a:r>
              <a:rPr lang="en-GB" dirty="0"/>
              <a:t>The Storytelling Framework</a:t>
            </a:r>
          </a:p>
        </p:txBody>
      </p:sp>
    </p:spTree>
    <p:extLst>
      <p:ext uri="{BB962C8B-B14F-4D97-AF65-F5344CB8AC3E}">
        <p14:creationId xmlns:p14="http://schemas.microsoft.com/office/powerpoint/2010/main" val="1088794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a:xfrm>
            <a:off x="428625" y="290099"/>
            <a:ext cx="6556375" cy="503984"/>
          </a:xfrm>
        </p:spPr>
        <p:txBody>
          <a:bodyPr/>
          <a:lstStyle/>
          <a:p>
            <a:r>
              <a:rPr lang="en-GB" dirty="0"/>
              <a:t>Different storytelling frameworks</a:t>
            </a:r>
          </a:p>
        </p:txBody>
      </p:sp>
      <p:sp>
        <p:nvSpPr>
          <p:cNvPr id="7" name="Textfeld 6">
            <a:extLst>
              <a:ext uri="{FF2B5EF4-FFF2-40B4-BE49-F238E27FC236}">
                <a16:creationId xmlns:a16="http://schemas.microsoft.com/office/drawing/2014/main" id="{18BD4BE1-60F7-1D78-666A-6DD1A2EB3B58}"/>
              </a:ext>
            </a:extLst>
          </p:cNvPr>
          <p:cNvSpPr txBox="1"/>
          <p:nvPr/>
        </p:nvSpPr>
        <p:spPr>
          <a:xfrm>
            <a:off x="1189376" y="2787227"/>
            <a:ext cx="1324009"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dirty="0">
                <a:latin typeface="Aptos" panose="020B0004020202020204" pitchFamily="34" charset="0"/>
              </a:rPr>
              <a:t>The Mountain</a:t>
            </a:r>
          </a:p>
        </p:txBody>
      </p:sp>
      <p:sp>
        <p:nvSpPr>
          <p:cNvPr id="9" name="Textfeld 8">
            <a:extLst>
              <a:ext uri="{FF2B5EF4-FFF2-40B4-BE49-F238E27FC236}">
                <a16:creationId xmlns:a16="http://schemas.microsoft.com/office/drawing/2014/main" id="{FE10FD36-5813-3B7C-D016-9BC271C3B25A}"/>
              </a:ext>
            </a:extLst>
          </p:cNvPr>
          <p:cNvSpPr txBox="1"/>
          <p:nvPr/>
        </p:nvSpPr>
        <p:spPr>
          <a:xfrm>
            <a:off x="1189376" y="4499913"/>
            <a:ext cx="1324009"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dirty="0">
                <a:latin typeface="Aptos" panose="020B0004020202020204" pitchFamily="34" charset="0"/>
              </a:rPr>
              <a:t>In </a:t>
            </a:r>
            <a:r>
              <a:rPr lang="de-DE" b="1" dirty="0" err="1">
                <a:latin typeface="Aptos" panose="020B0004020202020204" pitchFamily="34" charset="0"/>
              </a:rPr>
              <a:t>Medias</a:t>
            </a:r>
            <a:r>
              <a:rPr lang="de-DE" b="1" dirty="0">
                <a:latin typeface="Aptos" panose="020B0004020202020204" pitchFamily="34" charset="0"/>
              </a:rPr>
              <a:t> Res</a:t>
            </a:r>
          </a:p>
        </p:txBody>
      </p:sp>
      <p:sp>
        <p:nvSpPr>
          <p:cNvPr id="12" name="Textfeld 11">
            <a:extLst>
              <a:ext uri="{FF2B5EF4-FFF2-40B4-BE49-F238E27FC236}">
                <a16:creationId xmlns:a16="http://schemas.microsoft.com/office/drawing/2014/main" id="{7DFA2B69-CBB5-951D-AF62-E0D830232359}"/>
              </a:ext>
            </a:extLst>
          </p:cNvPr>
          <p:cNvSpPr txBox="1"/>
          <p:nvPr/>
        </p:nvSpPr>
        <p:spPr>
          <a:xfrm>
            <a:off x="2931091" y="2787227"/>
            <a:ext cx="1324009"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dirty="0" err="1">
                <a:latin typeface="Aptos" panose="020B0004020202020204" pitchFamily="34" charset="0"/>
              </a:rPr>
              <a:t>Monomyth</a:t>
            </a:r>
            <a:endParaRPr lang="de-DE" b="1" dirty="0">
              <a:latin typeface="Aptos" panose="020B0004020202020204" pitchFamily="34" charset="0"/>
            </a:endParaRPr>
          </a:p>
        </p:txBody>
      </p:sp>
      <p:sp>
        <p:nvSpPr>
          <p:cNvPr id="14" name="Textfeld 13">
            <a:extLst>
              <a:ext uri="{FF2B5EF4-FFF2-40B4-BE49-F238E27FC236}">
                <a16:creationId xmlns:a16="http://schemas.microsoft.com/office/drawing/2014/main" id="{DD99887C-A629-9D1D-1559-BD1207BEB0E9}"/>
              </a:ext>
            </a:extLst>
          </p:cNvPr>
          <p:cNvSpPr txBox="1"/>
          <p:nvPr/>
        </p:nvSpPr>
        <p:spPr>
          <a:xfrm>
            <a:off x="2794014" y="4499913"/>
            <a:ext cx="1598161"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dirty="0" err="1">
                <a:latin typeface="Aptos" panose="020B0004020202020204" pitchFamily="34" charset="0"/>
              </a:rPr>
              <a:t>Converging</a:t>
            </a:r>
            <a:r>
              <a:rPr lang="de-DE" b="1" dirty="0">
                <a:latin typeface="Aptos" panose="020B0004020202020204" pitchFamily="34" charset="0"/>
              </a:rPr>
              <a:t> </a:t>
            </a:r>
            <a:r>
              <a:rPr lang="de-DE" b="1" dirty="0" err="1">
                <a:latin typeface="Aptos" panose="020B0004020202020204" pitchFamily="34" charset="0"/>
              </a:rPr>
              <a:t>Ideas</a:t>
            </a:r>
            <a:endParaRPr lang="de-DE" b="1" dirty="0">
              <a:latin typeface="Aptos" panose="020B0004020202020204" pitchFamily="34" charset="0"/>
            </a:endParaRPr>
          </a:p>
        </p:txBody>
      </p:sp>
      <p:sp>
        <p:nvSpPr>
          <p:cNvPr id="18" name="Textfeld 17">
            <a:extLst>
              <a:ext uri="{FF2B5EF4-FFF2-40B4-BE49-F238E27FC236}">
                <a16:creationId xmlns:a16="http://schemas.microsoft.com/office/drawing/2014/main" id="{5BC7BBD8-470A-F3A0-55E6-67586CA3B77E}"/>
              </a:ext>
            </a:extLst>
          </p:cNvPr>
          <p:cNvSpPr txBox="1"/>
          <p:nvPr/>
        </p:nvSpPr>
        <p:spPr>
          <a:xfrm>
            <a:off x="4614749" y="2787227"/>
            <a:ext cx="1324009"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dirty="0" err="1">
                <a:latin typeface="Aptos" panose="020B0004020202020204" pitchFamily="34" charset="0"/>
              </a:rPr>
              <a:t>Nested</a:t>
            </a:r>
            <a:r>
              <a:rPr lang="de-DE" b="1" dirty="0">
                <a:latin typeface="Aptos" panose="020B0004020202020204" pitchFamily="34" charset="0"/>
              </a:rPr>
              <a:t> Loops</a:t>
            </a:r>
          </a:p>
        </p:txBody>
      </p:sp>
      <p:sp>
        <p:nvSpPr>
          <p:cNvPr id="22" name="Textfeld 21">
            <a:extLst>
              <a:ext uri="{FF2B5EF4-FFF2-40B4-BE49-F238E27FC236}">
                <a16:creationId xmlns:a16="http://schemas.microsoft.com/office/drawing/2014/main" id="{5BC59278-9C9C-5E1F-C6AF-C7762BFB9B66}"/>
              </a:ext>
            </a:extLst>
          </p:cNvPr>
          <p:cNvSpPr txBox="1"/>
          <p:nvPr/>
        </p:nvSpPr>
        <p:spPr>
          <a:xfrm>
            <a:off x="4614749" y="4499913"/>
            <a:ext cx="1324009"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dirty="0" err="1">
                <a:latin typeface="Aptos" panose="020B0004020202020204" pitchFamily="34" charset="0"/>
              </a:rPr>
              <a:t>False</a:t>
            </a:r>
            <a:r>
              <a:rPr lang="de-DE" b="1" dirty="0">
                <a:latin typeface="Aptos" panose="020B0004020202020204" pitchFamily="34" charset="0"/>
              </a:rPr>
              <a:t> Start</a:t>
            </a:r>
          </a:p>
        </p:txBody>
      </p:sp>
      <p:sp>
        <p:nvSpPr>
          <p:cNvPr id="26" name="Textfeld 25">
            <a:extLst>
              <a:ext uri="{FF2B5EF4-FFF2-40B4-BE49-F238E27FC236}">
                <a16:creationId xmlns:a16="http://schemas.microsoft.com/office/drawing/2014/main" id="{EEB9F255-5B1F-5B4A-A148-43056B4EC40A}"/>
              </a:ext>
            </a:extLst>
          </p:cNvPr>
          <p:cNvSpPr txBox="1"/>
          <p:nvPr/>
        </p:nvSpPr>
        <p:spPr>
          <a:xfrm>
            <a:off x="6298406" y="2787227"/>
            <a:ext cx="1324009"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dirty="0" err="1">
                <a:latin typeface="Aptos" panose="020B0004020202020204" pitchFamily="34" charset="0"/>
              </a:rPr>
              <a:t>Sparklines</a:t>
            </a:r>
            <a:endParaRPr lang="de-DE" b="1" dirty="0">
              <a:latin typeface="Aptos" panose="020B0004020202020204" pitchFamily="34" charset="0"/>
            </a:endParaRPr>
          </a:p>
        </p:txBody>
      </p:sp>
      <p:sp>
        <p:nvSpPr>
          <p:cNvPr id="36" name="Textfeld 35">
            <a:extLst>
              <a:ext uri="{FF2B5EF4-FFF2-40B4-BE49-F238E27FC236}">
                <a16:creationId xmlns:a16="http://schemas.microsoft.com/office/drawing/2014/main" id="{8CCA2B29-7BF6-F9F2-AF3C-90291C947E5C}"/>
              </a:ext>
            </a:extLst>
          </p:cNvPr>
          <p:cNvSpPr txBox="1"/>
          <p:nvPr/>
        </p:nvSpPr>
        <p:spPr>
          <a:xfrm>
            <a:off x="6187856" y="4499913"/>
            <a:ext cx="1598161"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dirty="0" err="1">
                <a:latin typeface="Aptos" panose="020B0004020202020204" pitchFamily="34" charset="0"/>
              </a:rPr>
              <a:t>Petal</a:t>
            </a:r>
            <a:r>
              <a:rPr lang="de-DE" b="1" dirty="0">
                <a:latin typeface="Aptos" panose="020B0004020202020204" pitchFamily="34" charset="0"/>
              </a:rPr>
              <a:t> </a:t>
            </a:r>
            <a:r>
              <a:rPr lang="de-DE" b="1" dirty="0" err="1">
                <a:latin typeface="Aptos" panose="020B0004020202020204" pitchFamily="34" charset="0"/>
              </a:rPr>
              <a:t>Structure</a:t>
            </a:r>
            <a:endParaRPr lang="de-DE" b="1" dirty="0">
              <a:latin typeface="Aptos" panose="020B0004020202020204" pitchFamily="34" charset="0"/>
            </a:endParaRPr>
          </a:p>
        </p:txBody>
      </p:sp>
      <p:pic>
        <p:nvPicPr>
          <p:cNvPr id="30" name="Grafik 29">
            <a:extLst>
              <a:ext uri="{FF2B5EF4-FFF2-40B4-BE49-F238E27FC236}">
                <a16:creationId xmlns:a16="http://schemas.microsoft.com/office/drawing/2014/main" id="{02CD53D4-6826-011C-66B7-20F2678D34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6624" y="1585520"/>
            <a:ext cx="1678366" cy="1202073"/>
          </a:xfrm>
          <a:prstGeom prst="rect">
            <a:avLst/>
          </a:prstGeom>
        </p:spPr>
      </p:pic>
      <p:pic>
        <p:nvPicPr>
          <p:cNvPr id="31" name="Grafik 30">
            <a:extLst>
              <a:ext uri="{FF2B5EF4-FFF2-40B4-BE49-F238E27FC236}">
                <a16:creationId xmlns:a16="http://schemas.microsoft.com/office/drawing/2014/main" id="{5D3EA42C-C14F-93E7-3916-74AD4E21BA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18858" y="1566068"/>
            <a:ext cx="1678366" cy="1202073"/>
          </a:xfrm>
          <a:prstGeom prst="rect">
            <a:avLst/>
          </a:prstGeom>
        </p:spPr>
      </p:pic>
      <p:pic>
        <p:nvPicPr>
          <p:cNvPr id="32" name="Grafik 31">
            <a:extLst>
              <a:ext uri="{FF2B5EF4-FFF2-40B4-BE49-F238E27FC236}">
                <a16:creationId xmlns:a16="http://schemas.microsoft.com/office/drawing/2014/main" id="{206FCFF6-81D1-8089-E5DA-A1E10D7480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34761" y="1578301"/>
            <a:ext cx="1678366" cy="1202073"/>
          </a:xfrm>
          <a:prstGeom prst="rect">
            <a:avLst/>
          </a:prstGeom>
        </p:spPr>
      </p:pic>
      <p:pic>
        <p:nvPicPr>
          <p:cNvPr id="33" name="Grafik 32">
            <a:extLst>
              <a:ext uri="{FF2B5EF4-FFF2-40B4-BE49-F238E27FC236}">
                <a16:creationId xmlns:a16="http://schemas.microsoft.com/office/drawing/2014/main" id="{C051877F-2DF9-F3BF-7FA8-6494256169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24435" y="1581979"/>
            <a:ext cx="1678366" cy="1202073"/>
          </a:xfrm>
          <a:prstGeom prst="rect">
            <a:avLst/>
          </a:prstGeom>
        </p:spPr>
      </p:pic>
      <p:pic>
        <p:nvPicPr>
          <p:cNvPr id="34" name="Grafik 33">
            <a:extLst>
              <a:ext uri="{FF2B5EF4-FFF2-40B4-BE49-F238E27FC236}">
                <a16:creationId xmlns:a16="http://schemas.microsoft.com/office/drawing/2014/main" id="{56F3C1EF-5055-6361-B85A-27153DC956A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0616" y="3284114"/>
            <a:ext cx="1678366" cy="1202073"/>
          </a:xfrm>
          <a:prstGeom prst="rect">
            <a:avLst/>
          </a:prstGeom>
        </p:spPr>
      </p:pic>
      <p:pic>
        <p:nvPicPr>
          <p:cNvPr id="35" name="Grafik 34">
            <a:extLst>
              <a:ext uri="{FF2B5EF4-FFF2-40B4-BE49-F238E27FC236}">
                <a16:creationId xmlns:a16="http://schemas.microsoft.com/office/drawing/2014/main" id="{5A4B1115-771A-F102-075A-8331A48D3F7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50886" y="3281280"/>
            <a:ext cx="1678366" cy="1202073"/>
          </a:xfrm>
          <a:prstGeom prst="rect">
            <a:avLst/>
          </a:prstGeom>
        </p:spPr>
      </p:pic>
      <p:pic>
        <p:nvPicPr>
          <p:cNvPr id="37" name="Grafik 36">
            <a:extLst>
              <a:ext uri="{FF2B5EF4-FFF2-40B4-BE49-F238E27FC236}">
                <a16:creationId xmlns:a16="http://schemas.microsoft.com/office/drawing/2014/main" id="{BD163A50-1B8F-0309-9886-D392BBCFEA2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28166" y="3281280"/>
            <a:ext cx="1678366" cy="1202073"/>
          </a:xfrm>
          <a:prstGeom prst="rect">
            <a:avLst/>
          </a:prstGeom>
        </p:spPr>
      </p:pic>
      <p:pic>
        <p:nvPicPr>
          <p:cNvPr id="38" name="Grafik 37">
            <a:extLst>
              <a:ext uri="{FF2B5EF4-FFF2-40B4-BE49-F238E27FC236}">
                <a16:creationId xmlns:a16="http://schemas.microsoft.com/office/drawing/2014/main" id="{683D372E-07AC-5226-A3CF-EFF62DBAD89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216426" y="3297840"/>
            <a:ext cx="1678366" cy="1202073"/>
          </a:xfrm>
          <a:prstGeom prst="rect">
            <a:avLst/>
          </a:prstGeom>
        </p:spPr>
      </p:pic>
    </p:spTree>
    <p:extLst>
      <p:ext uri="{BB962C8B-B14F-4D97-AF65-F5344CB8AC3E}">
        <p14:creationId xmlns:p14="http://schemas.microsoft.com/office/powerpoint/2010/main" val="377586400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a:xfrm>
            <a:off x="428625" y="290099"/>
            <a:ext cx="6915150" cy="503984"/>
          </a:xfrm>
        </p:spPr>
        <p:txBody>
          <a:bodyPr/>
          <a:lstStyle/>
          <a:p>
            <a:r>
              <a:rPr lang="en-GB" dirty="0"/>
              <a:t>Different storytelling frameworks</a:t>
            </a:r>
          </a:p>
        </p:txBody>
      </p:sp>
      <p:sp>
        <p:nvSpPr>
          <p:cNvPr id="31" name="Textfeld 6">
            <a:extLst>
              <a:ext uri="{FF2B5EF4-FFF2-40B4-BE49-F238E27FC236}">
                <a16:creationId xmlns:a16="http://schemas.microsoft.com/office/drawing/2014/main" id="{F42E5BF4-BF13-46CE-CD1E-CEC7FCE8B24B}"/>
              </a:ext>
            </a:extLst>
          </p:cNvPr>
          <p:cNvSpPr txBox="1"/>
          <p:nvPr/>
        </p:nvSpPr>
        <p:spPr>
          <a:xfrm>
            <a:off x="1189376" y="2787227"/>
            <a:ext cx="1324009"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a:latin typeface="Aptos" panose="020B0004020202020204" pitchFamily="34" charset="0"/>
              </a:rPr>
              <a:t>The Mountain</a:t>
            </a:r>
          </a:p>
        </p:txBody>
      </p:sp>
      <p:sp>
        <p:nvSpPr>
          <p:cNvPr id="39" name="Textfeld 8">
            <a:extLst>
              <a:ext uri="{FF2B5EF4-FFF2-40B4-BE49-F238E27FC236}">
                <a16:creationId xmlns:a16="http://schemas.microsoft.com/office/drawing/2014/main" id="{B1E6620E-66D9-040F-84F1-FD8328E0AA67}"/>
              </a:ext>
            </a:extLst>
          </p:cNvPr>
          <p:cNvSpPr txBox="1"/>
          <p:nvPr/>
        </p:nvSpPr>
        <p:spPr>
          <a:xfrm>
            <a:off x="1189376" y="4499913"/>
            <a:ext cx="1324009"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a:latin typeface="Aptos" panose="020B0004020202020204" pitchFamily="34" charset="0"/>
              </a:rPr>
              <a:t>In </a:t>
            </a:r>
            <a:r>
              <a:rPr lang="de-DE" b="1" err="1">
                <a:latin typeface="Aptos" panose="020B0004020202020204" pitchFamily="34" charset="0"/>
              </a:rPr>
              <a:t>Medias</a:t>
            </a:r>
            <a:r>
              <a:rPr lang="de-DE" b="1">
                <a:latin typeface="Aptos" panose="020B0004020202020204" pitchFamily="34" charset="0"/>
              </a:rPr>
              <a:t> Res</a:t>
            </a:r>
          </a:p>
        </p:txBody>
      </p:sp>
      <p:sp>
        <p:nvSpPr>
          <p:cNvPr id="40" name="Textfeld 11">
            <a:extLst>
              <a:ext uri="{FF2B5EF4-FFF2-40B4-BE49-F238E27FC236}">
                <a16:creationId xmlns:a16="http://schemas.microsoft.com/office/drawing/2014/main" id="{1E33CD41-72B9-AF5F-4AF2-FA48C99E5C97}"/>
              </a:ext>
            </a:extLst>
          </p:cNvPr>
          <p:cNvSpPr txBox="1"/>
          <p:nvPr/>
        </p:nvSpPr>
        <p:spPr>
          <a:xfrm>
            <a:off x="2931091" y="2787227"/>
            <a:ext cx="1324009"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err="1">
                <a:solidFill>
                  <a:srgbClr val="E30613"/>
                </a:solidFill>
                <a:latin typeface="Aptos" panose="020B0004020202020204" pitchFamily="34" charset="0"/>
              </a:rPr>
              <a:t>Monomyth</a:t>
            </a:r>
            <a:endParaRPr lang="de-DE" b="1">
              <a:solidFill>
                <a:srgbClr val="E30613"/>
              </a:solidFill>
              <a:latin typeface="Aptos" panose="020B0004020202020204" pitchFamily="34" charset="0"/>
            </a:endParaRPr>
          </a:p>
        </p:txBody>
      </p:sp>
      <p:sp>
        <p:nvSpPr>
          <p:cNvPr id="41" name="Textfeld 13">
            <a:extLst>
              <a:ext uri="{FF2B5EF4-FFF2-40B4-BE49-F238E27FC236}">
                <a16:creationId xmlns:a16="http://schemas.microsoft.com/office/drawing/2014/main" id="{DD1F66C1-5D18-AEA9-97EB-3B8EC9ECB2AF}"/>
              </a:ext>
            </a:extLst>
          </p:cNvPr>
          <p:cNvSpPr txBox="1"/>
          <p:nvPr/>
        </p:nvSpPr>
        <p:spPr>
          <a:xfrm>
            <a:off x="2794014" y="4499913"/>
            <a:ext cx="1598161"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err="1">
                <a:latin typeface="Aptos" panose="020B0004020202020204" pitchFamily="34" charset="0"/>
              </a:rPr>
              <a:t>Converging</a:t>
            </a:r>
            <a:r>
              <a:rPr lang="de-DE" b="1">
                <a:latin typeface="Aptos" panose="020B0004020202020204" pitchFamily="34" charset="0"/>
              </a:rPr>
              <a:t> </a:t>
            </a:r>
            <a:r>
              <a:rPr lang="de-DE" b="1" err="1">
                <a:latin typeface="Aptos" panose="020B0004020202020204" pitchFamily="34" charset="0"/>
              </a:rPr>
              <a:t>Ideas</a:t>
            </a:r>
            <a:endParaRPr lang="de-DE" b="1">
              <a:latin typeface="Aptos" panose="020B0004020202020204" pitchFamily="34" charset="0"/>
            </a:endParaRPr>
          </a:p>
        </p:txBody>
      </p:sp>
      <p:sp>
        <p:nvSpPr>
          <p:cNvPr id="42" name="Textfeld 17">
            <a:extLst>
              <a:ext uri="{FF2B5EF4-FFF2-40B4-BE49-F238E27FC236}">
                <a16:creationId xmlns:a16="http://schemas.microsoft.com/office/drawing/2014/main" id="{B6CDE0DB-830A-5820-EF7F-9E00887EDCE9}"/>
              </a:ext>
            </a:extLst>
          </p:cNvPr>
          <p:cNvSpPr txBox="1"/>
          <p:nvPr/>
        </p:nvSpPr>
        <p:spPr>
          <a:xfrm>
            <a:off x="4614749" y="2787227"/>
            <a:ext cx="1324009"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err="1">
                <a:latin typeface="Aptos" panose="020B0004020202020204" pitchFamily="34" charset="0"/>
              </a:rPr>
              <a:t>Nested</a:t>
            </a:r>
            <a:r>
              <a:rPr lang="de-DE" b="1">
                <a:latin typeface="Aptos" panose="020B0004020202020204" pitchFamily="34" charset="0"/>
              </a:rPr>
              <a:t> Loops</a:t>
            </a:r>
          </a:p>
        </p:txBody>
      </p:sp>
      <p:sp>
        <p:nvSpPr>
          <p:cNvPr id="43" name="Textfeld 21">
            <a:extLst>
              <a:ext uri="{FF2B5EF4-FFF2-40B4-BE49-F238E27FC236}">
                <a16:creationId xmlns:a16="http://schemas.microsoft.com/office/drawing/2014/main" id="{48FAA880-AFE0-611E-A82F-F4CD62D566DB}"/>
              </a:ext>
            </a:extLst>
          </p:cNvPr>
          <p:cNvSpPr txBox="1"/>
          <p:nvPr/>
        </p:nvSpPr>
        <p:spPr>
          <a:xfrm>
            <a:off x="4614749" y="4499913"/>
            <a:ext cx="1324009"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err="1">
                <a:latin typeface="Aptos" panose="020B0004020202020204" pitchFamily="34" charset="0"/>
              </a:rPr>
              <a:t>False</a:t>
            </a:r>
            <a:r>
              <a:rPr lang="de-DE" b="1">
                <a:latin typeface="Aptos" panose="020B0004020202020204" pitchFamily="34" charset="0"/>
              </a:rPr>
              <a:t> Start</a:t>
            </a:r>
          </a:p>
        </p:txBody>
      </p:sp>
      <p:sp>
        <p:nvSpPr>
          <p:cNvPr id="44" name="Textfeld 25">
            <a:extLst>
              <a:ext uri="{FF2B5EF4-FFF2-40B4-BE49-F238E27FC236}">
                <a16:creationId xmlns:a16="http://schemas.microsoft.com/office/drawing/2014/main" id="{98721BFD-6A83-AC62-0121-C0F203CF8871}"/>
              </a:ext>
            </a:extLst>
          </p:cNvPr>
          <p:cNvSpPr txBox="1"/>
          <p:nvPr/>
        </p:nvSpPr>
        <p:spPr>
          <a:xfrm>
            <a:off x="6298406" y="2787227"/>
            <a:ext cx="1324009"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err="1">
                <a:latin typeface="Aptos" panose="020B0004020202020204" pitchFamily="34" charset="0"/>
              </a:rPr>
              <a:t>Sparklines</a:t>
            </a:r>
            <a:endParaRPr lang="de-DE" b="1">
              <a:latin typeface="Aptos" panose="020B0004020202020204" pitchFamily="34" charset="0"/>
            </a:endParaRPr>
          </a:p>
        </p:txBody>
      </p:sp>
      <p:sp>
        <p:nvSpPr>
          <p:cNvPr id="45" name="Textfeld 35">
            <a:extLst>
              <a:ext uri="{FF2B5EF4-FFF2-40B4-BE49-F238E27FC236}">
                <a16:creationId xmlns:a16="http://schemas.microsoft.com/office/drawing/2014/main" id="{8811499B-B741-EEF9-5E18-79A616FFF9D3}"/>
              </a:ext>
            </a:extLst>
          </p:cNvPr>
          <p:cNvSpPr txBox="1"/>
          <p:nvPr/>
        </p:nvSpPr>
        <p:spPr>
          <a:xfrm>
            <a:off x="6187856" y="4499913"/>
            <a:ext cx="1598161"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err="1">
                <a:latin typeface="Aptos" panose="020B0004020202020204" pitchFamily="34" charset="0"/>
              </a:rPr>
              <a:t>Petal</a:t>
            </a:r>
            <a:r>
              <a:rPr lang="de-DE" b="1">
                <a:latin typeface="Aptos" panose="020B0004020202020204" pitchFamily="34" charset="0"/>
              </a:rPr>
              <a:t> </a:t>
            </a:r>
            <a:r>
              <a:rPr lang="de-DE" b="1" err="1">
                <a:latin typeface="Aptos" panose="020B0004020202020204" pitchFamily="34" charset="0"/>
              </a:rPr>
              <a:t>Structure</a:t>
            </a:r>
            <a:endParaRPr lang="de-DE" b="1">
              <a:latin typeface="Aptos" panose="020B0004020202020204" pitchFamily="34" charset="0"/>
            </a:endParaRPr>
          </a:p>
        </p:txBody>
      </p:sp>
      <p:pic>
        <p:nvPicPr>
          <p:cNvPr id="46" name="Grafik 29">
            <a:extLst>
              <a:ext uri="{FF2B5EF4-FFF2-40B4-BE49-F238E27FC236}">
                <a16:creationId xmlns:a16="http://schemas.microsoft.com/office/drawing/2014/main" id="{2C2DF738-4DBD-0D86-890F-84B5AAF88F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6624" y="1585520"/>
            <a:ext cx="1678366" cy="1202073"/>
          </a:xfrm>
          <a:prstGeom prst="rect">
            <a:avLst/>
          </a:prstGeom>
        </p:spPr>
      </p:pic>
      <p:pic>
        <p:nvPicPr>
          <p:cNvPr id="47" name="Grafik 31">
            <a:extLst>
              <a:ext uri="{FF2B5EF4-FFF2-40B4-BE49-F238E27FC236}">
                <a16:creationId xmlns:a16="http://schemas.microsoft.com/office/drawing/2014/main" id="{6730A672-E70B-1443-7469-4C92C962D7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34761" y="1578301"/>
            <a:ext cx="1678366" cy="1202073"/>
          </a:xfrm>
          <a:prstGeom prst="rect">
            <a:avLst/>
          </a:prstGeom>
        </p:spPr>
      </p:pic>
      <p:pic>
        <p:nvPicPr>
          <p:cNvPr id="48" name="Grafik 32">
            <a:extLst>
              <a:ext uri="{FF2B5EF4-FFF2-40B4-BE49-F238E27FC236}">
                <a16:creationId xmlns:a16="http://schemas.microsoft.com/office/drawing/2014/main" id="{438F7BA2-A668-6ABA-3C4F-6548111C5E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24435" y="1581979"/>
            <a:ext cx="1678366" cy="1202073"/>
          </a:xfrm>
          <a:prstGeom prst="rect">
            <a:avLst/>
          </a:prstGeom>
        </p:spPr>
      </p:pic>
      <p:pic>
        <p:nvPicPr>
          <p:cNvPr id="49" name="Grafik 33">
            <a:extLst>
              <a:ext uri="{FF2B5EF4-FFF2-40B4-BE49-F238E27FC236}">
                <a16:creationId xmlns:a16="http://schemas.microsoft.com/office/drawing/2014/main" id="{E40D0D77-0485-5DA9-4257-AA6760EB157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0616" y="3284114"/>
            <a:ext cx="1678366" cy="1202073"/>
          </a:xfrm>
          <a:prstGeom prst="rect">
            <a:avLst/>
          </a:prstGeom>
        </p:spPr>
      </p:pic>
      <p:pic>
        <p:nvPicPr>
          <p:cNvPr id="50" name="Grafik 34">
            <a:extLst>
              <a:ext uri="{FF2B5EF4-FFF2-40B4-BE49-F238E27FC236}">
                <a16:creationId xmlns:a16="http://schemas.microsoft.com/office/drawing/2014/main" id="{18E35BFB-7456-4298-5FE6-1CDD93C056A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50886" y="3281280"/>
            <a:ext cx="1678366" cy="1202073"/>
          </a:xfrm>
          <a:prstGeom prst="rect">
            <a:avLst/>
          </a:prstGeom>
        </p:spPr>
      </p:pic>
      <p:pic>
        <p:nvPicPr>
          <p:cNvPr id="51" name="Grafik 36">
            <a:extLst>
              <a:ext uri="{FF2B5EF4-FFF2-40B4-BE49-F238E27FC236}">
                <a16:creationId xmlns:a16="http://schemas.microsoft.com/office/drawing/2014/main" id="{05FFD6DF-0E18-A036-960B-3077C77CFE5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28166" y="3281280"/>
            <a:ext cx="1678366" cy="1202073"/>
          </a:xfrm>
          <a:prstGeom prst="rect">
            <a:avLst/>
          </a:prstGeom>
        </p:spPr>
      </p:pic>
      <p:pic>
        <p:nvPicPr>
          <p:cNvPr id="52" name="Grafik 37">
            <a:extLst>
              <a:ext uri="{FF2B5EF4-FFF2-40B4-BE49-F238E27FC236}">
                <a16:creationId xmlns:a16="http://schemas.microsoft.com/office/drawing/2014/main" id="{74C73EBE-2D80-7C17-9BDC-23E4B26CB17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16426" y="3297840"/>
            <a:ext cx="1678366" cy="1202073"/>
          </a:xfrm>
          <a:prstGeom prst="rect">
            <a:avLst/>
          </a:prstGeom>
        </p:spPr>
      </p:pic>
      <p:pic>
        <p:nvPicPr>
          <p:cNvPr id="53" name="Grafik 3">
            <a:extLst>
              <a:ext uri="{FF2B5EF4-FFF2-40B4-BE49-F238E27FC236}">
                <a16:creationId xmlns:a16="http://schemas.microsoft.com/office/drawing/2014/main" id="{B79753A9-5F51-D532-0315-97A5EADEEEA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18858" y="1566068"/>
            <a:ext cx="1678366" cy="1202073"/>
          </a:xfrm>
          <a:prstGeom prst="rect">
            <a:avLst/>
          </a:prstGeom>
        </p:spPr>
      </p:pic>
      <p:sp>
        <p:nvSpPr>
          <p:cNvPr id="4" name="Oval 3">
            <a:extLst>
              <a:ext uri="{FF2B5EF4-FFF2-40B4-BE49-F238E27FC236}">
                <a16:creationId xmlns:a16="http://schemas.microsoft.com/office/drawing/2014/main" id="{1B410B1A-939C-EC87-2957-7568989694A4}"/>
              </a:ext>
            </a:extLst>
          </p:cNvPr>
          <p:cNvSpPr/>
          <p:nvPr/>
        </p:nvSpPr>
        <p:spPr>
          <a:xfrm>
            <a:off x="2992051" y="1542676"/>
            <a:ext cx="1257033" cy="1257033"/>
          </a:xfrm>
          <a:prstGeom prst="ellipse">
            <a:avLst/>
          </a:prstGeom>
          <a:noFill/>
          <a:ln w="12700">
            <a:solidFill>
              <a:srgbClr val="E508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32818486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5" name="Grafik 4">
            <a:extLst>
              <a:ext uri="{FF2B5EF4-FFF2-40B4-BE49-F238E27FC236}">
                <a16:creationId xmlns:a16="http://schemas.microsoft.com/office/drawing/2014/main" id="{EA6A72CA-775D-F3A5-3EFD-9A345AA73790}"/>
              </a:ext>
            </a:extLst>
          </p:cNvPr>
          <p:cNvPicPr>
            <a:picLocks/>
          </p:cNvPicPr>
          <p:nvPr/>
        </p:nvPicPr>
        <p:blipFill rotWithShape="1">
          <a:blip r:embed="rId3"/>
          <a:srcRect l="30247" r="13855"/>
          <a:stretch/>
        </p:blipFill>
        <p:spPr>
          <a:xfrm>
            <a:off x="3360825" y="1507833"/>
            <a:ext cx="2422349" cy="2422349"/>
          </a:xfrm>
          <a:prstGeom prst="ellipse">
            <a:avLst/>
          </a:prstGeom>
          <a:ln>
            <a:solidFill>
              <a:schemeClr val="accent1"/>
            </a:solidFill>
          </a:ln>
        </p:spPr>
      </p:pic>
      <p:pic>
        <p:nvPicPr>
          <p:cNvPr id="49" name="Grafik 48" descr="Ein Bild, das Kreis, Kunst enthält.&#10;&#10;Automatisch generierte Beschreibung">
            <a:extLst>
              <a:ext uri="{FF2B5EF4-FFF2-40B4-BE49-F238E27FC236}">
                <a16:creationId xmlns:a16="http://schemas.microsoft.com/office/drawing/2014/main" id="{A146BFB8-F3D1-DEA9-EA19-E2F6D66A5DCF}"/>
              </a:ext>
            </a:extLst>
          </p:cNvPr>
          <p:cNvPicPr>
            <a:picLocks noChangeAspect="1"/>
          </p:cNvPicPr>
          <p:nvPr/>
        </p:nvPicPr>
        <p:blipFill>
          <a:blip r:embed="rId4"/>
          <a:stretch>
            <a:fillRect/>
          </a:stretch>
        </p:blipFill>
        <p:spPr>
          <a:xfrm>
            <a:off x="2895232" y="978142"/>
            <a:ext cx="3349190" cy="3474427"/>
          </a:xfrm>
          <a:prstGeom prst="rect">
            <a:avLst/>
          </a:prstGeom>
        </p:spPr>
      </p:pic>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a:xfrm>
            <a:off x="428625" y="290099"/>
            <a:ext cx="6107642" cy="503984"/>
          </a:xfrm>
        </p:spPr>
        <p:txBody>
          <a:bodyPr/>
          <a:lstStyle/>
          <a:p>
            <a:r>
              <a:rPr lang="en-GB" dirty="0"/>
              <a:t>Elements of the hero’s journey</a:t>
            </a:r>
          </a:p>
        </p:txBody>
      </p:sp>
      <p:sp>
        <p:nvSpPr>
          <p:cNvPr id="4" name="Google Shape;93;p20">
            <a:extLst>
              <a:ext uri="{FF2B5EF4-FFF2-40B4-BE49-F238E27FC236}">
                <a16:creationId xmlns:a16="http://schemas.microsoft.com/office/drawing/2014/main" id="{F7E48B9F-7DF2-4A3F-E537-1443168256A7}"/>
              </a:ext>
            </a:extLst>
          </p:cNvPr>
          <p:cNvSpPr txBox="1"/>
          <p:nvPr/>
        </p:nvSpPr>
        <p:spPr>
          <a:xfrm>
            <a:off x="339974" y="4668130"/>
            <a:ext cx="3460693" cy="367145"/>
          </a:xfrm>
          <a:prstGeom prst="rect">
            <a:avLst/>
          </a:prstGeom>
          <a:noFill/>
          <a:ln>
            <a:noFill/>
          </a:ln>
        </p:spPr>
        <p:txBody>
          <a:bodyPr spcFirstLastPara="1" wrap="square" lIns="91425" tIns="91425" rIns="91425" bIns="91425" anchor="t" anchorCtr="0">
            <a:noAutofit/>
          </a:bodyPr>
          <a:lstStyle/>
          <a:p>
            <a:pPr lvl="0">
              <a:spcAft>
                <a:spcPts val="1600"/>
              </a:spcAft>
              <a:buSzPct val="80000"/>
            </a:pPr>
            <a:r>
              <a:rPr lang="de-DE" sz="900" b="1" dirty="0">
                <a:solidFill>
                  <a:srgbClr val="AF9F92"/>
                </a:solidFill>
                <a:latin typeface="Aptos" panose="020B0004020202020204" pitchFamily="34" charset="0"/>
              </a:rPr>
              <a:t>https://</a:t>
            </a:r>
            <a:r>
              <a:rPr lang="de-DE" sz="900" b="1" dirty="0" err="1">
                <a:solidFill>
                  <a:srgbClr val="AF9F92"/>
                </a:solidFill>
                <a:latin typeface="Aptos" panose="020B0004020202020204" pitchFamily="34" charset="0"/>
              </a:rPr>
              <a:t>blog.reedsy.com</a:t>
            </a:r>
            <a:r>
              <a:rPr lang="de-DE" sz="900" b="1" dirty="0">
                <a:solidFill>
                  <a:srgbClr val="AF9F92"/>
                </a:solidFill>
                <a:latin typeface="Aptos" panose="020B0004020202020204" pitchFamily="34" charset="0"/>
              </a:rPr>
              <a:t>/</a:t>
            </a:r>
            <a:r>
              <a:rPr lang="de-DE" sz="900" b="1" dirty="0" err="1">
                <a:solidFill>
                  <a:srgbClr val="AF9F92"/>
                </a:solidFill>
                <a:latin typeface="Aptos" panose="020B0004020202020204" pitchFamily="34" charset="0"/>
              </a:rPr>
              <a:t>guide</a:t>
            </a:r>
            <a:r>
              <a:rPr lang="de-DE" sz="900" b="1" dirty="0">
                <a:solidFill>
                  <a:srgbClr val="AF9F92"/>
                </a:solidFill>
                <a:latin typeface="Aptos" panose="020B0004020202020204" pitchFamily="34" charset="0"/>
              </a:rPr>
              <a:t>/</a:t>
            </a:r>
            <a:r>
              <a:rPr lang="de-DE" sz="900" b="1" dirty="0" err="1">
                <a:solidFill>
                  <a:srgbClr val="AF9F92"/>
                </a:solidFill>
                <a:latin typeface="Aptos" panose="020B0004020202020204" pitchFamily="34" charset="0"/>
              </a:rPr>
              <a:t>story-structure</a:t>
            </a:r>
            <a:r>
              <a:rPr lang="de-DE" sz="900" b="1" dirty="0">
                <a:solidFill>
                  <a:srgbClr val="AF9F92"/>
                </a:solidFill>
                <a:latin typeface="Aptos" panose="020B0004020202020204" pitchFamily="34" charset="0"/>
              </a:rPr>
              <a:t>/</a:t>
            </a:r>
            <a:r>
              <a:rPr lang="de-DE" sz="900" b="1" dirty="0" err="1">
                <a:solidFill>
                  <a:srgbClr val="AF9F92"/>
                </a:solidFill>
                <a:latin typeface="Aptos" panose="020B0004020202020204" pitchFamily="34" charset="0"/>
              </a:rPr>
              <a:t>heros-journey</a:t>
            </a:r>
            <a:r>
              <a:rPr lang="de-DE" sz="900" b="1" dirty="0">
                <a:solidFill>
                  <a:srgbClr val="AF9F92"/>
                </a:solidFill>
                <a:latin typeface="Aptos" panose="020B0004020202020204" pitchFamily="34" charset="0"/>
              </a:rPr>
              <a:t>/</a:t>
            </a:r>
          </a:p>
        </p:txBody>
      </p:sp>
      <p:sp>
        <p:nvSpPr>
          <p:cNvPr id="23" name="Textfeld 22">
            <a:extLst>
              <a:ext uri="{FF2B5EF4-FFF2-40B4-BE49-F238E27FC236}">
                <a16:creationId xmlns:a16="http://schemas.microsoft.com/office/drawing/2014/main" id="{1BB3658E-D79F-2AE0-835A-520AFC462183}"/>
              </a:ext>
            </a:extLst>
          </p:cNvPr>
          <p:cNvSpPr txBox="1"/>
          <p:nvPr/>
        </p:nvSpPr>
        <p:spPr>
          <a:xfrm>
            <a:off x="3723838" y="950327"/>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dirty="0" err="1">
                <a:latin typeface="Aptos" panose="020B0004020202020204" pitchFamily="34" charset="0"/>
              </a:rPr>
              <a:t>Ordinary</a:t>
            </a:r>
            <a:r>
              <a:rPr lang="de-DE" b="1" dirty="0">
                <a:latin typeface="Aptos" panose="020B0004020202020204" pitchFamily="34" charset="0"/>
              </a:rPr>
              <a:t> World</a:t>
            </a:r>
          </a:p>
        </p:txBody>
      </p:sp>
      <p:sp>
        <p:nvSpPr>
          <p:cNvPr id="30" name="Textfeld 29">
            <a:extLst>
              <a:ext uri="{FF2B5EF4-FFF2-40B4-BE49-F238E27FC236}">
                <a16:creationId xmlns:a16="http://schemas.microsoft.com/office/drawing/2014/main" id="{5F28904D-3086-480B-B8CF-710C045D012E}"/>
              </a:ext>
            </a:extLst>
          </p:cNvPr>
          <p:cNvSpPr txBox="1"/>
          <p:nvPr/>
        </p:nvSpPr>
        <p:spPr>
          <a:xfrm>
            <a:off x="5264710" y="1258474"/>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spcAft>
                <a:spcPts val="1600"/>
              </a:spcAft>
            </a:pPr>
            <a:r>
              <a:rPr lang="de-DE" b="1" dirty="0">
                <a:latin typeface="Aptos" panose="020B0004020202020204" pitchFamily="34" charset="0"/>
              </a:rPr>
              <a:t>Call </a:t>
            </a:r>
            <a:r>
              <a:rPr lang="de-DE" b="1" dirty="0" err="1">
                <a:latin typeface="Aptos" panose="020B0004020202020204" pitchFamily="34" charset="0"/>
              </a:rPr>
              <a:t>to</a:t>
            </a:r>
            <a:r>
              <a:rPr lang="de-DE" b="1" dirty="0">
                <a:latin typeface="Aptos" panose="020B0004020202020204" pitchFamily="34" charset="0"/>
              </a:rPr>
              <a:t> Adventure</a:t>
            </a:r>
          </a:p>
        </p:txBody>
      </p:sp>
      <p:sp>
        <p:nvSpPr>
          <p:cNvPr id="36" name="Textfeld 35">
            <a:extLst>
              <a:ext uri="{FF2B5EF4-FFF2-40B4-BE49-F238E27FC236}">
                <a16:creationId xmlns:a16="http://schemas.microsoft.com/office/drawing/2014/main" id="{F1BC7DCC-67E2-A72D-6982-98E006EF51AE}"/>
              </a:ext>
            </a:extLst>
          </p:cNvPr>
          <p:cNvSpPr txBox="1"/>
          <p:nvPr/>
        </p:nvSpPr>
        <p:spPr>
          <a:xfrm>
            <a:off x="5827865" y="1755312"/>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spcAft>
                <a:spcPts val="1600"/>
              </a:spcAft>
            </a:pPr>
            <a:r>
              <a:rPr lang="de-DE" b="1" dirty="0" err="1">
                <a:latin typeface="Aptos" panose="020B0004020202020204" pitchFamily="34" charset="0"/>
              </a:rPr>
              <a:t>Refuse</a:t>
            </a:r>
            <a:r>
              <a:rPr lang="de-DE" b="1" dirty="0">
                <a:latin typeface="Aptos" panose="020B0004020202020204" pitchFamily="34" charset="0"/>
              </a:rPr>
              <a:t> </a:t>
            </a:r>
            <a:r>
              <a:rPr lang="de-DE" b="1" dirty="0" err="1">
                <a:latin typeface="Aptos" panose="020B0004020202020204" pitchFamily="34" charset="0"/>
              </a:rPr>
              <a:t>the</a:t>
            </a:r>
            <a:r>
              <a:rPr lang="de-DE" b="1" dirty="0">
                <a:latin typeface="Aptos" panose="020B0004020202020204" pitchFamily="34" charset="0"/>
              </a:rPr>
              <a:t> Call</a:t>
            </a:r>
          </a:p>
        </p:txBody>
      </p:sp>
      <p:sp>
        <p:nvSpPr>
          <p:cNvPr id="37" name="Textfeld 36">
            <a:extLst>
              <a:ext uri="{FF2B5EF4-FFF2-40B4-BE49-F238E27FC236}">
                <a16:creationId xmlns:a16="http://schemas.microsoft.com/office/drawing/2014/main" id="{4D079570-A0A3-96B9-626A-D03E604B7F75}"/>
              </a:ext>
            </a:extLst>
          </p:cNvPr>
          <p:cNvSpPr txBox="1"/>
          <p:nvPr/>
        </p:nvSpPr>
        <p:spPr>
          <a:xfrm>
            <a:off x="6084658" y="2410840"/>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spcAft>
                <a:spcPts val="1600"/>
              </a:spcAft>
            </a:pPr>
            <a:r>
              <a:rPr lang="de-DE" b="1" dirty="0" err="1">
                <a:latin typeface="Aptos" panose="020B0004020202020204" pitchFamily="34" charset="0"/>
              </a:rPr>
              <a:t>Meet</a:t>
            </a:r>
            <a:r>
              <a:rPr lang="de-DE" b="1" dirty="0">
                <a:latin typeface="Aptos" panose="020B0004020202020204" pitchFamily="34" charset="0"/>
              </a:rPr>
              <a:t> </a:t>
            </a:r>
            <a:r>
              <a:rPr lang="de-DE" b="1" dirty="0" err="1">
                <a:latin typeface="Aptos" panose="020B0004020202020204" pitchFamily="34" charset="0"/>
              </a:rPr>
              <a:t>the</a:t>
            </a:r>
            <a:r>
              <a:rPr lang="de-DE" b="1" dirty="0">
                <a:latin typeface="Aptos" panose="020B0004020202020204" pitchFamily="34" charset="0"/>
              </a:rPr>
              <a:t> Mentor</a:t>
            </a:r>
          </a:p>
        </p:txBody>
      </p:sp>
      <p:sp>
        <p:nvSpPr>
          <p:cNvPr id="38" name="Textfeld 37">
            <a:extLst>
              <a:ext uri="{FF2B5EF4-FFF2-40B4-BE49-F238E27FC236}">
                <a16:creationId xmlns:a16="http://schemas.microsoft.com/office/drawing/2014/main" id="{9673FCA0-A0B0-27FE-AA12-A561F4E05082}"/>
              </a:ext>
            </a:extLst>
          </p:cNvPr>
          <p:cNvSpPr txBox="1"/>
          <p:nvPr/>
        </p:nvSpPr>
        <p:spPr>
          <a:xfrm>
            <a:off x="5961368" y="3172940"/>
            <a:ext cx="2099390"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spcAft>
                <a:spcPts val="1600"/>
              </a:spcAft>
            </a:pPr>
            <a:r>
              <a:rPr lang="de-DE" b="1" dirty="0">
                <a:latin typeface="Aptos" panose="020B0004020202020204" pitchFamily="34" charset="0"/>
              </a:rPr>
              <a:t>Cross </a:t>
            </a:r>
            <a:r>
              <a:rPr lang="de-DE" b="1" dirty="0" err="1">
                <a:latin typeface="Aptos" panose="020B0004020202020204" pitchFamily="34" charset="0"/>
              </a:rPr>
              <a:t>the</a:t>
            </a:r>
            <a:r>
              <a:rPr lang="de-DE" b="1" dirty="0">
                <a:latin typeface="Aptos" panose="020B0004020202020204" pitchFamily="34" charset="0"/>
              </a:rPr>
              <a:t> First </a:t>
            </a:r>
            <a:r>
              <a:rPr lang="de-DE" b="1" dirty="0" err="1">
                <a:latin typeface="Aptos" panose="020B0004020202020204" pitchFamily="34" charset="0"/>
              </a:rPr>
              <a:t>Treshold</a:t>
            </a:r>
            <a:endParaRPr lang="de-DE" b="1" dirty="0">
              <a:latin typeface="Aptos" panose="020B0004020202020204" pitchFamily="34" charset="0"/>
            </a:endParaRPr>
          </a:p>
        </p:txBody>
      </p:sp>
      <p:sp>
        <p:nvSpPr>
          <p:cNvPr id="39" name="Textfeld 38">
            <a:extLst>
              <a:ext uri="{FF2B5EF4-FFF2-40B4-BE49-F238E27FC236}">
                <a16:creationId xmlns:a16="http://schemas.microsoft.com/office/drawing/2014/main" id="{1B711BFA-2A1E-B10C-5024-161E3CDB4EB8}"/>
              </a:ext>
            </a:extLst>
          </p:cNvPr>
          <p:cNvSpPr txBox="1"/>
          <p:nvPr/>
        </p:nvSpPr>
        <p:spPr>
          <a:xfrm>
            <a:off x="5451378" y="3828468"/>
            <a:ext cx="2422349"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spcAft>
                <a:spcPts val="1600"/>
              </a:spcAft>
            </a:pPr>
            <a:r>
              <a:rPr lang="de-DE" b="1" dirty="0">
                <a:latin typeface="Aptos" panose="020B0004020202020204" pitchFamily="34" charset="0"/>
              </a:rPr>
              <a:t>Tests, Allies, </a:t>
            </a:r>
            <a:r>
              <a:rPr lang="de-DE" b="1" dirty="0" err="1">
                <a:latin typeface="Aptos" panose="020B0004020202020204" pitchFamily="34" charset="0"/>
              </a:rPr>
              <a:t>Enemies</a:t>
            </a:r>
            <a:endParaRPr lang="de-DE" b="1" dirty="0">
              <a:latin typeface="Aptos" panose="020B0004020202020204" pitchFamily="34" charset="0"/>
            </a:endParaRPr>
          </a:p>
        </p:txBody>
      </p:sp>
      <p:sp>
        <p:nvSpPr>
          <p:cNvPr id="40" name="Textfeld 39">
            <a:extLst>
              <a:ext uri="{FF2B5EF4-FFF2-40B4-BE49-F238E27FC236}">
                <a16:creationId xmlns:a16="http://schemas.microsoft.com/office/drawing/2014/main" id="{40423A4E-B976-D084-1EAF-057DD7189D25}"/>
              </a:ext>
            </a:extLst>
          </p:cNvPr>
          <p:cNvSpPr txBox="1"/>
          <p:nvPr/>
        </p:nvSpPr>
        <p:spPr>
          <a:xfrm>
            <a:off x="3761187" y="4188029"/>
            <a:ext cx="2126787"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dirty="0">
                <a:latin typeface="Aptos" panose="020B0004020202020204" pitchFamily="34" charset="0"/>
              </a:rPr>
              <a:t>Innermost Cave</a:t>
            </a:r>
          </a:p>
        </p:txBody>
      </p:sp>
      <p:sp>
        <p:nvSpPr>
          <p:cNvPr id="41" name="Textfeld 40">
            <a:extLst>
              <a:ext uri="{FF2B5EF4-FFF2-40B4-BE49-F238E27FC236}">
                <a16:creationId xmlns:a16="http://schemas.microsoft.com/office/drawing/2014/main" id="{763BB6AE-42AC-F2A6-4B9B-71C1369E0C86}"/>
              </a:ext>
            </a:extLst>
          </p:cNvPr>
          <p:cNvSpPr txBox="1"/>
          <p:nvPr/>
        </p:nvSpPr>
        <p:spPr>
          <a:xfrm>
            <a:off x="2216669" y="4035702"/>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r">
              <a:spcAft>
                <a:spcPts val="1600"/>
              </a:spcAft>
            </a:pPr>
            <a:r>
              <a:rPr lang="de-DE" b="1" dirty="0" err="1">
                <a:latin typeface="Aptos" panose="020B0004020202020204" pitchFamily="34" charset="0"/>
              </a:rPr>
              <a:t>Ordeal</a:t>
            </a:r>
            <a:endParaRPr lang="de-DE" b="1" dirty="0">
              <a:latin typeface="Aptos" panose="020B0004020202020204" pitchFamily="34" charset="0"/>
            </a:endParaRPr>
          </a:p>
        </p:txBody>
      </p:sp>
      <p:sp>
        <p:nvSpPr>
          <p:cNvPr id="42" name="Textfeld 41">
            <a:extLst>
              <a:ext uri="{FF2B5EF4-FFF2-40B4-BE49-F238E27FC236}">
                <a16:creationId xmlns:a16="http://schemas.microsoft.com/office/drawing/2014/main" id="{36DD8D7E-69E2-1616-F4E0-30D9578B5273}"/>
              </a:ext>
            </a:extLst>
          </p:cNvPr>
          <p:cNvSpPr txBox="1"/>
          <p:nvPr/>
        </p:nvSpPr>
        <p:spPr>
          <a:xfrm>
            <a:off x="1639522" y="3468769"/>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r">
              <a:spcAft>
                <a:spcPts val="1600"/>
              </a:spcAft>
            </a:pPr>
            <a:r>
              <a:rPr lang="de-DE" b="1" dirty="0" err="1">
                <a:latin typeface="Aptos" panose="020B0004020202020204" pitchFamily="34" charset="0"/>
              </a:rPr>
              <a:t>Reward</a:t>
            </a:r>
            <a:endParaRPr lang="de-DE" b="1" dirty="0">
              <a:latin typeface="Aptos" panose="020B0004020202020204" pitchFamily="34" charset="0"/>
            </a:endParaRPr>
          </a:p>
        </p:txBody>
      </p:sp>
      <p:sp>
        <p:nvSpPr>
          <p:cNvPr id="43" name="Textfeld 42">
            <a:extLst>
              <a:ext uri="{FF2B5EF4-FFF2-40B4-BE49-F238E27FC236}">
                <a16:creationId xmlns:a16="http://schemas.microsoft.com/office/drawing/2014/main" id="{00820D77-8AB2-7A1E-50A1-B34B6C77F828}"/>
              </a:ext>
            </a:extLst>
          </p:cNvPr>
          <p:cNvSpPr txBox="1"/>
          <p:nvPr/>
        </p:nvSpPr>
        <p:spPr>
          <a:xfrm>
            <a:off x="1422360" y="2766777"/>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r">
              <a:spcAft>
                <a:spcPts val="1600"/>
              </a:spcAft>
            </a:pPr>
            <a:r>
              <a:rPr lang="de-DE" b="1" dirty="0">
                <a:latin typeface="Aptos" panose="020B0004020202020204" pitchFamily="34" charset="0"/>
              </a:rPr>
              <a:t>The Road Back</a:t>
            </a:r>
          </a:p>
        </p:txBody>
      </p:sp>
      <p:sp>
        <p:nvSpPr>
          <p:cNvPr id="44" name="Textfeld 43">
            <a:extLst>
              <a:ext uri="{FF2B5EF4-FFF2-40B4-BE49-F238E27FC236}">
                <a16:creationId xmlns:a16="http://schemas.microsoft.com/office/drawing/2014/main" id="{B5E11B6F-FD16-7D20-5F8B-F5D8EDB73D17}"/>
              </a:ext>
            </a:extLst>
          </p:cNvPr>
          <p:cNvSpPr txBox="1"/>
          <p:nvPr/>
        </p:nvSpPr>
        <p:spPr>
          <a:xfrm>
            <a:off x="1469929" y="2079068"/>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r">
              <a:spcAft>
                <a:spcPts val="1600"/>
              </a:spcAft>
            </a:pPr>
            <a:r>
              <a:rPr lang="de-DE" b="1" dirty="0" err="1">
                <a:latin typeface="Aptos" panose="020B0004020202020204" pitchFamily="34" charset="0"/>
              </a:rPr>
              <a:t>Resurrection</a:t>
            </a:r>
            <a:endParaRPr lang="de-DE" b="1" dirty="0">
              <a:latin typeface="Aptos" panose="020B0004020202020204" pitchFamily="34" charset="0"/>
            </a:endParaRPr>
          </a:p>
        </p:txBody>
      </p:sp>
      <p:sp>
        <p:nvSpPr>
          <p:cNvPr id="45" name="Textfeld 44">
            <a:extLst>
              <a:ext uri="{FF2B5EF4-FFF2-40B4-BE49-F238E27FC236}">
                <a16:creationId xmlns:a16="http://schemas.microsoft.com/office/drawing/2014/main" id="{BE4AA0BE-7FE8-E762-FA76-02B14742A71D}"/>
              </a:ext>
            </a:extLst>
          </p:cNvPr>
          <p:cNvSpPr txBox="1"/>
          <p:nvPr/>
        </p:nvSpPr>
        <p:spPr>
          <a:xfrm>
            <a:off x="1561598" y="1350548"/>
            <a:ext cx="2073807"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r">
              <a:spcAft>
                <a:spcPts val="1600"/>
              </a:spcAft>
            </a:pPr>
            <a:r>
              <a:rPr lang="de-DE" b="1" dirty="0">
                <a:latin typeface="Aptos" panose="020B0004020202020204" pitchFamily="34" charset="0"/>
              </a:rPr>
              <a:t>Return </a:t>
            </a:r>
            <a:r>
              <a:rPr lang="de-DE" b="1" dirty="0" err="1">
                <a:latin typeface="Aptos" panose="020B0004020202020204" pitchFamily="34" charset="0"/>
              </a:rPr>
              <a:t>with</a:t>
            </a:r>
            <a:r>
              <a:rPr lang="de-DE" b="1" dirty="0">
                <a:latin typeface="Aptos" panose="020B0004020202020204" pitchFamily="34" charset="0"/>
              </a:rPr>
              <a:t> </a:t>
            </a:r>
            <a:r>
              <a:rPr lang="de-DE" b="1" dirty="0" err="1">
                <a:latin typeface="Aptos" panose="020B0004020202020204" pitchFamily="34" charset="0"/>
              </a:rPr>
              <a:t>the</a:t>
            </a:r>
            <a:r>
              <a:rPr lang="de-DE" b="1" dirty="0">
                <a:latin typeface="Aptos" panose="020B0004020202020204" pitchFamily="34" charset="0"/>
              </a:rPr>
              <a:t> </a:t>
            </a:r>
            <a:r>
              <a:rPr lang="de-DE" b="1" dirty="0" err="1">
                <a:latin typeface="Aptos" panose="020B0004020202020204" pitchFamily="34" charset="0"/>
              </a:rPr>
              <a:t>Elixir</a:t>
            </a:r>
            <a:endParaRPr lang="de-DE" b="1" dirty="0">
              <a:latin typeface="Aptos" panose="020B0004020202020204" pitchFamily="34" charset="0"/>
            </a:endParaRPr>
          </a:p>
        </p:txBody>
      </p:sp>
    </p:spTree>
    <p:extLst>
      <p:ext uri="{BB962C8B-B14F-4D97-AF65-F5344CB8AC3E}">
        <p14:creationId xmlns:p14="http://schemas.microsoft.com/office/powerpoint/2010/main" val="33496408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p:cTn id="49" dur="500" fill="hold"/>
                                        <p:tgtEl>
                                          <p:spTgt spid="40"/>
                                        </p:tgtEl>
                                        <p:attrNameLst>
                                          <p:attrName>ppt_w</p:attrName>
                                        </p:attrNameLst>
                                      </p:cBhvr>
                                      <p:tavLst>
                                        <p:tav tm="0">
                                          <p:val>
                                            <p:fltVal val="0"/>
                                          </p:val>
                                        </p:tav>
                                        <p:tav tm="100000">
                                          <p:val>
                                            <p:strVal val="#ppt_w"/>
                                          </p:val>
                                        </p:tav>
                                      </p:tavLst>
                                    </p:anim>
                                    <p:anim calcmode="lin" valueType="num">
                                      <p:cBhvr>
                                        <p:cTn id="50" dur="500" fill="hold"/>
                                        <p:tgtEl>
                                          <p:spTgt spid="40"/>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500" fill="hold"/>
                                        <p:tgtEl>
                                          <p:spTgt spid="41"/>
                                        </p:tgtEl>
                                        <p:attrNameLst>
                                          <p:attrName>ppt_w</p:attrName>
                                        </p:attrNameLst>
                                      </p:cBhvr>
                                      <p:tavLst>
                                        <p:tav tm="0">
                                          <p:val>
                                            <p:fltVal val="0"/>
                                          </p:val>
                                        </p:tav>
                                        <p:tav tm="100000">
                                          <p:val>
                                            <p:strVal val="#ppt_w"/>
                                          </p:val>
                                        </p:tav>
                                      </p:tavLst>
                                    </p:anim>
                                    <p:anim calcmode="lin" valueType="num">
                                      <p:cBhvr>
                                        <p:cTn id="56"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p:cTn id="61" dur="500" fill="hold"/>
                                        <p:tgtEl>
                                          <p:spTgt spid="42"/>
                                        </p:tgtEl>
                                        <p:attrNameLst>
                                          <p:attrName>ppt_w</p:attrName>
                                        </p:attrNameLst>
                                      </p:cBhvr>
                                      <p:tavLst>
                                        <p:tav tm="0">
                                          <p:val>
                                            <p:fltVal val="0"/>
                                          </p:val>
                                        </p:tav>
                                        <p:tav tm="100000">
                                          <p:val>
                                            <p:strVal val="#ppt_w"/>
                                          </p:val>
                                        </p:tav>
                                      </p:tavLst>
                                    </p:anim>
                                    <p:anim calcmode="lin" valueType="num">
                                      <p:cBhvr>
                                        <p:cTn id="62" dur="500" fill="hold"/>
                                        <p:tgtEl>
                                          <p:spTgt spid="42"/>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p:cTn id="67" dur="500" fill="hold"/>
                                        <p:tgtEl>
                                          <p:spTgt spid="43"/>
                                        </p:tgtEl>
                                        <p:attrNameLst>
                                          <p:attrName>ppt_w</p:attrName>
                                        </p:attrNameLst>
                                      </p:cBhvr>
                                      <p:tavLst>
                                        <p:tav tm="0">
                                          <p:val>
                                            <p:fltVal val="0"/>
                                          </p:val>
                                        </p:tav>
                                        <p:tav tm="100000">
                                          <p:val>
                                            <p:strVal val="#ppt_w"/>
                                          </p:val>
                                        </p:tav>
                                      </p:tavLst>
                                    </p:anim>
                                    <p:anim calcmode="lin" valueType="num">
                                      <p:cBhvr>
                                        <p:cTn id="68" dur="500" fill="hold"/>
                                        <p:tgtEl>
                                          <p:spTgt spid="43"/>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500" fill="hold"/>
                                        <p:tgtEl>
                                          <p:spTgt spid="44"/>
                                        </p:tgtEl>
                                        <p:attrNameLst>
                                          <p:attrName>ppt_w</p:attrName>
                                        </p:attrNameLst>
                                      </p:cBhvr>
                                      <p:tavLst>
                                        <p:tav tm="0">
                                          <p:val>
                                            <p:fltVal val="0"/>
                                          </p:val>
                                        </p:tav>
                                        <p:tav tm="100000">
                                          <p:val>
                                            <p:strVal val="#ppt_w"/>
                                          </p:val>
                                        </p:tav>
                                      </p:tavLst>
                                    </p:anim>
                                    <p:anim calcmode="lin" valueType="num">
                                      <p:cBhvr>
                                        <p:cTn id="74" dur="500" fill="hold"/>
                                        <p:tgtEl>
                                          <p:spTgt spid="44"/>
                                        </p:tgtEl>
                                        <p:attrNameLst>
                                          <p:attrName>ppt_h</p:attrName>
                                        </p:attrNameLst>
                                      </p:cBhvr>
                                      <p:tavLst>
                                        <p:tav tm="0">
                                          <p:val>
                                            <p:fltVal val="0"/>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23" presetClass="entr" presetSubtype="16"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anim calcmode="lin" valueType="num">
                                      <p:cBhvr>
                                        <p:cTn id="79" dur="500" fill="hold"/>
                                        <p:tgtEl>
                                          <p:spTgt spid="45"/>
                                        </p:tgtEl>
                                        <p:attrNameLst>
                                          <p:attrName>ppt_w</p:attrName>
                                        </p:attrNameLst>
                                      </p:cBhvr>
                                      <p:tavLst>
                                        <p:tav tm="0">
                                          <p:val>
                                            <p:fltVal val="0"/>
                                          </p:val>
                                        </p:tav>
                                        <p:tav tm="100000">
                                          <p:val>
                                            <p:strVal val="#ppt_w"/>
                                          </p:val>
                                        </p:tav>
                                      </p:tavLst>
                                    </p:anim>
                                    <p:anim calcmode="lin" valueType="num">
                                      <p:cBhvr>
                                        <p:cTn id="80" dur="500" fill="hold"/>
                                        <p:tgtEl>
                                          <p:spTgt spid="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p:bldP spid="36" grpId="0"/>
      <p:bldP spid="37" grpId="0"/>
      <p:bldP spid="38" grpId="0"/>
      <p:bldP spid="39" grpId="0"/>
      <p:bldP spid="40" grpId="0"/>
      <p:bldP spid="41" grpId="0"/>
      <p:bldP spid="42" grpId="0"/>
      <p:bldP spid="43" grpId="0"/>
      <p:bldP spid="44" grpId="0"/>
      <p:bldP spid="4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dirty="0"/>
              <a:t>An example: Nemo</a:t>
            </a:r>
          </a:p>
        </p:txBody>
      </p:sp>
      <p:pic>
        <p:nvPicPr>
          <p:cNvPr id="10" name="Grafik 9" descr="Ein Bild, das Wasser, unterwasser, Meeresbiologie, Organismus enthält.&#10;&#10;Automatisch generierte Beschreibung">
            <a:extLst>
              <a:ext uri="{FF2B5EF4-FFF2-40B4-BE49-F238E27FC236}">
                <a16:creationId xmlns:a16="http://schemas.microsoft.com/office/drawing/2014/main" id="{916D18A0-7776-54E3-FB48-FA1944BF880E}"/>
              </a:ext>
            </a:extLst>
          </p:cNvPr>
          <p:cNvPicPr>
            <a:picLocks noChangeAspect="1"/>
          </p:cNvPicPr>
          <p:nvPr/>
        </p:nvPicPr>
        <p:blipFill rotWithShape="1">
          <a:blip r:embed="rId3"/>
          <a:srcRect l="55425" t="8305" r="519" b="32955"/>
          <a:stretch/>
        </p:blipFill>
        <p:spPr>
          <a:xfrm>
            <a:off x="3337238" y="1331529"/>
            <a:ext cx="2474982" cy="2474982"/>
          </a:xfrm>
          <a:prstGeom prst="ellipse">
            <a:avLst/>
          </a:prstGeom>
        </p:spPr>
      </p:pic>
      <p:pic>
        <p:nvPicPr>
          <p:cNvPr id="11" name="Grafik 10">
            <a:extLst>
              <a:ext uri="{FF2B5EF4-FFF2-40B4-BE49-F238E27FC236}">
                <a16:creationId xmlns:a16="http://schemas.microsoft.com/office/drawing/2014/main" id="{36521AE2-24C3-6F4F-6E30-B28BEF1330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90698" y="1854549"/>
            <a:ext cx="1368062" cy="1368062"/>
          </a:xfrm>
          <a:prstGeom prst="rect">
            <a:avLst/>
          </a:prstGeom>
        </p:spPr>
      </p:pic>
    </p:spTree>
    <p:extLst>
      <p:ext uri="{BB962C8B-B14F-4D97-AF65-F5344CB8AC3E}">
        <p14:creationId xmlns:p14="http://schemas.microsoft.com/office/powerpoint/2010/main" val="357893569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dirty="0"/>
              <a:t>An example: Nemo</a:t>
            </a:r>
          </a:p>
        </p:txBody>
      </p:sp>
      <p:sp>
        <p:nvSpPr>
          <p:cNvPr id="4" name="Google Shape;93;p20">
            <a:extLst>
              <a:ext uri="{FF2B5EF4-FFF2-40B4-BE49-F238E27FC236}">
                <a16:creationId xmlns:a16="http://schemas.microsoft.com/office/drawing/2014/main" id="{F7E48B9F-7DF2-4A3F-E537-1443168256A7}"/>
              </a:ext>
            </a:extLst>
          </p:cNvPr>
          <p:cNvSpPr txBox="1"/>
          <p:nvPr/>
        </p:nvSpPr>
        <p:spPr>
          <a:xfrm>
            <a:off x="338352" y="4654666"/>
            <a:ext cx="3282462" cy="311472"/>
          </a:xfrm>
          <a:prstGeom prst="rect">
            <a:avLst/>
          </a:prstGeom>
          <a:noFill/>
          <a:ln>
            <a:noFill/>
          </a:ln>
        </p:spPr>
        <p:txBody>
          <a:bodyPr spcFirstLastPara="1" wrap="square" lIns="91425" tIns="91425" rIns="91425" bIns="91425" anchor="t" anchorCtr="0">
            <a:noAutofit/>
          </a:bodyPr>
          <a:lstStyle/>
          <a:p>
            <a:pPr lvl="0">
              <a:spcAft>
                <a:spcPts val="1600"/>
              </a:spcAft>
              <a:buSzPct val="80000"/>
            </a:pPr>
            <a:r>
              <a:rPr lang="de-DE" sz="900" b="1" dirty="0">
                <a:solidFill>
                  <a:srgbClr val="AF9F92"/>
                </a:solidFill>
                <a:latin typeface="Aptos" panose="020B0004020202020204" pitchFamily="34" charset="0"/>
              </a:rPr>
              <a:t>https://</a:t>
            </a:r>
            <a:r>
              <a:rPr lang="de-DE" sz="900" b="1" dirty="0" err="1">
                <a:solidFill>
                  <a:srgbClr val="AF9F92"/>
                </a:solidFill>
                <a:latin typeface="Aptos" panose="020B0004020202020204" pitchFamily="34" charset="0"/>
              </a:rPr>
              <a:t>nemojourney.weebly.com</a:t>
            </a:r>
            <a:r>
              <a:rPr lang="de-DE" sz="900" b="1" dirty="0">
                <a:solidFill>
                  <a:srgbClr val="AF9F92"/>
                </a:solidFill>
                <a:latin typeface="Aptos" panose="020B0004020202020204" pitchFamily="34" charset="0"/>
              </a:rPr>
              <a:t>/</a:t>
            </a:r>
            <a:r>
              <a:rPr lang="de-DE" sz="900" b="1" dirty="0" err="1">
                <a:solidFill>
                  <a:srgbClr val="AF9F92"/>
                </a:solidFill>
                <a:latin typeface="Aptos" panose="020B0004020202020204" pitchFamily="34" charset="0"/>
              </a:rPr>
              <a:t>heros-journey.html</a:t>
            </a:r>
            <a:endParaRPr lang="de-DE" sz="900" b="1" dirty="0">
              <a:solidFill>
                <a:srgbClr val="AF9F92"/>
              </a:solidFill>
              <a:latin typeface="Aptos" panose="020B0004020202020204" pitchFamily="34" charset="0"/>
            </a:endParaRPr>
          </a:p>
        </p:txBody>
      </p:sp>
      <p:sp>
        <p:nvSpPr>
          <p:cNvPr id="10" name="Textfeld 36">
            <a:extLst>
              <a:ext uri="{FF2B5EF4-FFF2-40B4-BE49-F238E27FC236}">
                <a16:creationId xmlns:a16="http://schemas.microsoft.com/office/drawing/2014/main" id="{2D4B33B0-0A3A-D2B7-082F-3EDCC5C9B388}"/>
              </a:ext>
            </a:extLst>
          </p:cNvPr>
          <p:cNvSpPr txBox="1"/>
          <p:nvPr/>
        </p:nvSpPr>
        <p:spPr>
          <a:xfrm>
            <a:off x="6012001" y="2268120"/>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spcAft>
                <a:spcPts val="1600"/>
              </a:spcAft>
            </a:pPr>
            <a:r>
              <a:rPr lang="de-DE" b="1" dirty="0" err="1">
                <a:latin typeface="Aptos" panose="020B0004020202020204" pitchFamily="34" charset="0"/>
              </a:rPr>
              <a:t>Meet</a:t>
            </a:r>
            <a:r>
              <a:rPr lang="de-DE" b="1" dirty="0">
                <a:latin typeface="Aptos" panose="020B0004020202020204" pitchFamily="34" charset="0"/>
              </a:rPr>
              <a:t> </a:t>
            </a:r>
            <a:r>
              <a:rPr lang="de-DE" b="1" dirty="0" err="1">
                <a:latin typeface="Aptos" panose="020B0004020202020204" pitchFamily="34" charset="0"/>
              </a:rPr>
              <a:t>the</a:t>
            </a:r>
            <a:r>
              <a:rPr lang="de-DE" b="1" dirty="0">
                <a:latin typeface="Aptos" panose="020B0004020202020204" pitchFamily="34" charset="0"/>
              </a:rPr>
              <a:t> Mentor</a:t>
            </a:r>
          </a:p>
        </p:txBody>
      </p:sp>
      <p:pic>
        <p:nvPicPr>
          <p:cNvPr id="11" name="Grafik 9" descr="Ein Bild, das Wasser, unterwasser, Meeresbiologie, Organismus enthält.&#10;&#10;Automatisch generierte Beschreibung">
            <a:extLst>
              <a:ext uri="{FF2B5EF4-FFF2-40B4-BE49-F238E27FC236}">
                <a16:creationId xmlns:a16="http://schemas.microsoft.com/office/drawing/2014/main" id="{96D0697E-2D47-B060-BA86-180BAD57AEE3}"/>
              </a:ext>
            </a:extLst>
          </p:cNvPr>
          <p:cNvPicPr>
            <a:picLocks noChangeAspect="1"/>
          </p:cNvPicPr>
          <p:nvPr/>
        </p:nvPicPr>
        <p:blipFill rotWithShape="1">
          <a:blip r:embed="rId3"/>
          <a:srcRect l="55425" t="8305" r="519" b="32955"/>
          <a:stretch/>
        </p:blipFill>
        <p:spPr>
          <a:xfrm>
            <a:off x="3337238" y="1331529"/>
            <a:ext cx="2474982" cy="2474982"/>
          </a:xfrm>
          <a:prstGeom prst="ellipse">
            <a:avLst/>
          </a:prstGeom>
        </p:spPr>
      </p:pic>
      <p:pic>
        <p:nvPicPr>
          <p:cNvPr id="12" name="Grafik 10">
            <a:extLst>
              <a:ext uri="{FF2B5EF4-FFF2-40B4-BE49-F238E27FC236}">
                <a16:creationId xmlns:a16="http://schemas.microsoft.com/office/drawing/2014/main" id="{74B7E2DB-D37A-8E14-2BD0-2DB4F17C68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90698" y="1854549"/>
            <a:ext cx="1368062" cy="1368062"/>
          </a:xfrm>
          <a:prstGeom prst="rect">
            <a:avLst/>
          </a:prstGeom>
        </p:spPr>
      </p:pic>
      <p:pic>
        <p:nvPicPr>
          <p:cNvPr id="8" name="Grafik 7" descr="Ein Bild, das Kunst enthält.&#10;&#10;Automatisch generierte Beschreibung mit geringer Zuverlässigkeit">
            <a:extLst>
              <a:ext uri="{FF2B5EF4-FFF2-40B4-BE49-F238E27FC236}">
                <a16:creationId xmlns:a16="http://schemas.microsoft.com/office/drawing/2014/main" id="{78DFAD05-C2BD-579F-32CE-84C89377A03F}"/>
              </a:ext>
            </a:extLst>
          </p:cNvPr>
          <p:cNvPicPr>
            <a:picLocks noChangeAspect="1"/>
          </p:cNvPicPr>
          <p:nvPr/>
        </p:nvPicPr>
        <p:blipFill rotWithShape="1">
          <a:blip r:embed="rId6"/>
          <a:srcRect t="10370" r="7193"/>
          <a:stretch/>
        </p:blipFill>
        <p:spPr>
          <a:xfrm>
            <a:off x="2905370" y="1190212"/>
            <a:ext cx="3106631" cy="3114110"/>
          </a:xfrm>
          <a:prstGeom prst="rect">
            <a:avLst/>
          </a:prstGeom>
        </p:spPr>
      </p:pic>
      <p:sp>
        <p:nvSpPr>
          <p:cNvPr id="5" name="Textfeld 22">
            <a:extLst>
              <a:ext uri="{FF2B5EF4-FFF2-40B4-BE49-F238E27FC236}">
                <a16:creationId xmlns:a16="http://schemas.microsoft.com/office/drawing/2014/main" id="{47157256-E5E4-AA39-22B1-D371FA082193}"/>
              </a:ext>
            </a:extLst>
          </p:cNvPr>
          <p:cNvSpPr txBox="1"/>
          <p:nvPr/>
        </p:nvSpPr>
        <p:spPr>
          <a:xfrm>
            <a:off x="3651181" y="810527"/>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dirty="0" err="1">
                <a:latin typeface="Aptos" panose="020B0004020202020204" pitchFamily="34" charset="0"/>
              </a:rPr>
              <a:t>Ordinary</a:t>
            </a:r>
            <a:r>
              <a:rPr lang="de-DE" b="1" dirty="0">
                <a:latin typeface="Aptos" panose="020B0004020202020204" pitchFamily="34" charset="0"/>
              </a:rPr>
              <a:t> World</a:t>
            </a:r>
          </a:p>
        </p:txBody>
      </p:sp>
      <p:sp>
        <p:nvSpPr>
          <p:cNvPr id="6" name="Textfeld 29">
            <a:extLst>
              <a:ext uri="{FF2B5EF4-FFF2-40B4-BE49-F238E27FC236}">
                <a16:creationId xmlns:a16="http://schemas.microsoft.com/office/drawing/2014/main" id="{8505C5B0-B8D7-D7F0-278E-4F5A42CDDC56}"/>
              </a:ext>
            </a:extLst>
          </p:cNvPr>
          <p:cNvSpPr txBox="1"/>
          <p:nvPr/>
        </p:nvSpPr>
        <p:spPr>
          <a:xfrm>
            <a:off x="5192053" y="1118674"/>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spcAft>
                <a:spcPts val="1600"/>
              </a:spcAft>
            </a:pPr>
            <a:r>
              <a:rPr lang="de-DE" b="1" dirty="0">
                <a:latin typeface="Aptos" panose="020B0004020202020204" pitchFamily="34" charset="0"/>
              </a:rPr>
              <a:t>Call </a:t>
            </a:r>
            <a:r>
              <a:rPr lang="de-DE" b="1" dirty="0" err="1">
                <a:latin typeface="Aptos" panose="020B0004020202020204" pitchFamily="34" charset="0"/>
              </a:rPr>
              <a:t>to</a:t>
            </a:r>
            <a:r>
              <a:rPr lang="de-DE" b="1" dirty="0">
                <a:latin typeface="Aptos" panose="020B0004020202020204" pitchFamily="34" charset="0"/>
              </a:rPr>
              <a:t> Adventure</a:t>
            </a:r>
          </a:p>
        </p:txBody>
      </p:sp>
      <p:sp>
        <p:nvSpPr>
          <p:cNvPr id="7" name="Textfeld 35">
            <a:extLst>
              <a:ext uri="{FF2B5EF4-FFF2-40B4-BE49-F238E27FC236}">
                <a16:creationId xmlns:a16="http://schemas.microsoft.com/office/drawing/2014/main" id="{1C60DBD9-51AF-D11F-5C13-BA7FCA375E2B}"/>
              </a:ext>
            </a:extLst>
          </p:cNvPr>
          <p:cNvSpPr txBox="1"/>
          <p:nvPr/>
        </p:nvSpPr>
        <p:spPr>
          <a:xfrm>
            <a:off x="5755208" y="1615512"/>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spcAft>
                <a:spcPts val="1600"/>
              </a:spcAft>
            </a:pPr>
            <a:r>
              <a:rPr lang="de-DE" b="1" dirty="0" err="1">
                <a:latin typeface="Aptos" panose="020B0004020202020204" pitchFamily="34" charset="0"/>
              </a:rPr>
              <a:t>Refuse</a:t>
            </a:r>
            <a:r>
              <a:rPr lang="de-DE" b="1" dirty="0">
                <a:latin typeface="Aptos" panose="020B0004020202020204" pitchFamily="34" charset="0"/>
              </a:rPr>
              <a:t> </a:t>
            </a:r>
            <a:r>
              <a:rPr lang="de-DE" b="1" dirty="0" err="1">
                <a:latin typeface="Aptos" panose="020B0004020202020204" pitchFamily="34" charset="0"/>
              </a:rPr>
              <a:t>the</a:t>
            </a:r>
            <a:r>
              <a:rPr lang="de-DE" b="1" dirty="0">
                <a:latin typeface="Aptos" panose="020B0004020202020204" pitchFamily="34" charset="0"/>
              </a:rPr>
              <a:t> Call</a:t>
            </a:r>
          </a:p>
        </p:txBody>
      </p:sp>
    </p:spTree>
    <p:extLst>
      <p:ext uri="{BB962C8B-B14F-4D97-AF65-F5344CB8AC3E}">
        <p14:creationId xmlns:p14="http://schemas.microsoft.com/office/powerpoint/2010/main" val="18006392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7E5032F-0DC3-2D3A-85F2-95CC17FDFC54}"/>
              </a:ext>
            </a:extLst>
          </p:cNvPr>
          <p:cNvSpPr>
            <a:spLocks noGrp="1"/>
          </p:cNvSpPr>
          <p:nvPr>
            <p:ph type="body" idx="1"/>
          </p:nvPr>
        </p:nvSpPr>
        <p:spPr/>
        <p:txBody>
          <a:bodyPr/>
          <a:lstStyle/>
          <a:p>
            <a:r>
              <a:rPr lang="de-DE" dirty="0"/>
              <a:t>Learning </a:t>
            </a:r>
            <a:r>
              <a:rPr lang="de-DE" dirty="0" err="1"/>
              <a:t>goals</a:t>
            </a:r>
            <a:endParaRPr lang="de-DE" dirty="0"/>
          </a:p>
        </p:txBody>
      </p:sp>
      <p:pic>
        <p:nvPicPr>
          <p:cNvPr id="3" name="Grafik 2">
            <a:extLst>
              <a:ext uri="{FF2B5EF4-FFF2-40B4-BE49-F238E27FC236}">
                <a16:creationId xmlns:a16="http://schemas.microsoft.com/office/drawing/2014/main" id="{9BD40B85-3C9B-7887-FD52-B59A094F2A7B}"/>
              </a:ext>
            </a:extLst>
          </p:cNvPr>
          <p:cNvPicPr>
            <a:picLocks noChangeAspect="1"/>
          </p:cNvPicPr>
          <p:nvPr/>
        </p:nvPicPr>
        <p:blipFill>
          <a:blip r:embed="rId3"/>
          <a:stretch>
            <a:fillRect/>
          </a:stretch>
        </p:blipFill>
        <p:spPr>
          <a:xfrm>
            <a:off x="272746" y="2876206"/>
            <a:ext cx="3793434" cy="2121017"/>
          </a:xfrm>
          <a:prstGeom prst="rect">
            <a:avLst/>
          </a:prstGeom>
          <a:ln>
            <a:solidFill>
              <a:schemeClr val="accent1"/>
            </a:solidFill>
          </a:ln>
        </p:spPr>
      </p:pic>
      <p:pic>
        <p:nvPicPr>
          <p:cNvPr id="4" name="Grafik 3">
            <a:extLst>
              <a:ext uri="{FF2B5EF4-FFF2-40B4-BE49-F238E27FC236}">
                <a16:creationId xmlns:a16="http://schemas.microsoft.com/office/drawing/2014/main" id="{901AA585-C72C-FFC0-4431-8B03B67DB461}"/>
              </a:ext>
            </a:extLst>
          </p:cNvPr>
          <p:cNvPicPr>
            <a:picLocks noChangeAspect="1"/>
          </p:cNvPicPr>
          <p:nvPr/>
        </p:nvPicPr>
        <p:blipFill>
          <a:blip r:embed="rId4"/>
          <a:stretch>
            <a:fillRect/>
          </a:stretch>
        </p:blipFill>
        <p:spPr>
          <a:xfrm>
            <a:off x="5182326" y="2876205"/>
            <a:ext cx="3793434" cy="2121017"/>
          </a:xfrm>
          <a:prstGeom prst="rect">
            <a:avLst/>
          </a:prstGeom>
          <a:ln>
            <a:solidFill>
              <a:schemeClr val="accent1"/>
            </a:solidFill>
          </a:ln>
        </p:spPr>
      </p:pic>
      <p:pic>
        <p:nvPicPr>
          <p:cNvPr id="5" name="Grafik 4">
            <a:extLst>
              <a:ext uri="{FF2B5EF4-FFF2-40B4-BE49-F238E27FC236}">
                <a16:creationId xmlns:a16="http://schemas.microsoft.com/office/drawing/2014/main" id="{5A868645-379C-F105-4054-5988A6E26A83}"/>
              </a:ext>
            </a:extLst>
          </p:cNvPr>
          <p:cNvPicPr>
            <a:picLocks noChangeAspect="1"/>
          </p:cNvPicPr>
          <p:nvPr/>
        </p:nvPicPr>
        <p:blipFill>
          <a:blip r:embed="rId5"/>
          <a:stretch>
            <a:fillRect/>
          </a:stretch>
        </p:blipFill>
        <p:spPr>
          <a:xfrm>
            <a:off x="3181105" y="1017768"/>
            <a:ext cx="3793434" cy="2121017"/>
          </a:xfrm>
          <a:prstGeom prst="rect">
            <a:avLst/>
          </a:prstGeom>
          <a:ln>
            <a:solidFill>
              <a:schemeClr val="accent1"/>
            </a:solidFill>
          </a:ln>
        </p:spPr>
      </p:pic>
    </p:spTree>
    <p:extLst>
      <p:ext uri="{BB962C8B-B14F-4D97-AF65-F5344CB8AC3E}">
        <p14:creationId xmlns:p14="http://schemas.microsoft.com/office/powerpoint/2010/main" val="247975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6" name="Grafik 5" descr="Ein Bild, das Wasser, unterwasser, Meeresbiologie, Organismus enthält.&#10;&#10;Automatisch generierte Beschreibung">
            <a:extLst>
              <a:ext uri="{FF2B5EF4-FFF2-40B4-BE49-F238E27FC236}">
                <a16:creationId xmlns:a16="http://schemas.microsoft.com/office/drawing/2014/main" id="{753EE059-990A-EFA1-7643-4F61C94CDC49}"/>
              </a:ext>
            </a:extLst>
          </p:cNvPr>
          <p:cNvPicPr>
            <a:picLocks noChangeAspect="1"/>
          </p:cNvPicPr>
          <p:nvPr/>
        </p:nvPicPr>
        <p:blipFill rotWithShape="1">
          <a:blip r:embed="rId3"/>
          <a:srcRect l="55425" t="8305" r="519" b="32955"/>
          <a:stretch/>
        </p:blipFill>
        <p:spPr>
          <a:xfrm>
            <a:off x="3332334" y="1337771"/>
            <a:ext cx="2474982" cy="2474982"/>
          </a:xfrm>
          <a:prstGeom prst="ellipse">
            <a:avLst/>
          </a:prstGeom>
        </p:spPr>
      </p:pic>
      <p:pic>
        <p:nvPicPr>
          <p:cNvPr id="12" name="Grafik 11">
            <a:extLst>
              <a:ext uri="{FF2B5EF4-FFF2-40B4-BE49-F238E27FC236}">
                <a16:creationId xmlns:a16="http://schemas.microsoft.com/office/drawing/2014/main" id="{A83DB0E6-C5FE-F35D-A384-820977A67B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85794" y="1860791"/>
            <a:ext cx="1368062" cy="1368062"/>
          </a:xfrm>
          <a:prstGeom prst="rect">
            <a:avLst/>
          </a:prstGeom>
        </p:spPr>
      </p:pic>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dirty="0"/>
              <a:t>An example: Nemo</a:t>
            </a:r>
          </a:p>
        </p:txBody>
      </p:sp>
      <p:pic>
        <p:nvPicPr>
          <p:cNvPr id="14" name="Grafik 13" descr="Ein Bild, das Kreis, Zubehör, Kunst enthält.&#10;&#10;Automatisch generierte Beschreibung">
            <a:extLst>
              <a:ext uri="{FF2B5EF4-FFF2-40B4-BE49-F238E27FC236}">
                <a16:creationId xmlns:a16="http://schemas.microsoft.com/office/drawing/2014/main" id="{84D80623-2073-04C9-9445-AEF71C2CBAE6}"/>
              </a:ext>
            </a:extLst>
          </p:cNvPr>
          <p:cNvPicPr>
            <a:picLocks noChangeAspect="1"/>
          </p:cNvPicPr>
          <p:nvPr/>
        </p:nvPicPr>
        <p:blipFill>
          <a:blip r:embed="rId6"/>
          <a:stretch>
            <a:fillRect/>
          </a:stretch>
        </p:blipFill>
        <p:spPr>
          <a:xfrm>
            <a:off x="2894449" y="836442"/>
            <a:ext cx="3347401" cy="3474427"/>
          </a:xfrm>
          <a:prstGeom prst="rect">
            <a:avLst/>
          </a:prstGeom>
        </p:spPr>
      </p:pic>
      <p:sp>
        <p:nvSpPr>
          <p:cNvPr id="2" name="Textfeld 22">
            <a:extLst>
              <a:ext uri="{FF2B5EF4-FFF2-40B4-BE49-F238E27FC236}">
                <a16:creationId xmlns:a16="http://schemas.microsoft.com/office/drawing/2014/main" id="{603E27F7-A75E-282E-40B0-10394159C003}"/>
              </a:ext>
            </a:extLst>
          </p:cNvPr>
          <p:cNvSpPr txBox="1"/>
          <p:nvPr/>
        </p:nvSpPr>
        <p:spPr>
          <a:xfrm>
            <a:off x="3640671" y="817074"/>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dirty="0" err="1">
                <a:latin typeface="Aptos" panose="020B0004020202020204" pitchFamily="34" charset="0"/>
              </a:rPr>
              <a:t>Ordinary</a:t>
            </a:r>
            <a:r>
              <a:rPr lang="de-DE" b="1" dirty="0">
                <a:latin typeface="Aptos" panose="020B0004020202020204" pitchFamily="34" charset="0"/>
              </a:rPr>
              <a:t> World</a:t>
            </a:r>
          </a:p>
        </p:txBody>
      </p:sp>
      <p:sp>
        <p:nvSpPr>
          <p:cNvPr id="4" name="Textfeld 29">
            <a:extLst>
              <a:ext uri="{FF2B5EF4-FFF2-40B4-BE49-F238E27FC236}">
                <a16:creationId xmlns:a16="http://schemas.microsoft.com/office/drawing/2014/main" id="{F5610D85-8F83-7B52-731C-3469F7BA7EE3}"/>
              </a:ext>
            </a:extLst>
          </p:cNvPr>
          <p:cNvSpPr txBox="1"/>
          <p:nvPr/>
        </p:nvSpPr>
        <p:spPr>
          <a:xfrm>
            <a:off x="5181543" y="1125221"/>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spcAft>
                <a:spcPts val="1600"/>
              </a:spcAft>
            </a:pPr>
            <a:r>
              <a:rPr lang="de-DE" b="1" dirty="0">
                <a:latin typeface="Aptos" panose="020B0004020202020204" pitchFamily="34" charset="0"/>
              </a:rPr>
              <a:t>Call </a:t>
            </a:r>
            <a:r>
              <a:rPr lang="de-DE" b="1" dirty="0" err="1">
                <a:latin typeface="Aptos" panose="020B0004020202020204" pitchFamily="34" charset="0"/>
              </a:rPr>
              <a:t>to</a:t>
            </a:r>
            <a:r>
              <a:rPr lang="de-DE" b="1" dirty="0">
                <a:latin typeface="Aptos" panose="020B0004020202020204" pitchFamily="34" charset="0"/>
              </a:rPr>
              <a:t> Adventure</a:t>
            </a:r>
          </a:p>
        </p:txBody>
      </p:sp>
      <p:sp>
        <p:nvSpPr>
          <p:cNvPr id="5" name="Textfeld 35">
            <a:extLst>
              <a:ext uri="{FF2B5EF4-FFF2-40B4-BE49-F238E27FC236}">
                <a16:creationId xmlns:a16="http://schemas.microsoft.com/office/drawing/2014/main" id="{B6BDE7B8-87F7-1889-0A12-18FDA5A81C77}"/>
              </a:ext>
            </a:extLst>
          </p:cNvPr>
          <p:cNvSpPr txBox="1"/>
          <p:nvPr/>
        </p:nvSpPr>
        <p:spPr>
          <a:xfrm>
            <a:off x="5744698" y="1622059"/>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spcAft>
                <a:spcPts val="1600"/>
              </a:spcAft>
            </a:pPr>
            <a:r>
              <a:rPr lang="de-DE" b="1" dirty="0" err="1">
                <a:latin typeface="Aptos" panose="020B0004020202020204" pitchFamily="34" charset="0"/>
              </a:rPr>
              <a:t>Refuse</a:t>
            </a:r>
            <a:r>
              <a:rPr lang="de-DE" b="1" dirty="0">
                <a:latin typeface="Aptos" panose="020B0004020202020204" pitchFamily="34" charset="0"/>
              </a:rPr>
              <a:t> </a:t>
            </a:r>
            <a:r>
              <a:rPr lang="de-DE" b="1" dirty="0" err="1">
                <a:latin typeface="Aptos" panose="020B0004020202020204" pitchFamily="34" charset="0"/>
              </a:rPr>
              <a:t>the</a:t>
            </a:r>
            <a:r>
              <a:rPr lang="de-DE" b="1" dirty="0">
                <a:latin typeface="Aptos" panose="020B0004020202020204" pitchFamily="34" charset="0"/>
              </a:rPr>
              <a:t> Call</a:t>
            </a:r>
          </a:p>
        </p:txBody>
      </p:sp>
      <p:sp>
        <p:nvSpPr>
          <p:cNvPr id="15" name="Textfeld 36">
            <a:extLst>
              <a:ext uri="{FF2B5EF4-FFF2-40B4-BE49-F238E27FC236}">
                <a16:creationId xmlns:a16="http://schemas.microsoft.com/office/drawing/2014/main" id="{D440168F-CCE3-C6DD-9142-CE993D74801C}"/>
              </a:ext>
            </a:extLst>
          </p:cNvPr>
          <p:cNvSpPr txBox="1"/>
          <p:nvPr/>
        </p:nvSpPr>
        <p:spPr>
          <a:xfrm>
            <a:off x="6001491" y="2277587"/>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spcAft>
                <a:spcPts val="1600"/>
              </a:spcAft>
            </a:pPr>
            <a:r>
              <a:rPr lang="de-DE" b="1" dirty="0" err="1">
                <a:latin typeface="Aptos" panose="020B0004020202020204" pitchFamily="34" charset="0"/>
              </a:rPr>
              <a:t>Meet</a:t>
            </a:r>
            <a:r>
              <a:rPr lang="de-DE" b="1" dirty="0">
                <a:latin typeface="Aptos" panose="020B0004020202020204" pitchFamily="34" charset="0"/>
              </a:rPr>
              <a:t> </a:t>
            </a:r>
            <a:r>
              <a:rPr lang="de-DE" b="1" dirty="0" err="1">
                <a:latin typeface="Aptos" panose="020B0004020202020204" pitchFamily="34" charset="0"/>
              </a:rPr>
              <a:t>the</a:t>
            </a:r>
            <a:r>
              <a:rPr lang="de-DE" b="1" dirty="0">
                <a:latin typeface="Aptos" panose="020B0004020202020204" pitchFamily="34" charset="0"/>
              </a:rPr>
              <a:t> Mentor</a:t>
            </a:r>
          </a:p>
        </p:txBody>
      </p:sp>
      <p:sp>
        <p:nvSpPr>
          <p:cNvPr id="17" name="Textfeld 39">
            <a:extLst>
              <a:ext uri="{FF2B5EF4-FFF2-40B4-BE49-F238E27FC236}">
                <a16:creationId xmlns:a16="http://schemas.microsoft.com/office/drawing/2014/main" id="{EFB48513-AD69-F4F6-863F-579F980AF9DE}"/>
              </a:ext>
            </a:extLst>
          </p:cNvPr>
          <p:cNvSpPr txBox="1"/>
          <p:nvPr/>
        </p:nvSpPr>
        <p:spPr>
          <a:xfrm>
            <a:off x="3788340" y="4059886"/>
            <a:ext cx="2126787"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dirty="0">
                <a:latin typeface="Aptos" panose="020B0004020202020204" pitchFamily="34" charset="0"/>
              </a:rPr>
              <a:t>Innermost Cave</a:t>
            </a:r>
          </a:p>
        </p:txBody>
      </p:sp>
      <p:sp>
        <p:nvSpPr>
          <p:cNvPr id="18" name="Textfeld 40">
            <a:extLst>
              <a:ext uri="{FF2B5EF4-FFF2-40B4-BE49-F238E27FC236}">
                <a16:creationId xmlns:a16="http://schemas.microsoft.com/office/drawing/2014/main" id="{5C95380B-6588-1BFD-48FA-7581D486AA67}"/>
              </a:ext>
            </a:extLst>
          </p:cNvPr>
          <p:cNvSpPr txBox="1"/>
          <p:nvPr/>
        </p:nvSpPr>
        <p:spPr>
          <a:xfrm>
            <a:off x="2243822" y="3907559"/>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r">
              <a:spcAft>
                <a:spcPts val="1600"/>
              </a:spcAft>
            </a:pPr>
            <a:r>
              <a:rPr lang="de-DE" b="1" dirty="0" err="1">
                <a:latin typeface="Aptos" panose="020B0004020202020204" pitchFamily="34" charset="0"/>
              </a:rPr>
              <a:t>Ordeal</a:t>
            </a:r>
            <a:endParaRPr lang="de-DE" b="1" dirty="0">
              <a:latin typeface="Aptos" panose="020B0004020202020204" pitchFamily="34" charset="0"/>
            </a:endParaRPr>
          </a:p>
        </p:txBody>
      </p:sp>
      <p:sp>
        <p:nvSpPr>
          <p:cNvPr id="19" name="Textfeld 41">
            <a:extLst>
              <a:ext uri="{FF2B5EF4-FFF2-40B4-BE49-F238E27FC236}">
                <a16:creationId xmlns:a16="http://schemas.microsoft.com/office/drawing/2014/main" id="{12B78D7D-5F77-0EAD-F766-911FC41778D1}"/>
              </a:ext>
            </a:extLst>
          </p:cNvPr>
          <p:cNvSpPr txBox="1"/>
          <p:nvPr/>
        </p:nvSpPr>
        <p:spPr>
          <a:xfrm>
            <a:off x="1666675" y="3349230"/>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r">
              <a:spcAft>
                <a:spcPts val="1600"/>
              </a:spcAft>
            </a:pPr>
            <a:r>
              <a:rPr lang="de-DE" b="1" dirty="0" err="1">
                <a:latin typeface="Aptos" panose="020B0004020202020204" pitchFamily="34" charset="0"/>
              </a:rPr>
              <a:t>Reward</a:t>
            </a:r>
            <a:endParaRPr lang="de-DE" b="1" dirty="0">
              <a:latin typeface="Aptos" panose="020B0004020202020204" pitchFamily="34" charset="0"/>
            </a:endParaRPr>
          </a:p>
        </p:txBody>
      </p:sp>
      <p:sp>
        <p:nvSpPr>
          <p:cNvPr id="21" name="Google Shape;93;p20">
            <a:extLst>
              <a:ext uri="{FF2B5EF4-FFF2-40B4-BE49-F238E27FC236}">
                <a16:creationId xmlns:a16="http://schemas.microsoft.com/office/drawing/2014/main" id="{28DC23DF-6502-C793-F70E-7C4679F2CD3D}"/>
              </a:ext>
            </a:extLst>
          </p:cNvPr>
          <p:cNvSpPr txBox="1"/>
          <p:nvPr/>
        </p:nvSpPr>
        <p:spPr>
          <a:xfrm>
            <a:off x="338352" y="4654666"/>
            <a:ext cx="7311600" cy="572160"/>
          </a:xfrm>
          <a:prstGeom prst="rect">
            <a:avLst/>
          </a:prstGeom>
          <a:noFill/>
          <a:ln>
            <a:noFill/>
          </a:ln>
        </p:spPr>
        <p:txBody>
          <a:bodyPr spcFirstLastPara="1" wrap="square" lIns="91425" tIns="91425" rIns="91425" bIns="91425" anchor="t" anchorCtr="0">
            <a:noAutofit/>
          </a:bodyPr>
          <a:lstStyle/>
          <a:p>
            <a:pPr lvl="0">
              <a:spcAft>
                <a:spcPts val="1600"/>
              </a:spcAft>
              <a:buSzPct val="80000"/>
            </a:pPr>
            <a:r>
              <a:rPr lang="de-DE" sz="900" b="1" dirty="0">
                <a:solidFill>
                  <a:srgbClr val="AF9F92"/>
                </a:solidFill>
                <a:latin typeface="Aptos" panose="020B0004020202020204" pitchFamily="34" charset="0"/>
              </a:rPr>
              <a:t>https://</a:t>
            </a:r>
            <a:r>
              <a:rPr lang="de-DE" sz="900" b="1" dirty="0" err="1">
                <a:solidFill>
                  <a:srgbClr val="AF9F92"/>
                </a:solidFill>
                <a:latin typeface="Aptos" panose="020B0004020202020204" pitchFamily="34" charset="0"/>
              </a:rPr>
              <a:t>nemojourney.weebly.com</a:t>
            </a:r>
            <a:r>
              <a:rPr lang="de-DE" sz="900" b="1" dirty="0">
                <a:solidFill>
                  <a:srgbClr val="AF9F92"/>
                </a:solidFill>
                <a:latin typeface="Aptos" panose="020B0004020202020204" pitchFamily="34" charset="0"/>
              </a:rPr>
              <a:t>/</a:t>
            </a:r>
            <a:r>
              <a:rPr lang="de-DE" sz="900" b="1" dirty="0" err="1">
                <a:solidFill>
                  <a:srgbClr val="AF9F92"/>
                </a:solidFill>
                <a:latin typeface="Aptos" panose="020B0004020202020204" pitchFamily="34" charset="0"/>
              </a:rPr>
              <a:t>heros-journey.html</a:t>
            </a:r>
            <a:endParaRPr lang="de-DE" sz="900" b="1" dirty="0">
              <a:solidFill>
                <a:srgbClr val="AF9F92"/>
              </a:solidFill>
              <a:latin typeface="Aptos" panose="020B0004020202020204" pitchFamily="34" charset="0"/>
            </a:endParaRPr>
          </a:p>
        </p:txBody>
      </p:sp>
      <p:sp>
        <p:nvSpPr>
          <p:cNvPr id="7" name="Textfeld 38">
            <a:extLst>
              <a:ext uri="{FF2B5EF4-FFF2-40B4-BE49-F238E27FC236}">
                <a16:creationId xmlns:a16="http://schemas.microsoft.com/office/drawing/2014/main" id="{C4DE43A5-1993-00A5-EEDD-9C1C24E15617}"/>
              </a:ext>
            </a:extLst>
          </p:cNvPr>
          <p:cNvSpPr txBox="1"/>
          <p:nvPr/>
        </p:nvSpPr>
        <p:spPr>
          <a:xfrm>
            <a:off x="5478531" y="3634065"/>
            <a:ext cx="2422349"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spcAft>
                <a:spcPts val="1600"/>
              </a:spcAft>
            </a:pPr>
            <a:r>
              <a:rPr lang="de-DE" b="1" dirty="0">
                <a:latin typeface="Aptos" panose="020B0004020202020204" pitchFamily="34" charset="0"/>
              </a:rPr>
              <a:t>Tests, Allies, </a:t>
            </a:r>
            <a:r>
              <a:rPr lang="de-DE" b="1" dirty="0" err="1">
                <a:latin typeface="Aptos" panose="020B0004020202020204" pitchFamily="34" charset="0"/>
              </a:rPr>
              <a:t>Enemies</a:t>
            </a:r>
            <a:endParaRPr lang="de-DE" b="1" dirty="0">
              <a:latin typeface="Aptos" panose="020B0004020202020204" pitchFamily="34" charset="0"/>
            </a:endParaRPr>
          </a:p>
        </p:txBody>
      </p:sp>
      <p:sp>
        <p:nvSpPr>
          <p:cNvPr id="8" name="Textfeld 37">
            <a:extLst>
              <a:ext uri="{FF2B5EF4-FFF2-40B4-BE49-F238E27FC236}">
                <a16:creationId xmlns:a16="http://schemas.microsoft.com/office/drawing/2014/main" id="{D4049FDC-622B-B2C8-1E3F-95EBE4A9796C}"/>
              </a:ext>
            </a:extLst>
          </p:cNvPr>
          <p:cNvSpPr txBox="1"/>
          <p:nvPr/>
        </p:nvSpPr>
        <p:spPr>
          <a:xfrm>
            <a:off x="5910302" y="3015118"/>
            <a:ext cx="2422349"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spcAft>
                <a:spcPts val="1600"/>
              </a:spcAft>
            </a:pPr>
            <a:r>
              <a:rPr lang="de-DE" b="1" dirty="0">
                <a:latin typeface="Aptos" panose="020B0004020202020204" pitchFamily="34" charset="0"/>
              </a:rPr>
              <a:t>Cross </a:t>
            </a:r>
            <a:r>
              <a:rPr lang="de-DE" b="1" dirty="0" err="1">
                <a:latin typeface="Aptos" panose="020B0004020202020204" pitchFamily="34" charset="0"/>
              </a:rPr>
              <a:t>the</a:t>
            </a:r>
            <a:r>
              <a:rPr lang="de-DE" b="1" dirty="0">
                <a:latin typeface="Aptos" panose="020B0004020202020204" pitchFamily="34" charset="0"/>
              </a:rPr>
              <a:t> First Threshold</a:t>
            </a:r>
          </a:p>
        </p:txBody>
      </p:sp>
    </p:spTree>
    <p:extLst>
      <p:ext uri="{BB962C8B-B14F-4D97-AF65-F5344CB8AC3E}">
        <p14:creationId xmlns:p14="http://schemas.microsoft.com/office/powerpoint/2010/main" val="23167177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5" name="Grafik 4" descr="Ein Bild, das Wasser, unterwasser, Meeresbiologie, Organismus enthält.&#10;&#10;Automatisch generierte Beschreibung">
            <a:extLst>
              <a:ext uri="{FF2B5EF4-FFF2-40B4-BE49-F238E27FC236}">
                <a16:creationId xmlns:a16="http://schemas.microsoft.com/office/drawing/2014/main" id="{7B944D1C-E412-8EAC-E14E-729C3783CD25}"/>
              </a:ext>
            </a:extLst>
          </p:cNvPr>
          <p:cNvPicPr>
            <a:picLocks noChangeAspect="1"/>
          </p:cNvPicPr>
          <p:nvPr/>
        </p:nvPicPr>
        <p:blipFill rotWithShape="1">
          <a:blip r:embed="rId3"/>
          <a:srcRect l="55425" t="8305" r="519" b="32955"/>
          <a:stretch/>
        </p:blipFill>
        <p:spPr>
          <a:xfrm>
            <a:off x="3334509" y="1334875"/>
            <a:ext cx="2474982" cy="2474982"/>
          </a:xfrm>
          <a:prstGeom prst="ellipse">
            <a:avLst/>
          </a:prstGeom>
        </p:spPr>
      </p:pic>
      <p:pic>
        <p:nvPicPr>
          <p:cNvPr id="16" name="Grafik 15">
            <a:extLst>
              <a:ext uri="{FF2B5EF4-FFF2-40B4-BE49-F238E27FC236}">
                <a16:creationId xmlns:a16="http://schemas.microsoft.com/office/drawing/2014/main" id="{285AADDC-D0C9-BE12-DA31-6796ABEC33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87969" y="1857895"/>
            <a:ext cx="1368062" cy="1368062"/>
          </a:xfrm>
          <a:prstGeom prst="rect">
            <a:avLst/>
          </a:prstGeom>
        </p:spPr>
      </p:pic>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dirty="0"/>
              <a:t>An example: Nemo</a:t>
            </a:r>
          </a:p>
        </p:txBody>
      </p:sp>
      <p:pic>
        <p:nvPicPr>
          <p:cNvPr id="17" name="Grafik 16" descr="Ein Bild, das Kreis, Kunst enthält.&#10;&#10;Automatisch generierte Beschreibung">
            <a:extLst>
              <a:ext uri="{FF2B5EF4-FFF2-40B4-BE49-F238E27FC236}">
                <a16:creationId xmlns:a16="http://schemas.microsoft.com/office/drawing/2014/main" id="{3C3B9AAF-DCB4-8258-E684-9393B0F4DFFC}"/>
              </a:ext>
            </a:extLst>
          </p:cNvPr>
          <p:cNvPicPr>
            <a:picLocks noChangeAspect="1"/>
          </p:cNvPicPr>
          <p:nvPr/>
        </p:nvPicPr>
        <p:blipFill>
          <a:blip r:embed="rId6"/>
          <a:stretch>
            <a:fillRect/>
          </a:stretch>
        </p:blipFill>
        <p:spPr>
          <a:xfrm>
            <a:off x="2893537" y="833144"/>
            <a:ext cx="3349190" cy="3474427"/>
          </a:xfrm>
          <a:prstGeom prst="rect">
            <a:avLst/>
          </a:prstGeom>
        </p:spPr>
      </p:pic>
      <p:sp>
        <p:nvSpPr>
          <p:cNvPr id="2" name="Textfeld 22">
            <a:extLst>
              <a:ext uri="{FF2B5EF4-FFF2-40B4-BE49-F238E27FC236}">
                <a16:creationId xmlns:a16="http://schemas.microsoft.com/office/drawing/2014/main" id="{FF9D5E43-1674-2BBB-61BD-DD31EBFDBBFA}"/>
              </a:ext>
            </a:extLst>
          </p:cNvPr>
          <p:cNvSpPr txBox="1"/>
          <p:nvPr/>
        </p:nvSpPr>
        <p:spPr>
          <a:xfrm>
            <a:off x="3642846" y="814178"/>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dirty="0" err="1">
                <a:latin typeface="Aptos" panose="020B0004020202020204" pitchFamily="34" charset="0"/>
              </a:rPr>
              <a:t>Ordinary</a:t>
            </a:r>
            <a:r>
              <a:rPr lang="de-DE" b="1" dirty="0">
                <a:latin typeface="Aptos" panose="020B0004020202020204" pitchFamily="34" charset="0"/>
              </a:rPr>
              <a:t> World</a:t>
            </a:r>
          </a:p>
        </p:txBody>
      </p:sp>
      <p:sp>
        <p:nvSpPr>
          <p:cNvPr id="4" name="Textfeld 29">
            <a:extLst>
              <a:ext uri="{FF2B5EF4-FFF2-40B4-BE49-F238E27FC236}">
                <a16:creationId xmlns:a16="http://schemas.microsoft.com/office/drawing/2014/main" id="{DA61F5C0-3BD8-3E9C-09AA-66041AD23CEF}"/>
              </a:ext>
            </a:extLst>
          </p:cNvPr>
          <p:cNvSpPr txBox="1"/>
          <p:nvPr/>
        </p:nvSpPr>
        <p:spPr>
          <a:xfrm>
            <a:off x="5183718" y="1122325"/>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spcAft>
                <a:spcPts val="1600"/>
              </a:spcAft>
            </a:pPr>
            <a:r>
              <a:rPr lang="de-DE" b="1" dirty="0">
                <a:latin typeface="Aptos" panose="020B0004020202020204" pitchFamily="34" charset="0"/>
              </a:rPr>
              <a:t>Call </a:t>
            </a:r>
            <a:r>
              <a:rPr lang="de-DE" b="1" dirty="0" err="1">
                <a:latin typeface="Aptos" panose="020B0004020202020204" pitchFamily="34" charset="0"/>
              </a:rPr>
              <a:t>to</a:t>
            </a:r>
            <a:r>
              <a:rPr lang="de-DE" b="1" dirty="0">
                <a:latin typeface="Aptos" panose="020B0004020202020204" pitchFamily="34" charset="0"/>
              </a:rPr>
              <a:t> Adventure</a:t>
            </a:r>
          </a:p>
        </p:txBody>
      </p:sp>
      <p:sp>
        <p:nvSpPr>
          <p:cNvPr id="6" name="Textfeld 35">
            <a:extLst>
              <a:ext uri="{FF2B5EF4-FFF2-40B4-BE49-F238E27FC236}">
                <a16:creationId xmlns:a16="http://schemas.microsoft.com/office/drawing/2014/main" id="{DB65D866-0369-141D-4075-24CBB5C96D82}"/>
              </a:ext>
            </a:extLst>
          </p:cNvPr>
          <p:cNvSpPr txBox="1"/>
          <p:nvPr/>
        </p:nvSpPr>
        <p:spPr>
          <a:xfrm>
            <a:off x="5746873" y="1619163"/>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spcAft>
                <a:spcPts val="1600"/>
              </a:spcAft>
            </a:pPr>
            <a:r>
              <a:rPr lang="de-DE" b="1" dirty="0" err="1">
                <a:latin typeface="Aptos" panose="020B0004020202020204" pitchFamily="34" charset="0"/>
              </a:rPr>
              <a:t>Refuse</a:t>
            </a:r>
            <a:r>
              <a:rPr lang="de-DE" b="1" dirty="0">
                <a:latin typeface="Aptos" panose="020B0004020202020204" pitchFamily="34" charset="0"/>
              </a:rPr>
              <a:t> </a:t>
            </a:r>
            <a:r>
              <a:rPr lang="de-DE" b="1" dirty="0" err="1">
                <a:latin typeface="Aptos" panose="020B0004020202020204" pitchFamily="34" charset="0"/>
              </a:rPr>
              <a:t>the</a:t>
            </a:r>
            <a:r>
              <a:rPr lang="de-DE" b="1" dirty="0">
                <a:latin typeface="Aptos" panose="020B0004020202020204" pitchFamily="34" charset="0"/>
              </a:rPr>
              <a:t> Call</a:t>
            </a:r>
          </a:p>
        </p:txBody>
      </p:sp>
      <p:sp>
        <p:nvSpPr>
          <p:cNvPr id="18" name="Textfeld 36">
            <a:extLst>
              <a:ext uri="{FF2B5EF4-FFF2-40B4-BE49-F238E27FC236}">
                <a16:creationId xmlns:a16="http://schemas.microsoft.com/office/drawing/2014/main" id="{A98D73AF-F3B9-DCCF-8C7D-B46E1ED164A4}"/>
              </a:ext>
            </a:extLst>
          </p:cNvPr>
          <p:cNvSpPr txBox="1"/>
          <p:nvPr/>
        </p:nvSpPr>
        <p:spPr>
          <a:xfrm>
            <a:off x="6003666" y="2274691"/>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spcAft>
                <a:spcPts val="1600"/>
              </a:spcAft>
            </a:pPr>
            <a:r>
              <a:rPr lang="de-DE" b="1" dirty="0" err="1">
                <a:latin typeface="Aptos" panose="020B0004020202020204" pitchFamily="34" charset="0"/>
              </a:rPr>
              <a:t>Meet</a:t>
            </a:r>
            <a:r>
              <a:rPr lang="de-DE" b="1" dirty="0">
                <a:latin typeface="Aptos" panose="020B0004020202020204" pitchFamily="34" charset="0"/>
              </a:rPr>
              <a:t> </a:t>
            </a:r>
            <a:r>
              <a:rPr lang="de-DE" b="1" dirty="0" err="1">
                <a:latin typeface="Aptos" panose="020B0004020202020204" pitchFamily="34" charset="0"/>
              </a:rPr>
              <a:t>the</a:t>
            </a:r>
            <a:r>
              <a:rPr lang="de-DE" b="1" dirty="0">
                <a:latin typeface="Aptos" panose="020B0004020202020204" pitchFamily="34" charset="0"/>
              </a:rPr>
              <a:t> Mentor</a:t>
            </a:r>
          </a:p>
        </p:txBody>
      </p:sp>
      <p:sp>
        <p:nvSpPr>
          <p:cNvPr id="19" name="Textfeld 38">
            <a:extLst>
              <a:ext uri="{FF2B5EF4-FFF2-40B4-BE49-F238E27FC236}">
                <a16:creationId xmlns:a16="http://schemas.microsoft.com/office/drawing/2014/main" id="{5C4AA05A-F9E8-F000-1AF3-6575F770D586}"/>
              </a:ext>
            </a:extLst>
          </p:cNvPr>
          <p:cNvSpPr txBox="1"/>
          <p:nvPr/>
        </p:nvSpPr>
        <p:spPr>
          <a:xfrm>
            <a:off x="5480706" y="3631169"/>
            <a:ext cx="2422349"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spcAft>
                <a:spcPts val="1600"/>
              </a:spcAft>
            </a:pPr>
            <a:r>
              <a:rPr lang="de-DE" b="1" dirty="0">
                <a:latin typeface="Aptos" panose="020B0004020202020204" pitchFamily="34" charset="0"/>
              </a:rPr>
              <a:t>Tests, Allies, </a:t>
            </a:r>
            <a:r>
              <a:rPr lang="de-DE" b="1" dirty="0" err="1">
                <a:latin typeface="Aptos" panose="020B0004020202020204" pitchFamily="34" charset="0"/>
              </a:rPr>
              <a:t>Enemies</a:t>
            </a:r>
            <a:endParaRPr lang="de-DE" b="1" dirty="0">
              <a:latin typeface="Aptos" panose="020B0004020202020204" pitchFamily="34" charset="0"/>
            </a:endParaRPr>
          </a:p>
        </p:txBody>
      </p:sp>
      <p:sp>
        <p:nvSpPr>
          <p:cNvPr id="21" name="Textfeld 40">
            <a:extLst>
              <a:ext uri="{FF2B5EF4-FFF2-40B4-BE49-F238E27FC236}">
                <a16:creationId xmlns:a16="http://schemas.microsoft.com/office/drawing/2014/main" id="{D907804F-9629-598D-7019-448D9CD05EDA}"/>
              </a:ext>
            </a:extLst>
          </p:cNvPr>
          <p:cNvSpPr txBox="1"/>
          <p:nvPr/>
        </p:nvSpPr>
        <p:spPr>
          <a:xfrm>
            <a:off x="2245997" y="3904663"/>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r">
              <a:spcAft>
                <a:spcPts val="1600"/>
              </a:spcAft>
            </a:pPr>
            <a:r>
              <a:rPr lang="de-DE" b="1" dirty="0" err="1">
                <a:latin typeface="Aptos" panose="020B0004020202020204" pitchFamily="34" charset="0"/>
              </a:rPr>
              <a:t>Ordeal</a:t>
            </a:r>
            <a:endParaRPr lang="de-DE" b="1" dirty="0">
              <a:latin typeface="Aptos" panose="020B0004020202020204" pitchFamily="34" charset="0"/>
            </a:endParaRPr>
          </a:p>
        </p:txBody>
      </p:sp>
      <p:sp>
        <p:nvSpPr>
          <p:cNvPr id="22" name="Textfeld 41">
            <a:extLst>
              <a:ext uri="{FF2B5EF4-FFF2-40B4-BE49-F238E27FC236}">
                <a16:creationId xmlns:a16="http://schemas.microsoft.com/office/drawing/2014/main" id="{098E1AB2-1266-CD11-6D4E-A95E86BC458E}"/>
              </a:ext>
            </a:extLst>
          </p:cNvPr>
          <p:cNvSpPr txBox="1"/>
          <p:nvPr/>
        </p:nvSpPr>
        <p:spPr>
          <a:xfrm>
            <a:off x="1668850" y="3337730"/>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r">
              <a:spcAft>
                <a:spcPts val="1600"/>
              </a:spcAft>
            </a:pPr>
            <a:r>
              <a:rPr lang="de-DE" b="1" dirty="0" err="1">
                <a:latin typeface="Aptos" panose="020B0004020202020204" pitchFamily="34" charset="0"/>
              </a:rPr>
              <a:t>Reward</a:t>
            </a:r>
            <a:endParaRPr lang="de-DE" b="1" dirty="0">
              <a:latin typeface="Aptos" panose="020B0004020202020204" pitchFamily="34" charset="0"/>
            </a:endParaRPr>
          </a:p>
        </p:txBody>
      </p:sp>
      <p:sp>
        <p:nvSpPr>
          <p:cNvPr id="23" name="Textfeld 37">
            <a:extLst>
              <a:ext uri="{FF2B5EF4-FFF2-40B4-BE49-F238E27FC236}">
                <a16:creationId xmlns:a16="http://schemas.microsoft.com/office/drawing/2014/main" id="{1C2A1916-C0D7-F08B-B8C2-18B158099BCC}"/>
              </a:ext>
            </a:extLst>
          </p:cNvPr>
          <p:cNvSpPr txBox="1"/>
          <p:nvPr/>
        </p:nvSpPr>
        <p:spPr>
          <a:xfrm>
            <a:off x="5912477" y="3012222"/>
            <a:ext cx="2422349"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spcAft>
                <a:spcPts val="1600"/>
              </a:spcAft>
            </a:pPr>
            <a:r>
              <a:rPr lang="de-DE" b="1" dirty="0">
                <a:latin typeface="Aptos" panose="020B0004020202020204" pitchFamily="34" charset="0"/>
              </a:rPr>
              <a:t>Cross </a:t>
            </a:r>
            <a:r>
              <a:rPr lang="de-DE" b="1" dirty="0" err="1">
                <a:latin typeface="Aptos" panose="020B0004020202020204" pitchFamily="34" charset="0"/>
              </a:rPr>
              <a:t>the</a:t>
            </a:r>
            <a:r>
              <a:rPr lang="de-DE" b="1" dirty="0">
                <a:latin typeface="Aptos" panose="020B0004020202020204" pitchFamily="34" charset="0"/>
              </a:rPr>
              <a:t> First Threshold</a:t>
            </a:r>
          </a:p>
        </p:txBody>
      </p:sp>
      <p:sp>
        <p:nvSpPr>
          <p:cNvPr id="25" name="Textfeld 42">
            <a:extLst>
              <a:ext uri="{FF2B5EF4-FFF2-40B4-BE49-F238E27FC236}">
                <a16:creationId xmlns:a16="http://schemas.microsoft.com/office/drawing/2014/main" id="{DD0761A6-09B2-03DD-38D2-EBA3EB16A250}"/>
              </a:ext>
            </a:extLst>
          </p:cNvPr>
          <p:cNvSpPr txBox="1"/>
          <p:nvPr/>
        </p:nvSpPr>
        <p:spPr>
          <a:xfrm>
            <a:off x="1382922" y="2547021"/>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r">
              <a:spcAft>
                <a:spcPts val="1600"/>
              </a:spcAft>
            </a:pPr>
            <a:r>
              <a:rPr lang="de-DE" b="1" dirty="0">
                <a:latin typeface="Aptos" panose="020B0004020202020204" pitchFamily="34" charset="0"/>
              </a:rPr>
              <a:t>The Road Back</a:t>
            </a:r>
          </a:p>
        </p:txBody>
      </p:sp>
      <p:sp>
        <p:nvSpPr>
          <p:cNvPr id="26" name="Textfeld 43">
            <a:extLst>
              <a:ext uri="{FF2B5EF4-FFF2-40B4-BE49-F238E27FC236}">
                <a16:creationId xmlns:a16="http://schemas.microsoft.com/office/drawing/2014/main" id="{481A47DF-87FB-07D2-3619-5C1CDDA1242E}"/>
              </a:ext>
            </a:extLst>
          </p:cNvPr>
          <p:cNvSpPr txBox="1"/>
          <p:nvPr/>
        </p:nvSpPr>
        <p:spPr>
          <a:xfrm>
            <a:off x="1430491" y="1859312"/>
            <a:ext cx="1676654"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r">
              <a:spcAft>
                <a:spcPts val="1600"/>
              </a:spcAft>
            </a:pPr>
            <a:r>
              <a:rPr lang="de-DE" b="1" dirty="0" err="1">
                <a:latin typeface="Aptos" panose="020B0004020202020204" pitchFamily="34" charset="0"/>
              </a:rPr>
              <a:t>Resurrection</a:t>
            </a:r>
            <a:endParaRPr lang="de-DE" b="1" dirty="0">
              <a:latin typeface="Aptos" panose="020B0004020202020204" pitchFamily="34" charset="0"/>
            </a:endParaRPr>
          </a:p>
        </p:txBody>
      </p:sp>
      <p:sp>
        <p:nvSpPr>
          <p:cNvPr id="27" name="Textfeld 44">
            <a:extLst>
              <a:ext uri="{FF2B5EF4-FFF2-40B4-BE49-F238E27FC236}">
                <a16:creationId xmlns:a16="http://schemas.microsoft.com/office/drawing/2014/main" id="{3A74DD51-FDFC-62F8-15C9-752102639F05}"/>
              </a:ext>
            </a:extLst>
          </p:cNvPr>
          <p:cNvSpPr txBox="1"/>
          <p:nvPr/>
        </p:nvSpPr>
        <p:spPr>
          <a:xfrm>
            <a:off x="1522160" y="1130792"/>
            <a:ext cx="2073807"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r">
              <a:spcAft>
                <a:spcPts val="1600"/>
              </a:spcAft>
            </a:pPr>
            <a:r>
              <a:rPr lang="de-DE" b="1" dirty="0">
                <a:latin typeface="Aptos" panose="020B0004020202020204" pitchFamily="34" charset="0"/>
              </a:rPr>
              <a:t>Return </a:t>
            </a:r>
            <a:r>
              <a:rPr lang="de-DE" b="1" dirty="0" err="1">
                <a:latin typeface="Aptos" panose="020B0004020202020204" pitchFamily="34" charset="0"/>
              </a:rPr>
              <a:t>with</a:t>
            </a:r>
            <a:r>
              <a:rPr lang="de-DE" b="1" dirty="0">
                <a:latin typeface="Aptos" panose="020B0004020202020204" pitchFamily="34" charset="0"/>
              </a:rPr>
              <a:t> </a:t>
            </a:r>
            <a:r>
              <a:rPr lang="de-DE" b="1" dirty="0" err="1">
                <a:latin typeface="Aptos" panose="020B0004020202020204" pitchFamily="34" charset="0"/>
              </a:rPr>
              <a:t>the</a:t>
            </a:r>
            <a:r>
              <a:rPr lang="de-DE" b="1" dirty="0">
                <a:latin typeface="Aptos" panose="020B0004020202020204" pitchFamily="34" charset="0"/>
              </a:rPr>
              <a:t> </a:t>
            </a:r>
            <a:r>
              <a:rPr lang="de-DE" b="1" dirty="0" err="1">
                <a:latin typeface="Aptos" panose="020B0004020202020204" pitchFamily="34" charset="0"/>
              </a:rPr>
              <a:t>Elixir</a:t>
            </a:r>
            <a:endParaRPr lang="de-DE" b="1" dirty="0">
              <a:latin typeface="Aptos" panose="020B0004020202020204" pitchFamily="34" charset="0"/>
            </a:endParaRPr>
          </a:p>
        </p:txBody>
      </p:sp>
      <p:sp>
        <p:nvSpPr>
          <p:cNvPr id="28" name="Google Shape;93;p20">
            <a:extLst>
              <a:ext uri="{FF2B5EF4-FFF2-40B4-BE49-F238E27FC236}">
                <a16:creationId xmlns:a16="http://schemas.microsoft.com/office/drawing/2014/main" id="{7BB77DD0-A4B0-3A18-BD7F-F64252B3667C}"/>
              </a:ext>
            </a:extLst>
          </p:cNvPr>
          <p:cNvSpPr txBox="1"/>
          <p:nvPr/>
        </p:nvSpPr>
        <p:spPr>
          <a:xfrm>
            <a:off x="338352" y="4654666"/>
            <a:ext cx="7311600" cy="572160"/>
          </a:xfrm>
          <a:prstGeom prst="rect">
            <a:avLst/>
          </a:prstGeom>
          <a:noFill/>
          <a:ln>
            <a:noFill/>
          </a:ln>
        </p:spPr>
        <p:txBody>
          <a:bodyPr spcFirstLastPara="1" wrap="square" lIns="91425" tIns="91425" rIns="91425" bIns="91425" anchor="t" anchorCtr="0">
            <a:noAutofit/>
          </a:bodyPr>
          <a:lstStyle/>
          <a:p>
            <a:pPr lvl="0">
              <a:spcAft>
                <a:spcPts val="1600"/>
              </a:spcAft>
              <a:buSzPct val="80000"/>
            </a:pPr>
            <a:r>
              <a:rPr lang="de-DE" sz="900" b="1" dirty="0">
                <a:solidFill>
                  <a:srgbClr val="AF9F92"/>
                </a:solidFill>
                <a:latin typeface="Aptos" panose="020B0004020202020204" pitchFamily="34" charset="0"/>
              </a:rPr>
              <a:t>https://</a:t>
            </a:r>
            <a:r>
              <a:rPr lang="de-DE" sz="900" b="1" dirty="0" err="1">
                <a:solidFill>
                  <a:srgbClr val="AF9F92"/>
                </a:solidFill>
                <a:latin typeface="Aptos" panose="020B0004020202020204" pitchFamily="34" charset="0"/>
              </a:rPr>
              <a:t>nemojourney.weebly.com</a:t>
            </a:r>
            <a:r>
              <a:rPr lang="de-DE" sz="900" b="1" dirty="0">
                <a:solidFill>
                  <a:srgbClr val="AF9F92"/>
                </a:solidFill>
                <a:latin typeface="Aptos" panose="020B0004020202020204" pitchFamily="34" charset="0"/>
              </a:rPr>
              <a:t>/</a:t>
            </a:r>
            <a:r>
              <a:rPr lang="de-DE" sz="900" b="1" dirty="0" err="1">
                <a:solidFill>
                  <a:srgbClr val="AF9F92"/>
                </a:solidFill>
                <a:latin typeface="Aptos" panose="020B0004020202020204" pitchFamily="34" charset="0"/>
              </a:rPr>
              <a:t>heros-journey.html</a:t>
            </a:r>
            <a:endParaRPr lang="de-DE" sz="900" b="1" dirty="0">
              <a:solidFill>
                <a:srgbClr val="AF9F92"/>
              </a:solidFill>
              <a:latin typeface="Aptos" panose="020B0004020202020204" pitchFamily="34" charset="0"/>
            </a:endParaRPr>
          </a:p>
        </p:txBody>
      </p:sp>
      <p:sp>
        <p:nvSpPr>
          <p:cNvPr id="8" name="Textfeld 39">
            <a:extLst>
              <a:ext uri="{FF2B5EF4-FFF2-40B4-BE49-F238E27FC236}">
                <a16:creationId xmlns:a16="http://schemas.microsoft.com/office/drawing/2014/main" id="{C2B68182-135E-2992-980C-8B800D8D716E}"/>
              </a:ext>
            </a:extLst>
          </p:cNvPr>
          <p:cNvSpPr txBox="1"/>
          <p:nvPr/>
        </p:nvSpPr>
        <p:spPr>
          <a:xfrm>
            <a:off x="3788340" y="4059886"/>
            <a:ext cx="2126787" cy="51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algn="ctr">
              <a:spcAft>
                <a:spcPts val="1600"/>
              </a:spcAft>
            </a:pPr>
            <a:r>
              <a:rPr lang="de-DE" b="1" dirty="0">
                <a:latin typeface="Aptos" panose="020B0004020202020204" pitchFamily="34" charset="0"/>
              </a:rPr>
              <a:t>Innermost Cave</a:t>
            </a:r>
          </a:p>
        </p:txBody>
      </p:sp>
    </p:spTree>
    <p:extLst>
      <p:ext uri="{BB962C8B-B14F-4D97-AF65-F5344CB8AC3E}">
        <p14:creationId xmlns:p14="http://schemas.microsoft.com/office/powerpoint/2010/main" val="30129936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dirty="0"/>
              <a:t>Your impact</a:t>
            </a:r>
          </a:p>
        </p:txBody>
      </p:sp>
      <p:cxnSp>
        <p:nvCxnSpPr>
          <p:cNvPr id="11" name="Gerade Verbindung mit Pfeil 10">
            <a:extLst>
              <a:ext uri="{FF2B5EF4-FFF2-40B4-BE49-F238E27FC236}">
                <a16:creationId xmlns:a16="http://schemas.microsoft.com/office/drawing/2014/main" id="{C6C202B6-C442-135B-B64A-560A01592996}"/>
              </a:ext>
            </a:extLst>
          </p:cNvPr>
          <p:cNvCxnSpPr>
            <a:cxnSpLocks/>
          </p:cNvCxnSpPr>
          <p:nvPr/>
        </p:nvCxnSpPr>
        <p:spPr>
          <a:xfrm>
            <a:off x="2584165" y="2434032"/>
            <a:ext cx="3359140" cy="0"/>
          </a:xfrm>
          <a:prstGeom prst="straightConnector1">
            <a:avLst/>
          </a:prstGeom>
          <a:noFill/>
          <a:ln w="12700" cap="flat">
            <a:solidFill>
              <a:srgbClr val="E30613"/>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4" name="Rechteck 13">
            <a:extLst>
              <a:ext uri="{FF2B5EF4-FFF2-40B4-BE49-F238E27FC236}">
                <a16:creationId xmlns:a16="http://schemas.microsoft.com/office/drawing/2014/main" id="{143EDF74-8954-E41E-9FBC-B4C77020ED15}"/>
              </a:ext>
            </a:extLst>
          </p:cNvPr>
          <p:cNvSpPr/>
          <p:nvPr/>
        </p:nvSpPr>
        <p:spPr>
          <a:xfrm>
            <a:off x="565241" y="3424678"/>
            <a:ext cx="1904104" cy="907941"/>
          </a:xfrm>
          <a:prstGeom prst="rect">
            <a:avLst/>
          </a:prstGeom>
        </p:spPr>
        <p:txBody>
          <a:bodyPr wrap="square">
            <a:spAutoFit/>
          </a:bodyPr>
          <a:lstStyle/>
          <a:p>
            <a:pPr>
              <a:spcAft>
                <a:spcPts val="600"/>
              </a:spcAft>
            </a:pPr>
            <a:r>
              <a:rPr lang="en-US" sz="1600" b="1" dirty="0">
                <a:solidFill>
                  <a:srgbClr val="E30613"/>
                </a:solidFill>
                <a:latin typeface="Aptos" panose="020B0004020202020204" pitchFamily="34" charset="0"/>
              </a:rPr>
              <a:t>World A</a:t>
            </a:r>
          </a:p>
          <a:p>
            <a:pPr>
              <a:spcAft>
                <a:spcPts val="600"/>
              </a:spcAft>
            </a:pPr>
            <a:r>
              <a:rPr lang="en-US" sz="1600" b="1" dirty="0">
                <a:solidFill>
                  <a:schemeClr val="tx1"/>
                </a:solidFill>
                <a:latin typeface="Aptos" panose="020B0004020202020204" pitchFamily="34" charset="0"/>
              </a:rPr>
              <a:t>Ordinary world </a:t>
            </a:r>
            <a:br>
              <a:rPr lang="en-US" sz="1600" b="1" dirty="0">
                <a:solidFill>
                  <a:schemeClr val="tx1"/>
                </a:solidFill>
                <a:latin typeface="Aptos" panose="020B0004020202020204" pitchFamily="34" charset="0"/>
              </a:rPr>
            </a:br>
            <a:r>
              <a:rPr lang="en-US" sz="1600" b="1" dirty="0">
                <a:solidFill>
                  <a:schemeClr val="tx1"/>
                </a:solidFill>
                <a:latin typeface="Aptos" panose="020B0004020202020204" pitchFamily="34" charset="0"/>
              </a:rPr>
              <a:t>(as of today)</a:t>
            </a:r>
            <a:endParaRPr lang="en-GB" sz="1600" b="1" dirty="0">
              <a:solidFill>
                <a:schemeClr val="tx1"/>
              </a:solidFill>
              <a:latin typeface="Aptos" panose="020B0004020202020204" pitchFamily="34" charset="0"/>
            </a:endParaRPr>
          </a:p>
        </p:txBody>
      </p:sp>
      <p:sp>
        <p:nvSpPr>
          <p:cNvPr id="16" name="Rechteck 15">
            <a:extLst>
              <a:ext uri="{FF2B5EF4-FFF2-40B4-BE49-F238E27FC236}">
                <a16:creationId xmlns:a16="http://schemas.microsoft.com/office/drawing/2014/main" id="{561A07A4-4DF1-FC56-1102-E5042A2CC6C0}"/>
              </a:ext>
            </a:extLst>
          </p:cNvPr>
          <p:cNvSpPr/>
          <p:nvPr/>
        </p:nvSpPr>
        <p:spPr>
          <a:xfrm>
            <a:off x="6317673" y="3424678"/>
            <a:ext cx="2469343" cy="907941"/>
          </a:xfrm>
          <a:prstGeom prst="rect">
            <a:avLst/>
          </a:prstGeom>
        </p:spPr>
        <p:txBody>
          <a:bodyPr wrap="square">
            <a:spAutoFit/>
          </a:bodyPr>
          <a:lstStyle/>
          <a:p>
            <a:pPr>
              <a:spcAft>
                <a:spcPts val="600"/>
              </a:spcAft>
            </a:pPr>
            <a:r>
              <a:rPr lang="en-US" sz="1600" b="1" dirty="0">
                <a:solidFill>
                  <a:srgbClr val="E30613"/>
                </a:solidFill>
                <a:latin typeface="Aptos" panose="020B0004020202020204" pitchFamily="34" charset="0"/>
              </a:rPr>
              <a:t>World B</a:t>
            </a:r>
          </a:p>
          <a:p>
            <a:pPr>
              <a:spcAft>
                <a:spcPts val="600"/>
              </a:spcAft>
            </a:pPr>
            <a:r>
              <a:rPr lang="en-US" sz="1600" b="1" dirty="0">
                <a:solidFill>
                  <a:schemeClr val="tx1"/>
                </a:solidFill>
                <a:latin typeface="Aptos" panose="020B0004020202020204" pitchFamily="34" charset="0"/>
              </a:rPr>
              <a:t>World with the impact you have made</a:t>
            </a:r>
            <a:endParaRPr lang="en-GB" sz="1600" b="1" dirty="0">
              <a:solidFill>
                <a:schemeClr val="tx1"/>
              </a:solidFill>
              <a:latin typeface="Aptos" panose="020B0004020202020204" pitchFamily="34" charset="0"/>
            </a:endParaRPr>
          </a:p>
        </p:txBody>
      </p:sp>
      <p:pic>
        <p:nvPicPr>
          <p:cNvPr id="27" name="Grafik 26">
            <a:extLst>
              <a:ext uri="{FF2B5EF4-FFF2-40B4-BE49-F238E27FC236}">
                <a16:creationId xmlns:a16="http://schemas.microsoft.com/office/drawing/2014/main" id="{9E54DCBE-91C8-1A06-93E8-5EBB5BF34A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105985">
            <a:off x="3637946" y="1916967"/>
            <a:ext cx="1105135" cy="1105135"/>
          </a:xfrm>
          <a:prstGeom prst="rect">
            <a:avLst/>
          </a:prstGeom>
        </p:spPr>
      </p:pic>
      <p:pic>
        <p:nvPicPr>
          <p:cNvPr id="30" name="Grafik 29">
            <a:extLst>
              <a:ext uri="{FF2B5EF4-FFF2-40B4-BE49-F238E27FC236}">
                <a16:creationId xmlns:a16="http://schemas.microsoft.com/office/drawing/2014/main" id="{0D7942C0-4419-E93B-8F22-81E39DB07B90}"/>
              </a:ext>
            </a:extLst>
          </p:cNvPr>
          <p:cNvPicPr>
            <a:picLocks noChangeAspect="1"/>
          </p:cNvPicPr>
          <p:nvPr/>
        </p:nvPicPr>
        <p:blipFill>
          <a:blip r:embed="rId5"/>
          <a:stretch>
            <a:fillRect/>
          </a:stretch>
        </p:blipFill>
        <p:spPr>
          <a:xfrm>
            <a:off x="6270341" y="1106951"/>
            <a:ext cx="2032227" cy="2098737"/>
          </a:xfrm>
          <a:prstGeom prst="rect">
            <a:avLst/>
          </a:prstGeom>
        </p:spPr>
      </p:pic>
      <p:pic>
        <p:nvPicPr>
          <p:cNvPr id="31" name="Grafik 30">
            <a:extLst>
              <a:ext uri="{FF2B5EF4-FFF2-40B4-BE49-F238E27FC236}">
                <a16:creationId xmlns:a16="http://schemas.microsoft.com/office/drawing/2014/main" id="{41D7A7C4-FC73-FA91-E7B9-DB6CEB84BA58}"/>
              </a:ext>
            </a:extLst>
          </p:cNvPr>
          <p:cNvPicPr>
            <a:picLocks noChangeAspect="1"/>
          </p:cNvPicPr>
          <p:nvPr/>
        </p:nvPicPr>
        <p:blipFill>
          <a:blip r:embed="rId6"/>
          <a:stretch>
            <a:fillRect/>
          </a:stretch>
        </p:blipFill>
        <p:spPr>
          <a:xfrm>
            <a:off x="639934" y="1662375"/>
            <a:ext cx="1543313" cy="1543313"/>
          </a:xfrm>
          <a:prstGeom prst="rect">
            <a:avLst/>
          </a:prstGeom>
        </p:spPr>
      </p:pic>
    </p:spTree>
    <p:extLst>
      <p:ext uri="{BB962C8B-B14F-4D97-AF65-F5344CB8AC3E}">
        <p14:creationId xmlns:p14="http://schemas.microsoft.com/office/powerpoint/2010/main" val="58847667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3"/>
        <p:cNvGrpSpPr/>
        <p:nvPr/>
      </p:nvGrpSpPr>
      <p:grpSpPr>
        <a:xfrm>
          <a:off x="0" y="0"/>
          <a:ext cx="0" cy="0"/>
          <a:chOff x="0" y="0"/>
          <a:chExt cx="0" cy="0"/>
        </a:xfrm>
      </p:grpSpPr>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dirty="0"/>
              <a:t>Creating a story</a:t>
            </a:r>
          </a:p>
        </p:txBody>
      </p:sp>
    </p:spTree>
    <p:extLst>
      <p:ext uri="{BB962C8B-B14F-4D97-AF65-F5344CB8AC3E}">
        <p14:creationId xmlns:p14="http://schemas.microsoft.com/office/powerpoint/2010/main" val="33076265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Spielzeug, Figur, Cartoon, Babyspielzeug enthält.&#10;&#10;Automatisch generierte Beschreibung">
            <a:extLst>
              <a:ext uri="{FF2B5EF4-FFF2-40B4-BE49-F238E27FC236}">
                <a16:creationId xmlns:a16="http://schemas.microsoft.com/office/drawing/2014/main" id="{63D76BDB-A378-DE16-587E-78AEA75AB272}"/>
              </a:ext>
            </a:extLst>
          </p:cNvPr>
          <p:cNvPicPr>
            <a:picLocks noGrp="1" noChangeAspect="1"/>
          </p:cNvPicPr>
          <p:nvPr>
            <p:ph type="pic" sz="quarter" idx="10"/>
          </p:nvPr>
        </p:nvPicPr>
        <p:blipFill rotWithShape="1">
          <a:blip r:embed="rId3"/>
          <a:srcRect l="16667" r="16667"/>
          <a:stretch/>
        </p:blipFill>
        <p:spPr/>
      </p:pic>
      <p:sp>
        <p:nvSpPr>
          <p:cNvPr id="2" name="Textplatzhalter 1">
            <a:extLst>
              <a:ext uri="{FF2B5EF4-FFF2-40B4-BE49-F238E27FC236}">
                <a16:creationId xmlns:a16="http://schemas.microsoft.com/office/drawing/2014/main" id="{93C9B179-D5F4-EF4B-A084-CB617F467886}"/>
              </a:ext>
            </a:extLst>
          </p:cNvPr>
          <p:cNvSpPr>
            <a:spLocks noGrp="1"/>
          </p:cNvSpPr>
          <p:nvPr>
            <p:ph type="body" idx="1"/>
          </p:nvPr>
        </p:nvSpPr>
        <p:spPr>
          <a:xfrm>
            <a:off x="428626" y="330291"/>
            <a:ext cx="3897965" cy="1772793"/>
          </a:xfrm>
        </p:spPr>
        <p:txBody>
          <a:bodyPr/>
          <a:lstStyle/>
          <a:p>
            <a:pPr>
              <a:lnSpc>
                <a:spcPct val="90000"/>
              </a:lnSpc>
            </a:pPr>
            <a:r>
              <a:rPr lang="en-GB" dirty="0"/>
              <a:t>EXERCISE</a:t>
            </a:r>
          </a:p>
          <a:p>
            <a:pPr>
              <a:lnSpc>
                <a:spcPct val="90000"/>
              </a:lnSpc>
            </a:pPr>
            <a:r>
              <a:rPr lang="en-GB" dirty="0"/>
              <a:t>Create the protagonist of your story</a:t>
            </a:r>
          </a:p>
        </p:txBody>
      </p:sp>
    </p:spTree>
    <p:extLst>
      <p:ext uri="{BB962C8B-B14F-4D97-AF65-F5344CB8AC3E}">
        <p14:creationId xmlns:p14="http://schemas.microsoft.com/office/powerpoint/2010/main" val="4693669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dirty="0"/>
              <a:t>Protagonist: An example</a:t>
            </a:r>
          </a:p>
        </p:txBody>
      </p:sp>
      <p:sp>
        <p:nvSpPr>
          <p:cNvPr id="2" name="Textfeld 1">
            <a:extLst>
              <a:ext uri="{FF2B5EF4-FFF2-40B4-BE49-F238E27FC236}">
                <a16:creationId xmlns:a16="http://schemas.microsoft.com/office/drawing/2014/main" id="{F2BBBEDE-9DA9-2B49-9587-C5725E76234B}"/>
              </a:ext>
            </a:extLst>
          </p:cNvPr>
          <p:cNvSpPr txBox="1"/>
          <p:nvPr/>
        </p:nvSpPr>
        <p:spPr>
          <a:xfrm>
            <a:off x="428625" y="993963"/>
            <a:ext cx="4790000" cy="3154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buClrTx/>
            </a:pPr>
            <a:r>
              <a:rPr lang="de-DE" sz="1600" b="1" dirty="0">
                <a:solidFill>
                  <a:srgbClr val="E30613"/>
                </a:solidFill>
                <a:latin typeface="Aptos" panose="020B0004020202020204" pitchFamily="34" charset="0"/>
                <a:sym typeface="Calibri"/>
              </a:rPr>
              <a:t>YOUR IMPACT: </a:t>
            </a:r>
            <a:r>
              <a:rPr lang="de-DE" sz="1600" b="1" dirty="0" err="1">
                <a:solidFill>
                  <a:srgbClr val="E30613"/>
                </a:solidFill>
                <a:latin typeface="Aptos" panose="020B0004020202020204" pitchFamily="34" charset="0"/>
                <a:sym typeface="Calibri"/>
              </a:rPr>
              <a:t>Freeing</a:t>
            </a:r>
            <a:r>
              <a:rPr lang="de-DE" sz="1600" b="1" dirty="0">
                <a:solidFill>
                  <a:srgbClr val="E30613"/>
                </a:solidFill>
                <a:latin typeface="Aptos" panose="020B0004020202020204" pitchFamily="34" charset="0"/>
                <a:sym typeface="Calibri"/>
              </a:rPr>
              <a:t> </a:t>
            </a:r>
            <a:r>
              <a:rPr lang="de-DE" sz="1600" b="1" dirty="0" err="1">
                <a:solidFill>
                  <a:srgbClr val="E30613"/>
                </a:solidFill>
                <a:latin typeface="Aptos" panose="020B0004020202020204" pitchFamily="34" charset="0"/>
                <a:sym typeface="Calibri"/>
              </a:rPr>
              <a:t>the</a:t>
            </a:r>
            <a:r>
              <a:rPr lang="de-DE" sz="1600" b="1" dirty="0">
                <a:solidFill>
                  <a:srgbClr val="E30613"/>
                </a:solidFill>
                <a:latin typeface="Aptos" panose="020B0004020202020204" pitchFamily="34" charset="0"/>
                <a:sym typeface="Calibri"/>
              </a:rPr>
              <a:t> </a:t>
            </a:r>
            <a:r>
              <a:rPr lang="de-DE" sz="1600" b="1" dirty="0" err="1">
                <a:solidFill>
                  <a:srgbClr val="E30613"/>
                </a:solidFill>
                <a:latin typeface="Aptos" panose="020B0004020202020204" pitchFamily="34" charset="0"/>
                <a:sym typeface="Calibri"/>
              </a:rPr>
              <a:t>ocean</a:t>
            </a:r>
            <a:r>
              <a:rPr lang="de-DE" sz="1600" b="1" dirty="0">
                <a:solidFill>
                  <a:srgbClr val="E30613"/>
                </a:solidFill>
                <a:latin typeface="Aptos" panose="020B0004020202020204" pitchFamily="34" charset="0"/>
                <a:sym typeface="Calibri"/>
              </a:rPr>
              <a:t> </a:t>
            </a:r>
            <a:r>
              <a:rPr lang="de-DE" sz="1600" b="1" dirty="0" err="1">
                <a:solidFill>
                  <a:srgbClr val="E30613"/>
                </a:solidFill>
                <a:latin typeface="Aptos" panose="020B0004020202020204" pitchFamily="34" charset="0"/>
                <a:sym typeface="Calibri"/>
              </a:rPr>
              <a:t>from</a:t>
            </a:r>
            <a:r>
              <a:rPr lang="de-DE" sz="1600" b="1" dirty="0">
                <a:solidFill>
                  <a:srgbClr val="E30613"/>
                </a:solidFill>
                <a:latin typeface="Aptos" panose="020B0004020202020204" pitchFamily="34" charset="0"/>
                <a:sym typeface="Calibri"/>
              </a:rPr>
              <a:t> </a:t>
            </a:r>
            <a:r>
              <a:rPr lang="de-DE" sz="1600" b="1" dirty="0" err="1">
                <a:solidFill>
                  <a:srgbClr val="E30613"/>
                </a:solidFill>
                <a:latin typeface="Aptos" panose="020B0004020202020204" pitchFamily="34" charset="0"/>
                <a:sym typeface="Calibri"/>
              </a:rPr>
              <a:t>plastic</a:t>
            </a:r>
            <a:endParaRPr lang="de-DE" sz="1600" b="1" dirty="0">
              <a:solidFill>
                <a:srgbClr val="E30613"/>
              </a:solidFill>
              <a:latin typeface="Aptos" panose="020B0004020202020204" pitchFamily="34" charset="0"/>
              <a:sym typeface="Calibri"/>
            </a:endParaRPr>
          </a:p>
        </p:txBody>
      </p:sp>
      <p:sp>
        <p:nvSpPr>
          <p:cNvPr id="7" name="Textfeld 4">
            <a:extLst>
              <a:ext uri="{FF2B5EF4-FFF2-40B4-BE49-F238E27FC236}">
                <a16:creationId xmlns:a16="http://schemas.microsoft.com/office/drawing/2014/main" id="{922AB170-CD23-74FD-5F0A-CFE88B532233}"/>
              </a:ext>
            </a:extLst>
          </p:cNvPr>
          <p:cNvSpPr txBox="1"/>
          <p:nvPr/>
        </p:nvSpPr>
        <p:spPr>
          <a:xfrm>
            <a:off x="698262" y="4202065"/>
            <a:ext cx="1857002"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algn="ctr"/>
            <a:r>
              <a:rPr lang="de-DE" b="1" dirty="0" err="1">
                <a:solidFill>
                  <a:schemeClr val="tx1"/>
                </a:solidFill>
                <a:latin typeface="+mn-lt"/>
              </a:rPr>
              <a:t>ocean</a:t>
            </a:r>
            <a:r>
              <a:rPr lang="de-DE" b="1" dirty="0">
                <a:solidFill>
                  <a:schemeClr val="tx1"/>
                </a:solidFill>
                <a:latin typeface="+mn-lt"/>
              </a:rPr>
              <a:t> </a:t>
            </a:r>
            <a:r>
              <a:rPr lang="de-DE" b="1" dirty="0" err="1">
                <a:solidFill>
                  <a:schemeClr val="tx1"/>
                </a:solidFill>
                <a:latin typeface="+mn-lt"/>
              </a:rPr>
              <a:t>biologist</a:t>
            </a:r>
            <a:endParaRPr lang="de-DE" b="1" dirty="0">
              <a:solidFill>
                <a:schemeClr val="tx1"/>
              </a:solidFill>
              <a:latin typeface="+mn-lt"/>
            </a:endParaRPr>
          </a:p>
        </p:txBody>
      </p:sp>
      <p:sp>
        <p:nvSpPr>
          <p:cNvPr id="8" name="Textfeld 8">
            <a:extLst>
              <a:ext uri="{FF2B5EF4-FFF2-40B4-BE49-F238E27FC236}">
                <a16:creationId xmlns:a16="http://schemas.microsoft.com/office/drawing/2014/main" id="{7661896D-642B-D61C-AA8D-F537544C4C94}"/>
              </a:ext>
            </a:extLst>
          </p:cNvPr>
          <p:cNvSpPr txBox="1"/>
          <p:nvPr/>
        </p:nvSpPr>
        <p:spPr>
          <a:xfrm>
            <a:off x="3514225" y="4202064"/>
            <a:ext cx="2136470"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algn="ctr"/>
            <a:r>
              <a:rPr lang="de-DE" b="1" err="1">
                <a:solidFill>
                  <a:schemeClr val="tx1"/>
                </a:solidFill>
                <a:latin typeface="+mn-lt"/>
              </a:rPr>
              <a:t>fisherman:woman</a:t>
            </a:r>
            <a:endParaRPr lang="de-DE" b="1">
              <a:solidFill>
                <a:schemeClr val="tx1"/>
              </a:solidFill>
              <a:latin typeface="+mn-lt"/>
            </a:endParaRPr>
          </a:p>
        </p:txBody>
      </p:sp>
      <p:sp>
        <p:nvSpPr>
          <p:cNvPr id="10" name="Textfeld 10">
            <a:extLst>
              <a:ext uri="{FF2B5EF4-FFF2-40B4-BE49-F238E27FC236}">
                <a16:creationId xmlns:a16="http://schemas.microsoft.com/office/drawing/2014/main" id="{40BB09F6-AB52-2E60-393A-D082D4E6EC23}"/>
              </a:ext>
            </a:extLst>
          </p:cNvPr>
          <p:cNvSpPr txBox="1"/>
          <p:nvPr/>
        </p:nvSpPr>
        <p:spPr>
          <a:xfrm>
            <a:off x="6942076" y="4202063"/>
            <a:ext cx="1243864"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algn="ctr"/>
            <a:r>
              <a:rPr lang="de-DE" b="1" dirty="0">
                <a:solidFill>
                  <a:schemeClr val="tx1"/>
                </a:solidFill>
                <a:latin typeface="+mn-lt"/>
              </a:rPr>
              <a:t>Turtle</a:t>
            </a:r>
          </a:p>
        </p:txBody>
      </p:sp>
      <p:sp>
        <p:nvSpPr>
          <p:cNvPr id="13" name="Oval 12">
            <a:extLst>
              <a:ext uri="{FF2B5EF4-FFF2-40B4-BE49-F238E27FC236}">
                <a16:creationId xmlns:a16="http://schemas.microsoft.com/office/drawing/2014/main" id="{C5C27FD9-F6D9-171E-6BE4-613FAE040E1A}"/>
              </a:ext>
            </a:extLst>
          </p:cNvPr>
          <p:cNvSpPr/>
          <p:nvPr/>
        </p:nvSpPr>
        <p:spPr>
          <a:xfrm>
            <a:off x="6228522" y="1504988"/>
            <a:ext cx="2610678" cy="2610678"/>
          </a:xfrm>
          <a:prstGeom prst="ellipse">
            <a:avLst/>
          </a:prstGeom>
          <a:blipFill dpi="0" rotWithShape="1">
            <a:blip r:embed="rId3"/>
            <a:srcRect/>
            <a:stretch>
              <a:fillRect l="-25000" t="-81000" r="-17000" b="-25000"/>
            </a:stretch>
          </a:blip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Calibri"/>
            </a:endParaRPr>
          </a:p>
        </p:txBody>
      </p:sp>
      <p:sp>
        <p:nvSpPr>
          <p:cNvPr id="14" name="Oval 13">
            <a:extLst>
              <a:ext uri="{FF2B5EF4-FFF2-40B4-BE49-F238E27FC236}">
                <a16:creationId xmlns:a16="http://schemas.microsoft.com/office/drawing/2014/main" id="{46A415A4-407F-D51E-15F2-36375B2F956E}"/>
              </a:ext>
            </a:extLst>
          </p:cNvPr>
          <p:cNvSpPr/>
          <p:nvPr/>
        </p:nvSpPr>
        <p:spPr>
          <a:xfrm>
            <a:off x="3266661" y="1504988"/>
            <a:ext cx="2610678" cy="2610678"/>
          </a:xfrm>
          <a:prstGeom prst="ellipse">
            <a:avLst/>
          </a:prstGeom>
          <a:blipFill dpi="0" rotWithShape="1">
            <a:blip r:embed="rId4"/>
            <a:srcRect/>
            <a:stretch>
              <a:fillRect l="-133000" t="-63000" b="-7000"/>
            </a:stretch>
          </a:blip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Calibri"/>
            </a:endParaRPr>
          </a:p>
        </p:txBody>
      </p:sp>
      <p:sp>
        <p:nvSpPr>
          <p:cNvPr id="15" name="Oval 14">
            <a:extLst>
              <a:ext uri="{FF2B5EF4-FFF2-40B4-BE49-F238E27FC236}">
                <a16:creationId xmlns:a16="http://schemas.microsoft.com/office/drawing/2014/main" id="{6B049036-6D61-9640-825E-5779EEEC2F52}"/>
              </a:ext>
            </a:extLst>
          </p:cNvPr>
          <p:cNvSpPr/>
          <p:nvPr/>
        </p:nvSpPr>
        <p:spPr>
          <a:xfrm>
            <a:off x="304800" y="1504987"/>
            <a:ext cx="2610678" cy="2610678"/>
          </a:xfrm>
          <a:prstGeom prst="ellipse">
            <a:avLst/>
          </a:prstGeom>
          <a:blipFill dpi="0" rotWithShape="1">
            <a:blip r:embed="rId5"/>
            <a:srcRect/>
            <a:stretch>
              <a:fillRect l="-2000" t="-13000" r="-2000" b="-44000"/>
            </a:stretch>
          </a:blip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82975749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F0F893E-1D1C-E528-B4E3-DEF6CA97A664}"/>
              </a:ext>
            </a:extLst>
          </p:cNvPr>
          <p:cNvSpPr>
            <a:spLocks noGrp="1"/>
          </p:cNvSpPr>
          <p:nvPr>
            <p:ph type="body" sz="quarter" idx="14"/>
          </p:nvPr>
        </p:nvSpPr>
        <p:spPr/>
        <p:txBody>
          <a:bodyPr/>
          <a:lstStyle/>
          <a:p>
            <a:r>
              <a:rPr lang="de-DE" dirty="0"/>
              <a:t>Solo </a:t>
            </a:r>
            <a:r>
              <a:rPr lang="de-DE" dirty="0" err="1"/>
              <a:t>work</a:t>
            </a:r>
            <a:endParaRPr lang="de-DE" dirty="0"/>
          </a:p>
          <a:p>
            <a:endParaRPr lang="de-DE" dirty="0"/>
          </a:p>
        </p:txBody>
      </p:sp>
      <p:sp>
        <p:nvSpPr>
          <p:cNvPr id="3" name="Textplatzhalter 2">
            <a:extLst>
              <a:ext uri="{FF2B5EF4-FFF2-40B4-BE49-F238E27FC236}">
                <a16:creationId xmlns:a16="http://schemas.microsoft.com/office/drawing/2014/main" id="{86803B1A-7AE9-C046-0D35-14433DBD7216}"/>
              </a:ext>
            </a:extLst>
          </p:cNvPr>
          <p:cNvSpPr>
            <a:spLocks noGrp="1"/>
          </p:cNvSpPr>
          <p:nvPr>
            <p:ph type="body" sz="quarter" idx="15"/>
          </p:nvPr>
        </p:nvSpPr>
        <p:spPr/>
        <p:txBody>
          <a:bodyPr/>
          <a:lstStyle/>
          <a:p>
            <a:r>
              <a:rPr lang="de-DE" dirty="0"/>
              <a:t>Create a </a:t>
            </a:r>
            <a:r>
              <a:rPr lang="de-DE" dirty="0" err="1"/>
              <a:t>relatable</a:t>
            </a:r>
            <a:r>
              <a:rPr lang="de-DE" dirty="0"/>
              <a:t> </a:t>
            </a:r>
            <a:r>
              <a:rPr lang="de-DE" dirty="0" err="1"/>
              <a:t>character</a:t>
            </a:r>
            <a:endParaRPr lang="de-DE" dirty="0"/>
          </a:p>
        </p:txBody>
      </p:sp>
      <p:sp>
        <p:nvSpPr>
          <p:cNvPr id="16" name="Textplatzhalter 4">
            <a:extLst>
              <a:ext uri="{FF2B5EF4-FFF2-40B4-BE49-F238E27FC236}">
                <a16:creationId xmlns:a16="http://schemas.microsoft.com/office/drawing/2014/main" id="{38E42CBD-D014-19EE-48C8-DF512791BE12}"/>
              </a:ext>
            </a:extLst>
          </p:cNvPr>
          <p:cNvSpPr>
            <a:spLocks noGrp="1"/>
          </p:cNvSpPr>
          <p:nvPr>
            <p:ph type="body" sz="quarter" idx="17"/>
          </p:nvPr>
        </p:nvSpPr>
        <p:spPr/>
        <p:txBody>
          <a:bodyPr/>
          <a:lstStyle/>
          <a:p>
            <a:r>
              <a:rPr lang="de-DE" dirty="0"/>
              <a:t>10 min</a:t>
            </a:r>
          </a:p>
        </p:txBody>
      </p:sp>
      <p:sp>
        <p:nvSpPr>
          <p:cNvPr id="17" name="Textplatzhalter 5">
            <a:extLst>
              <a:ext uri="{FF2B5EF4-FFF2-40B4-BE49-F238E27FC236}">
                <a16:creationId xmlns:a16="http://schemas.microsoft.com/office/drawing/2014/main" id="{3963884E-5FBB-762C-9E1C-4D664AEA2BA2}"/>
              </a:ext>
            </a:extLst>
          </p:cNvPr>
          <p:cNvSpPr>
            <a:spLocks noGrp="1"/>
          </p:cNvSpPr>
          <p:nvPr>
            <p:ph type="body" sz="quarter" idx="19"/>
          </p:nvPr>
        </p:nvSpPr>
        <p:spPr>
          <a:xfrm>
            <a:off x="1158197" y="2286000"/>
            <a:ext cx="2431670" cy="2103835"/>
          </a:xfrm>
        </p:spPr>
        <p:txBody>
          <a:bodyPr/>
          <a:lstStyle/>
          <a:p>
            <a:pPr marL="0" indent="0"/>
            <a:r>
              <a:rPr lang="de-DE" b="0" dirty="0"/>
              <a:t>Use </a:t>
            </a:r>
            <a:r>
              <a:rPr lang="de-DE" b="0" dirty="0" err="1"/>
              <a:t>the</a:t>
            </a:r>
            <a:r>
              <a:rPr lang="de-DE" b="0" dirty="0"/>
              <a:t> </a:t>
            </a:r>
            <a:r>
              <a:rPr lang="de-DE" b="0" dirty="0" err="1"/>
              <a:t>second</a:t>
            </a:r>
            <a:r>
              <a:rPr lang="de-DE" b="0" dirty="0"/>
              <a:t> </a:t>
            </a:r>
            <a:r>
              <a:rPr lang="de-DE" b="0" dirty="0" err="1"/>
              <a:t>template</a:t>
            </a:r>
            <a:endParaRPr lang="de-DE" b="0" dirty="0"/>
          </a:p>
          <a:p>
            <a:pPr marL="0" lvl="0" indent="0" algn="l" rtl="0">
              <a:lnSpc>
                <a:spcPct val="133333"/>
              </a:lnSpc>
              <a:spcBef>
                <a:spcPts val="0"/>
              </a:spcBef>
              <a:spcAft>
                <a:spcPts val="0"/>
              </a:spcAft>
              <a:buClr>
                <a:srgbClr val="262626"/>
              </a:buClr>
              <a:buSzPts val="1200"/>
              <a:buNone/>
            </a:pPr>
            <a:r>
              <a:rPr lang="de-DE" dirty="0" err="1"/>
              <a:t>Step</a:t>
            </a:r>
            <a:r>
              <a:rPr lang="de-DE" dirty="0"/>
              <a:t> 2: </a:t>
            </a:r>
            <a:r>
              <a:rPr lang="de-DE" b="0" dirty="0"/>
              <a:t>Bring </a:t>
            </a:r>
            <a:r>
              <a:rPr lang="de-DE" b="0" dirty="0" err="1"/>
              <a:t>your</a:t>
            </a:r>
            <a:r>
              <a:rPr lang="de-DE" b="0" dirty="0"/>
              <a:t> </a:t>
            </a:r>
            <a:r>
              <a:rPr lang="de-DE" b="0" dirty="0" err="1"/>
              <a:t>protagonist</a:t>
            </a:r>
            <a:endParaRPr lang="de-DE" b="0" dirty="0"/>
          </a:p>
        </p:txBody>
      </p:sp>
      <p:sp>
        <p:nvSpPr>
          <p:cNvPr id="4" name="Text Placeholder 3">
            <a:extLst>
              <a:ext uri="{FF2B5EF4-FFF2-40B4-BE49-F238E27FC236}">
                <a16:creationId xmlns:a16="http://schemas.microsoft.com/office/drawing/2014/main" id="{7A571A5F-63B8-18BE-D388-EACD5D1D6A26}"/>
              </a:ext>
            </a:extLst>
          </p:cNvPr>
          <p:cNvSpPr>
            <a:spLocks noGrp="1"/>
          </p:cNvSpPr>
          <p:nvPr>
            <p:ph type="body" sz="quarter" idx="20"/>
          </p:nvPr>
        </p:nvSpPr>
        <p:spPr>
          <a:xfrm>
            <a:off x="3742918" y="2286000"/>
            <a:ext cx="3064281" cy="2103835"/>
          </a:xfrm>
        </p:spPr>
        <p:txBody>
          <a:bodyPr/>
          <a:lstStyle/>
          <a:p>
            <a:pPr>
              <a:lnSpc>
                <a:spcPct val="100000"/>
              </a:lnSpc>
            </a:pPr>
            <a:r>
              <a:rPr lang="de-DE" dirty="0"/>
              <a:t>Who </a:t>
            </a:r>
            <a:r>
              <a:rPr lang="de-DE" dirty="0" err="1"/>
              <a:t>is</a:t>
            </a:r>
            <a:r>
              <a:rPr lang="de-DE" dirty="0"/>
              <a:t> </a:t>
            </a:r>
            <a:r>
              <a:rPr lang="de-DE" dirty="0" err="1"/>
              <a:t>affected</a:t>
            </a:r>
            <a:r>
              <a:rPr lang="de-DE" dirty="0"/>
              <a:t> </a:t>
            </a:r>
            <a:r>
              <a:rPr lang="de-DE" dirty="0" err="1"/>
              <a:t>by</a:t>
            </a:r>
            <a:r>
              <a:rPr lang="de-DE" dirty="0"/>
              <a:t> </a:t>
            </a:r>
            <a:r>
              <a:rPr lang="de-DE" dirty="0" err="1"/>
              <a:t>your</a:t>
            </a:r>
            <a:r>
              <a:rPr lang="de-DE" dirty="0"/>
              <a:t> </a:t>
            </a:r>
            <a:r>
              <a:rPr lang="de-DE" dirty="0" err="1"/>
              <a:t>problem</a:t>
            </a:r>
            <a:r>
              <a:rPr lang="de-DE" dirty="0"/>
              <a:t>?</a:t>
            </a:r>
          </a:p>
          <a:p>
            <a:pPr marL="228600" indent="-228600">
              <a:lnSpc>
                <a:spcPct val="100000"/>
              </a:lnSpc>
              <a:buAutoNum type="arabicPeriod"/>
            </a:pPr>
            <a:r>
              <a:rPr lang="de-DE" b="0" dirty="0"/>
              <a:t>Come </a:t>
            </a:r>
            <a:r>
              <a:rPr lang="de-DE" b="0" dirty="0" err="1"/>
              <a:t>up</a:t>
            </a:r>
            <a:r>
              <a:rPr lang="de-DE" b="0" dirty="0"/>
              <a:t> </a:t>
            </a:r>
            <a:r>
              <a:rPr lang="de-DE" b="0" dirty="0" err="1"/>
              <a:t>with</a:t>
            </a:r>
            <a:r>
              <a:rPr lang="de-DE" b="0" dirty="0"/>
              <a:t> a </a:t>
            </a:r>
            <a:r>
              <a:rPr lang="de-DE" b="0" dirty="0" err="1"/>
              <a:t>character</a:t>
            </a:r>
            <a:r>
              <a:rPr lang="de-DE" b="0" dirty="0"/>
              <a:t>.</a:t>
            </a:r>
          </a:p>
          <a:p>
            <a:pPr marL="228600" indent="-228600">
              <a:lnSpc>
                <a:spcPct val="100000"/>
              </a:lnSpc>
              <a:buAutoNum type="arabicPeriod"/>
            </a:pPr>
            <a:r>
              <a:rPr lang="de-DE" b="0" dirty="0"/>
              <a:t>Bring </a:t>
            </a:r>
            <a:r>
              <a:rPr lang="de-DE" b="0" dirty="0" err="1"/>
              <a:t>it</a:t>
            </a:r>
            <a:r>
              <a:rPr lang="de-DE" b="0" dirty="0"/>
              <a:t> </a:t>
            </a:r>
            <a:r>
              <a:rPr lang="de-DE" b="0" dirty="0" err="1"/>
              <a:t>to</a:t>
            </a:r>
            <a:r>
              <a:rPr lang="de-DE" b="0" dirty="0"/>
              <a:t> </a:t>
            </a:r>
            <a:r>
              <a:rPr lang="de-DE" b="0" dirty="0" err="1"/>
              <a:t>life</a:t>
            </a:r>
            <a:r>
              <a:rPr lang="de-DE" b="0" dirty="0"/>
              <a:t> </a:t>
            </a:r>
            <a:r>
              <a:rPr lang="de-DE" b="0" dirty="0" err="1"/>
              <a:t>by</a:t>
            </a:r>
            <a:r>
              <a:rPr lang="de-DE" b="0" dirty="0"/>
              <a:t> </a:t>
            </a:r>
            <a:r>
              <a:rPr lang="de-DE" b="0" dirty="0" err="1"/>
              <a:t>enriching</a:t>
            </a:r>
            <a:r>
              <a:rPr lang="de-DE" b="0" dirty="0"/>
              <a:t> </a:t>
            </a:r>
            <a:r>
              <a:rPr lang="de-DE" b="0" dirty="0" err="1"/>
              <a:t>it</a:t>
            </a:r>
            <a:r>
              <a:rPr lang="de-DE" b="0" dirty="0"/>
              <a:t> </a:t>
            </a:r>
            <a:r>
              <a:rPr lang="de-DE" b="0" dirty="0" err="1"/>
              <a:t>with</a:t>
            </a:r>
            <a:r>
              <a:rPr lang="de-DE" b="0" dirty="0"/>
              <a:t> </a:t>
            </a:r>
            <a:r>
              <a:rPr lang="de-DE" b="0" dirty="0" err="1"/>
              <a:t>information</a:t>
            </a:r>
            <a:r>
              <a:rPr lang="de-DE" b="0" dirty="0"/>
              <a:t> (</a:t>
            </a:r>
            <a:r>
              <a:rPr lang="de-DE" b="0" dirty="0" err="1"/>
              <a:t>template</a:t>
            </a:r>
            <a:r>
              <a:rPr lang="de-DE" b="0" dirty="0"/>
              <a:t>). </a:t>
            </a:r>
          </a:p>
          <a:p>
            <a:pPr marL="228600" indent="-228600">
              <a:lnSpc>
                <a:spcPct val="100000"/>
              </a:lnSpc>
              <a:buAutoNum type="arabicPeriod"/>
            </a:pPr>
            <a:r>
              <a:rPr lang="de-DE" b="0" dirty="0" err="1"/>
              <a:t>Give</a:t>
            </a:r>
            <a:r>
              <a:rPr lang="de-DE" b="0" dirty="0"/>
              <a:t> </a:t>
            </a:r>
            <a:r>
              <a:rPr lang="de-DE" b="0" dirty="0" err="1"/>
              <a:t>it</a:t>
            </a:r>
            <a:r>
              <a:rPr lang="de-DE" b="0" dirty="0"/>
              <a:t> a </a:t>
            </a:r>
            <a:r>
              <a:rPr lang="de-DE" b="0" dirty="0" err="1"/>
              <a:t>name</a:t>
            </a:r>
            <a:r>
              <a:rPr lang="de-DE" b="0" dirty="0"/>
              <a:t>/</a:t>
            </a:r>
            <a:r>
              <a:rPr lang="de-DE" b="0" dirty="0" err="1"/>
              <a:t>nickname</a:t>
            </a:r>
            <a:r>
              <a:rPr lang="de-DE" b="0" dirty="0"/>
              <a:t> and a </a:t>
            </a:r>
            <a:r>
              <a:rPr lang="de-DE" b="0" dirty="0" err="1"/>
              <a:t>look</a:t>
            </a:r>
            <a:r>
              <a:rPr lang="de-DE" b="0" dirty="0"/>
              <a:t>.</a:t>
            </a:r>
            <a:br>
              <a:rPr lang="de-DE" b="0" dirty="0"/>
            </a:br>
            <a:r>
              <a:rPr lang="de-DE" b="0" dirty="0"/>
              <a:t>Be </a:t>
            </a:r>
            <a:r>
              <a:rPr lang="de-DE" b="0" dirty="0" err="1"/>
              <a:t>visual</a:t>
            </a:r>
            <a:r>
              <a:rPr lang="de-DE" b="0" dirty="0"/>
              <a:t>.</a:t>
            </a:r>
          </a:p>
          <a:p>
            <a:pPr marL="228600" indent="-228600">
              <a:lnSpc>
                <a:spcPct val="100000"/>
              </a:lnSpc>
              <a:buAutoNum type="arabicPeriod"/>
            </a:pPr>
            <a:r>
              <a:rPr lang="de-DE" b="0" dirty="0" err="1"/>
              <a:t>Give</a:t>
            </a:r>
            <a:r>
              <a:rPr lang="de-DE" b="0" dirty="0"/>
              <a:t> a </a:t>
            </a:r>
            <a:r>
              <a:rPr lang="de-DE" b="0" dirty="0" err="1"/>
              <a:t>first</a:t>
            </a:r>
            <a:r>
              <a:rPr lang="de-DE" b="0" dirty="0"/>
              <a:t> </a:t>
            </a:r>
            <a:r>
              <a:rPr lang="de-DE" b="0" dirty="0" err="1"/>
              <a:t>clue</a:t>
            </a:r>
            <a:r>
              <a:rPr lang="de-DE" b="0" dirty="0"/>
              <a:t> </a:t>
            </a:r>
            <a:r>
              <a:rPr lang="de-DE" b="0" dirty="0" err="1"/>
              <a:t>about</a:t>
            </a:r>
            <a:r>
              <a:rPr lang="de-DE" b="0" dirty="0"/>
              <a:t> </a:t>
            </a:r>
            <a:r>
              <a:rPr lang="de-DE" b="0" dirty="0" err="1"/>
              <a:t>the</a:t>
            </a:r>
            <a:r>
              <a:rPr lang="de-DE" b="0" dirty="0"/>
              <a:t> Problem </a:t>
            </a:r>
            <a:r>
              <a:rPr lang="de-DE" b="0" dirty="0" err="1"/>
              <a:t>to</a:t>
            </a:r>
            <a:r>
              <a:rPr lang="de-DE" b="0" dirty="0"/>
              <a:t> </a:t>
            </a:r>
            <a:r>
              <a:rPr lang="de-DE" b="0" dirty="0" err="1"/>
              <a:t>be</a:t>
            </a:r>
            <a:r>
              <a:rPr lang="de-DE" b="0" dirty="0"/>
              <a:t> </a:t>
            </a:r>
            <a:r>
              <a:rPr lang="de-DE" b="0" dirty="0" err="1"/>
              <a:t>solved</a:t>
            </a:r>
            <a:r>
              <a:rPr lang="de-DE" b="0" dirty="0"/>
              <a:t> (</a:t>
            </a:r>
            <a:r>
              <a:rPr lang="de-DE" b="0" dirty="0" err="1"/>
              <a:t>impact</a:t>
            </a:r>
            <a:r>
              <a:rPr lang="de-DE" b="0" dirty="0"/>
              <a:t>).</a:t>
            </a:r>
          </a:p>
          <a:p>
            <a:endParaRPr lang="en-DE"/>
          </a:p>
        </p:txBody>
      </p:sp>
    </p:spTree>
    <p:extLst>
      <p:ext uri="{BB962C8B-B14F-4D97-AF65-F5344CB8AC3E}">
        <p14:creationId xmlns:p14="http://schemas.microsoft.com/office/powerpoint/2010/main" val="194408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890A69-1E10-C946-A06E-8F7305F24FA5}"/>
              </a:ext>
            </a:extLst>
          </p:cNvPr>
          <p:cNvSpPr>
            <a:spLocks noGrp="1"/>
          </p:cNvSpPr>
          <p:nvPr>
            <p:ph type="body" idx="1"/>
          </p:nvPr>
        </p:nvSpPr>
        <p:spPr>
          <a:xfrm>
            <a:off x="428625" y="290099"/>
            <a:ext cx="5697453" cy="984885"/>
          </a:xfrm>
        </p:spPr>
        <p:txBody>
          <a:bodyPr/>
          <a:lstStyle/>
          <a:p>
            <a:r>
              <a:rPr lang="en-GB" dirty="0"/>
              <a:t>Bring your protagonist to life</a:t>
            </a:r>
          </a:p>
        </p:txBody>
      </p:sp>
      <p:pic>
        <p:nvPicPr>
          <p:cNvPr id="4" name="Grafik 3">
            <a:extLst>
              <a:ext uri="{FF2B5EF4-FFF2-40B4-BE49-F238E27FC236}">
                <a16:creationId xmlns:a16="http://schemas.microsoft.com/office/drawing/2014/main" id="{558E788D-6E5C-59C2-4B78-D6274E6824EB}"/>
              </a:ext>
            </a:extLst>
          </p:cNvPr>
          <p:cNvPicPr>
            <a:picLocks noChangeAspect="1"/>
          </p:cNvPicPr>
          <p:nvPr/>
        </p:nvPicPr>
        <p:blipFill>
          <a:blip r:embed="rId3"/>
          <a:srcRect/>
          <a:stretch/>
        </p:blipFill>
        <p:spPr>
          <a:xfrm>
            <a:off x="1723273" y="919486"/>
            <a:ext cx="5697452" cy="4030897"/>
          </a:xfrm>
          <a:prstGeom prst="rect">
            <a:avLst/>
          </a:prstGeom>
          <a:ln>
            <a:solidFill>
              <a:schemeClr val="accent1"/>
            </a:solidFill>
          </a:ln>
        </p:spPr>
      </p:pic>
    </p:spTree>
    <p:extLst>
      <p:ext uri="{BB962C8B-B14F-4D97-AF65-F5344CB8AC3E}">
        <p14:creationId xmlns:p14="http://schemas.microsoft.com/office/powerpoint/2010/main" val="344960673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19642-C411-E295-3C43-AAD58AEC97FB}"/>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2457C298-EC8A-0382-918D-AEBCCF26E1DA}"/>
              </a:ext>
            </a:extLst>
          </p:cNvPr>
          <p:cNvSpPr>
            <a:spLocks noGrp="1"/>
          </p:cNvSpPr>
          <p:nvPr>
            <p:ph type="body" idx="1"/>
          </p:nvPr>
        </p:nvSpPr>
        <p:spPr>
          <a:xfrm>
            <a:off x="428625" y="290099"/>
            <a:ext cx="5697453" cy="492443"/>
          </a:xfrm>
        </p:spPr>
        <p:txBody>
          <a:bodyPr/>
          <a:lstStyle/>
          <a:p>
            <a:r>
              <a:rPr lang="en-GB" dirty="0"/>
              <a:t>Example</a:t>
            </a:r>
          </a:p>
        </p:txBody>
      </p:sp>
      <p:pic>
        <p:nvPicPr>
          <p:cNvPr id="4" name="Grafik 3">
            <a:extLst>
              <a:ext uri="{FF2B5EF4-FFF2-40B4-BE49-F238E27FC236}">
                <a16:creationId xmlns:a16="http://schemas.microsoft.com/office/drawing/2014/main" id="{9E0E63CD-E176-F92A-1D8B-4CF0ACFA3426}"/>
              </a:ext>
            </a:extLst>
          </p:cNvPr>
          <p:cNvPicPr>
            <a:picLocks noChangeAspect="1"/>
          </p:cNvPicPr>
          <p:nvPr/>
        </p:nvPicPr>
        <p:blipFill>
          <a:blip r:embed="rId3"/>
          <a:srcRect/>
          <a:stretch/>
        </p:blipFill>
        <p:spPr>
          <a:xfrm>
            <a:off x="1723273" y="919486"/>
            <a:ext cx="5697452" cy="4030897"/>
          </a:xfrm>
          <a:prstGeom prst="rect">
            <a:avLst/>
          </a:prstGeom>
          <a:ln>
            <a:solidFill>
              <a:schemeClr val="accent1"/>
            </a:solidFill>
          </a:ln>
        </p:spPr>
      </p:pic>
      <p:pic>
        <p:nvPicPr>
          <p:cNvPr id="3" name="Grafik 2">
            <a:extLst>
              <a:ext uri="{FF2B5EF4-FFF2-40B4-BE49-F238E27FC236}">
                <a16:creationId xmlns:a16="http://schemas.microsoft.com/office/drawing/2014/main" id="{E63E0DFD-EB9E-BF3D-D3C5-150C5B8412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1848" y="2003601"/>
            <a:ext cx="635793" cy="635793"/>
          </a:xfrm>
          <a:prstGeom prst="rect">
            <a:avLst/>
          </a:prstGeom>
        </p:spPr>
      </p:pic>
      <p:sp>
        <p:nvSpPr>
          <p:cNvPr id="5" name="Textplatzhalter 1">
            <a:extLst>
              <a:ext uri="{FF2B5EF4-FFF2-40B4-BE49-F238E27FC236}">
                <a16:creationId xmlns:a16="http://schemas.microsoft.com/office/drawing/2014/main" id="{F00EB1AA-C7EB-2FBB-37EC-0764231D9322}"/>
              </a:ext>
            </a:extLst>
          </p:cNvPr>
          <p:cNvSpPr txBox="1">
            <a:spLocks/>
          </p:cNvSpPr>
          <p:nvPr/>
        </p:nvSpPr>
        <p:spPr>
          <a:xfrm>
            <a:off x="5451834" y="1834531"/>
            <a:ext cx="850206" cy="169070"/>
          </a:xfrm>
          <a:prstGeom prst="rect">
            <a:avLst/>
          </a:prstGeom>
        </p:spPr>
        <p:txBody>
          <a:bodyPr lIns="0" tIns="0" rIns="0" bIns="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800" b="1" i="0" u="none" strike="noStrike" cap="none">
                <a:solidFill>
                  <a:srgbClr val="E30613"/>
                </a:solidFill>
                <a:latin typeface="DINOT-Bold" panose="020B0504020101020102" pitchFamily="34" charset="77"/>
                <a:ea typeface="Open Sans" panose="020B0606030504020204" pitchFamily="34" charset="0"/>
                <a:cs typeface="Open Sans" panose="020B06060305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de-DE" sz="1100" b="0" dirty="0">
                <a:solidFill>
                  <a:schemeClr val="tx1"/>
                </a:solidFill>
                <a:latin typeface="Aptos" panose="020B0004020202020204" pitchFamily="34" charset="0"/>
              </a:rPr>
              <a:t>Niva</a:t>
            </a:r>
          </a:p>
        </p:txBody>
      </p:sp>
      <p:sp>
        <p:nvSpPr>
          <p:cNvPr id="6" name="Textplatzhalter 1">
            <a:extLst>
              <a:ext uri="{FF2B5EF4-FFF2-40B4-BE49-F238E27FC236}">
                <a16:creationId xmlns:a16="http://schemas.microsoft.com/office/drawing/2014/main" id="{2B6E2FE7-790C-2D82-74D5-8B0BE366101A}"/>
              </a:ext>
            </a:extLst>
          </p:cNvPr>
          <p:cNvSpPr txBox="1">
            <a:spLocks/>
          </p:cNvSpPr>
          <p:nvPr/>
        </p:nvSpPr>
        <p:spPr>
          <a:xfrm>
            <a:off x="5451834" y="2033998"/>
            <a:ext cx="1418656" cy="169070"/>
          </a:xfrm>
          <a:prstGeom prst="rect">
            <a:avLst/>
          </a:prstGeom>
        </p:spPr>
        <p:txBody>
          <a:bodyPr lIns="0" tIns="0" rIns="0" bIns="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800" b="1" i="0" u="none" strike="noStrike" cap="none">
                <a:solidFill>
                  <a:srgbClr val="E30613"/>
                </a:solidFill>
                <a:latin typeface="DINOT-Bold" panose="020B0504020101020102" pitchFamily="34" charset="77"/>
                <a:ea typeface="Open Sans" panose="020B0606030504020204" pitchFamily="34" charset="0"/>
                <a:cs typeface="Open Sans" panose="020B06060305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de-DE" sz="1100" b="0" dirty="0" err="1">
                <a:solidFill>
                  <a:schemeClr val="tx1"/>
                </a:solidFill>
                <a:latin typeface="Aptos" panose="020B0004020202020204" pitchFamily="34" charset="0"/>
              </a:rPr>
              <a:t>She</a:t>
            </a:r>
            <a:r>
              <a:rPr lang="de-DE" sz="1100" b="0" dirty="0">
                <a:solidFill>
                  <a:schemeClr val="tx1"/>
                </a:solidFill>
                <a:latin typeface="Aptos" panose="020B0004020202020204" pitchFamily="34" charset="0"/>
              </a:rPr>
              <a:t> </a:t>
            </a:r>
            <a:r>
              <a:rPr lang="de-DE" sz="1100" b="0" dirty="0" err="1">
                <a:solidFill>
                  <a:schemeClr val="tx1"/>
                </a:solidFill>
                <a:latin typeface="Aptos" panose="020B0004020202020204" pitchFamily="34" charset="0"/>
              </a:rPr>
              <a:t>is</a:t>
            </a:r>
            <a:r>
              <a:rPr lang="de-DE" sz="1100" b="0" dirty="0">
                <a:solidFill>
                  <a:schemeClr val="tx1"/>
                </a:solidFill>
                <a:latin typeface="Aptos" panose="020B0004020202020204" pitchFamily="34" charset="0"/>
              </a:rPr>
              <a:t> an </a:t>
            </a:r>
            <a:r>
              <a:rPr lang="de-DE" sz="1100" b="0" dirty="0" err="1">
                <a:solidFill>
                  <a:schemeClr val="tx1"/>
                </a:solidFill>
                <a:latin typeface="Aptos" panose="020B0004020202020204" pitchFamily="34" charset="0"/>
              </a:rPr>
              <a:t>atom</a:t>
            </a:r>
            <a:r>
              <a:rPr lang="de-DE" sz="1100" b="0" dirty="0">
                <a:solidFill>
                  <a:schemeClr val="tx1"/>
                </a:solidFill>
                <a:latin typeface="Aptos" panose="020B0004020202020204" pitchFamily="34" charset="0"/>
              </a:rPr>
              <a:t>.</a:t>
            </a:r>
          </a:p>
        </p:txBody>
      </p:sp>
      <p:sp>
        <p:nvSpPr>
          <p:cNvPr id="7" name="Textplatzhalter 1">
            <a:extLst>
              <a:ext uri="{FF2B5EF4-FFF2-40B4-BE49-F238E27FC236}">
                <a16:creationId xmlns:a16="http://schemas.microsoft.com/office/drawing/2014/main" id="{8059E8D9-C86B-256F-EF78-50A2394FF924}"/>
              </a:ext>
            </a:extLst>
          </p:cNvPr>
          <p:cNvSpPr txBox="1">
            <a:spLocks/>
          </p:cNvSpPr>
          <p:nvPr/>
        </p:nvSpPr>
        <p:spPr>
          <a:xfrm>
            <a:off x="5451834" y="2426819"/>
            <a:ext cx="1563821" cy="538016"/>
          </a:xfrm>
          <a:prstGeom prst="rect">
            <a:avLst/>
          </a:prstGeom>
        </p:spPr>
        <p:txBody>
          <a:bodyPr lIns="0" tIns="0" rIns="0" bIns="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800" b="1" i="0" u="none" strike="noStrike" cap="none">
                <a:solidFill>
                  <a:srgbClr val="E30613"/>
                </a:solidFill>
                <a:latin typeface="DINOT-Bold" panose="020B0504020101020102" pitchFamily="34" charset="77"/>
                <a:ea typeface="Open Sans" panose="020B0606030504020204" pitchFamily="34" charset="0"/>
                <a:cs typeface="Open Sans" panose="020B06060305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de-DE" sz="1100" b="0" dirty="0">
                <a:solidFill>
                  <a:schemeClr val="tx1"/>
                </a:solidFill>
                <a:latin typeface="Aptos" panose="020B0004020202020204" pitchFamily="34" charset="0"/>
              </a:rPr>
              <a:t>Age </a:t>
            </a:r>
            <a:r>
              <a:rPr lang="de-DE" sz="1100" b="0" dirty="0" err="1">
                <a:solidFill>
                  <a:schemeClr val="tx1"/>
                </a:solidFill>
                <a:latin typeface="Aptos" panose="020B0004020202020204" pitchFamily="34" charset="0"/>
              </a:rPr>
              <a:t>unknown</a:t>
            </a:r>
            <a:r>
              <a:rPr lang="de-DE" sz="1100" b="0" dirty="0">
                <a:solidFill>
                  <a:schemeClr val="tx1"/>
                </a:solidFill>
                <a:latin typeface="Aptos" panose="020B0004020202020204" pitchFamily="34" charset="0"/>
              </a:rPr>
              <a:t>, </a:t>
            </a:r>
            <a:r>
              <a:rPr lang="de-DE" sz="1100" b="0" dirty="0" err="1">
                <a:solidFill>
                  <a:schemeClr val="tx1"/>
                </a:solidFill>
                <a:latin typeface="Aptos" panose="020B0004020202020204" pitchFamily="34" charset="0"/>
              </a:rPr>
              <a:t>appears</a:t>
            </a:r>
            <a:r>
              <a:rPr lang="de-DE" sz="1100" b="0" dirty="0">
                <a:solidFill>
                  <a:schemeClr val="tx1"/>
                </a:solidFill>
                <a:latin typeface="Aptos" panose="020B0004020202020204" pitchFamily="34" charset="0"/>
              </a:rPr>
              <a:t> </a:t>
            </a:r>
            <a:r>
              <a:rPr lang="de-DE" sz="1100" b="0" dirty="0" err="1">
                <a:solidFill>
                  <a:schemeClr val="tx1"/>
                </a:solidFill>
                <a:latin typeface="Aptos" panose="020B0004020202020204" pitchFamily="34" charset="0"/>
              </a:rPr>
              <a:t>as</a:t>
            </a:r>
            <a:r>
              <a:rPr lang="de-DE" sz="1100" b="0" dirty="0">
                <a:solidFill>
                  <a:schemeClr val="tx1"/>
                </a:solidFill>
                <a:latin typeface="Aptos" panose="020B0004020202020204" pitchFamily="34" charset="0"/>
              </a:rPr>
              <a:t> a </a:t>
            </a:r>
            <a:r>
              <a:rPr lang="de-DE" sz="1100" b="0" dirty="0" err="1">
                <a:solidFill>
                  <a:schemeClr val="tx1"/>
                </a:solidFill>
                <a:latin typeface="Aptos" panose="020B0004020202020204" pitchFamily="34" charset="0"/>
              </a:rPr>
              <a:t>shy</a:t>
            </a:r>
            <a:r>
              <a:rPr lang="de-DE" sz="1100" b="0" dirty="0">
                <a:solidFill>
                  <a:schemeClr val="tx1"/>
                </a:solidFill>
                <a:latin typeface="Aptos" panose="020B0004020202020204" pitchFamily="34" charset="0"/>
              </a:rPr>
              <a:t> and </a:t>
            </a:r>
            <a:r>
              <a:rPr lang="de-DE" sz="1100" b="0" dirty="0" err="1">
                <a:solidFill>
                  <a:schemeClr val="tx1"/>
                </a:solidFill>
                <a:latin typeface="Aptos" panose="020B0004020202020204" pitchFamily="34" charset="0"/>
              </a:rPr>
              <a:t>introvert</a:t>
            </a:r>
            <a:r>
              <a:rPr lang="de-DE" sz="1100" b="0" dirty="0">
                <a:solidFill>
                  <a:schemeClr val="tx1"/>
                </a:solidFill>
                <a:latin typeface="Aptos" panose="020B0004020202020204" pitchFamily="34" charset="0"/>
              </a:rPr>
              <a:t> </a:t>
            </a:r>
            <a:r>
              <a:rPr lang="de-DE" sz="1100" b="0" dirty="0" err="1">
                <a:solidFill>
                  <a:schemeClr val="tx1"/>
                </a:solidFill>
                <a:latin typeface="Aptos" panose="020B0004020202020204" pitchFamily="34" charset="0"/>
              </a:rPr>
              <a:t>being</a:t>
            </a:r>
            <a:r>
              <a:rPr lang="de-DE" sz="1100" b="0" dirty="0">
                <a:solidFill>
                  <a:schemeClr val="tx1"/>
                </a:solidFill>
                <a:latin typeface="Aptos" panose="020B0004020202020204" pitchFamily="34" charset="0"/>
              </a:rPr>
              <a:t>. </a:t>
            </a:r>
          </a:p>
        </p:txBody>
      </p:sp>
      <p:sp>
        <p:nvSpPr>
          <p:cNvPr id="8" name="Textplatzhalter 1">
            <a:extLst>
              <a:ext uri="{FF2B5EF4-FFF2-40B4-BE49-F238E27FC236}">
                <a16:creationId xmlns:a16="http://schemas.microsoft.com/office/drawing/2014/main" id="{3213E1B5-0C89-D30B-9B5C-8BCB4EA0517A}"/>
              </a:ext>
            </a:extLst>
          </p:cNvPr>
          <p:cNvSpPr txBox="1">
            <a:spLocks/>
          </p:cNvSpPr>
          <p:nvPr/>
        </p:nvSpPr>
        <p:spPr>
          <a:xfrm>
            <a:off x="3817962" y="3251650"/>
            <a:ext cx="943224" cy="1299798"/>
          </a:xfrm>
          <a:prstGeom prst="rect">
            <a:avLst/>
          </a:prstGeom>
        </p:spPr>
        <p:txBody>
          <a:bodyPr lIns="0" tIns="0" rIns="0" bIns="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800" b="1" i="0" u="none" strike="noStrike" cap="none">
                <a:solidFill>
                  <a:srgbClr val="E30613"/>
                </a:solidFill>
                <a:latin typeface="DINOT-Bold" panose="020B0504020101020102" pitchFamily="34" charset="77"/>
                <a:ea typeface="Open Sans" panose="020B0606030504020204" pitchFamily="34" charset="0"/>
                <a:cs typeface="Open Sans" panose="020B06060305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de-DE" sz="1100" b="0" dirty="0" err="1">
                <a:solidFill>
                  <a:schemeClr val="tx1"/>
                </a:solidFill>
                <a:latin typeface="Aptos" panose="020B0004020202020204" pitchFamily="34" charset="0"/>
              </a:rPr>
              <a:t>Wants</a:t>
            </a:r>
            <a:r>
              <a:rPr lang="de-DE" sz="1100" b="0" dirty="0">
                <a:solidFill>
                  <a:schemeClr val="tx1"/>
                </a:solidFill>
                <a:latin typeface="Aptos" panose="020B0004020202020204" pitchFamily="34" charset="0"/>
              </a:rPr>
              <a:t> </a:t>
            </a:r>
            <a:r>
              <a:rPr lang="de-DE" sz="1100" b="0" dirty="0" err="1">
                <a:solidFill>
                  <a:schemeClr val="tx1"/>
                </a:solidFill>
                <a:latin typeface="Aptos" panose="020B0004020202020204" pitchFamily="34" charset="0"/>
              </a:rPr>
              <a:t>to</a:t>
            </a:r>
            <a:r>
              <a:rPr lang="de-DE" sz="1100" b="0" dirty="0">
                <a:solidFill>
                  <a:schemeClr val="tx1"/>
                </a:solidFill>
                <a:latin typeface="Aptos" panose="020B0004020202020204" pitchFamily="34" charset="0"/>
              </a:rPr>
              <a:t> </a:t>
            </a:r>
            <a:r>
              <a:rPr lang="de-DE" sz="1100" b="0" dirty="0" err="1">
                <a:solidFill>
                  <a:schemeClr val="tx1"/>
                </a:solidFill>
                <a:latin typeface="Aptos" panose="020B0004020202020204" pitchFamily="34" charset="0"/>
              </a:rPr>
              <a:t>be</a:t>
            </a:r>
            <a:r>
              <a:rPr lang="de-DE" sz="1100" b="0" dirty="0">
                <a:solidFill>
                  <a:schemeClr val="tx1"/>
                </a:solidFill>
                <a:latin typeface="Aptos" panose="020B0004020202020204" pitchFamily="34" charset="0"/>
              </a:rPr>
              <a:t> </a:t>
            </a:r>
            <a:r>
              <a:rPr lang="de-DE" sz="1100" b="0" dirty="0" err="1">
                <a:solidFill>
                  <a:schemeClr val="tx1"/>
                </a:solidFill>
                <a:latin typeface="Aptos" panose="020B0004020202020204" pitchFamily="34" charset="0"/>
              </a:rPr>
              <a:t>important</a:t>
            </a:r>
            <a:r>
              <a:rPr lang="de-DE" sz="1100" b="0" dirty="0">
                <a:solidFill>
                  <a:schemeClr val="tx1"/>
                </a:solidFill>
                <a:latin typeface="Aptos" panose="020B0004020202020204" pitchFamily="34" charset="0"/>
              </a:rPr>
              <a:t> and </a:t>
            </a:r>
            <a:r>
              <a:rPr lang="de-DE" sz="1100" b="0" dirty="0" err="1">
                <a:solidFill>
                  <a:schemeClr val="tx1"/>
                </a:solidFill>
                <a:latin typeface="Aptos" panose="020B0004020202020204" pitchFamily="34" charset="0"/>
              </a:rPr>
              <a:t>achieve</a:t>
            </a:r>
            <a:r>
              <a:rPr lang="de-DE" sz="1100" b="0" dirty="0">
                <a:solidFill>
                  <a:schemeClr val="tx1"/>
                </a:solidFill>
                <a:latin typeface="Aptos" panose="020B0004020202020204" pitchFamily="34" charset="0"/>
              </a:rPr>
              <a:t> </a:t>
            </a:r>
            <a:r>
              <a:rPr lang="de-DE" sz="1100" b="0" dirty="0" err="1">
                <a:solidFill>
                  <a:schemeClr val="tx1"/>
                </a:solidFill>
                <a:latin typeface="Aptos" panose="020B0004020202020204" pitchFamily="34" charset="0"/>
              </a:rPr>
              <a:t>something</a:t>
            </a:r>
            <a:r>
              <a:rPr lang="de-DE" sz="1100" b="0" dirty="0">
                <a:solidFill>
                  <a:schemeClr val="tx1"/>
                </a:solidFill>
                <a:latin typeface="Aptos" panose="020B0004020202020204" pitchFamily="34" charset="0"/>
              </a:rPr>
              <a:t>.</a:t>
            </a:r>
          </a:p>
        </p:txBody>
      </p:sp>
      <p:sp>
        <p:nvSpPr>
          <p:cNvPr id="9" name="Textplatzhalter 1">
            <a:extLst>
              <a:ext uri="{FF2B5EF4-FFF2-40B4-BE49-F238E27FC236}">
                <a16:creationId xmlns:a16="http://schemas.microsoft.com/office/drawing/2014/main" id="{A1F65F88-D449-3F2F-84A5-BB0CF617E908}"/>
              </a:ext>
            </a:extLst>
          </p:cNvPr>
          <p:cNvSpPr txBox="1">
            <a:spLocks/>
          </p:cNvSpPr>
          <p:nvPr/>
        </p:nvSpPr>
        <p:spPr>
          <a:xfrm>
            <a:off x="4937438" y="3279018"/>
            <a:ext cx="943224" cy="1048616"/>
          </a:xfrm>
          <a:prstGeom prst="rect">
            <a:avLst/>
          </a:prstGeom>
        </p:spPr>
        <p:txBody>
          <a:bodyPr lIns="0" tIns="0" rIns="0" bIns="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800" b="1" i="0" u="none" strike="noStrike" cap="none">
                <a:solidFill>
                  <a:srgbClr val="E30613"/>
                </a:solidFill>
                <a:latin typeface="DINOT-Bold" panose="020B0504020101020102" pitchFamily="34" charset="77"/>
                <a:ea typeface="Open Sans" panose="020B0606030504020204" pitchFamily="34" charset="0"/>
                <a:cs typeface="Open Sans" panose="020B06060305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de-DE" sz="1100" b="0" dirty="0" err="1">
                <a:solidFill>
                  <a:schemeClr val="tx1"/>
                </a:solidFill>
                <a:latin typeface="Aptos" panose="020B0004020202020204" pitchFamily="34" charset="0"/>
              </a:rPr>
              <a:t>Isn’t</a:t>
            </a:r>
            <a:r>
              <a:rPr lang="de-DE" sz="1100" b="0" dirty="0">
                <a:solidFill>
                  <a:schemeClr val="tx1"/>
                </a:solidFill>
                <a:latin typeface="Aptos" panose="020B0004020202020204" pitchFamily="34" charset="0"/>
              </a:rPr>
              <a:t> </a:t>
            </a:r>
            <a:r>
              <a:rPr lang="de-DE" sz="1100" b="0" dirty="0" err="1">
                <a:solidFill>
                  <a:schemeClr val="tx1"/>
                </a:solidFill>
                <a:latin typeface="Aptos" panose="020B0004020202020204" pitchFamily="34" charset="0"/>
              </a:rPr>
              <a:t>confident</a:t>
            </a:r>
            <a:r>
              <a:rPr lang="de-DE" sz="1100" b="0" dirty="0">
                <a:solidFill>
                  <a:schemeClr val="tx1"/>
                </a:solidFill>
                <a:latin typeface="Aptos" panose="020B0004020202020204" pitchFamily="34" charset="0"/>
              </a:rPr>
              <a:t> and </a:t>
            </a:r>
            <a:r>
              <a:rPr lang="de-DE" sz="1100" b="0" dirty="0" err="1">
                <a:solidFill>
                  <a:schemeClr val="tx1"/>
                </a:solidFill>
                <a:latin typeface="Aptos" panose="020B0004020202020204" pitchFamily="34" charset="0"/>
              </a:rPr>
              <a:t>rather</a:t>
            </a:r>
            <a:r>
              <a:rPr lang="de-DE" sz="1100" b="0" dirty="0">
                <a:solidFill>
                  <a:schemeClr val="tx1"/>
                </a:solidFill>
                <a:latin typeface="Aptos" panose="020B0004020202020204" pitchFamily="34" charset="0"/>
              </a:rPr>
              <a:t> </a:t>
            </a:r>
            <a:r>
              <a:rPr lang="de-DE" sz="1100" b="0" dirty="0" err="1">
                <a:solidFill>
                  <a:schemeClr val="tx1"/>
                </a:solidFill>
                <a:latin typeface="Aptos" panose="020B0004020202020204" pitchFamily="34" charset="0"/>
              </a:rPr>
              <a:t>hesitant</a:t>
            </a:r>
            <a:r>
              <a:rPr lang="de-DE" sz="1100" b="0" dirty="0">
                <a:solidFill>
                  <a:schemeClr val="tx1"/>
                </a:solidFill>
                <a:latin typeface="Aptos" panose="020B0004020202020204" pitchFamily="34" charset="0"/>
              </a:rPr>
              <a:t> </a:t>
            </a:r>
            <a:r>
              <a:rPr lang="de-DE" sz="1100" b="0" dirty="0" err="1">
                <a:solidFill>
                  <a:schemeClr val="tx1"/>
                </a:solidFill>
                <a:latin typeface="Aptos" panose="020B0004020202020204" pitchFamily="34" charset="0"/>
              </a:rPr>
              <a:t>because</a:t>
            </a:r>
            <a:r>
              <a:rPr lang="de-DE" sz="1100" b="0" dirty="0">
                <a:solidFill>
                  <a:schemeClr val="tx1"/>
                </a:solidFill>
                <a:latin typeface="Aptos" panose="020B0004020202020204" pitchFamily="34" charset="0"/>
              </a:rPr>
              <a:t> </a:t>
            </a:r>
            <a:r>
              <a:rPr lang="de-DE" sz="1100" b="0" dirty="0" err="1">
                <a:solidFill>
                  <a:schemeClr val="tx1"/>
                </a:solidFill>
                <a:latin typeface="Aptos" panose="020B0004020202020204" pitchFamily="34" charset="0"/>
              </a:rPr>
              <a:t>of</a:t>
            </a:r>
            <a:r>
              <a:rPr lang="de-DE" sz="1100" b="0" dirty="0">
                <a:solidFill>
                  <a:schemeClr val="tx1"/>
                </a:solidFill>
                <a:latin typeface="Aptos" panose="020B0004020202020204" pitchFamily="34" charset="0"/>
              </a:rPr>
              <a:t> her </a:t>
            </a:r>
            <a:r>
              <a:rPr lang="de-DE" sz="1100" b="0" dirty="0" err="1">
                <a:solidFill>
                  <a:schemeClr val="tx1"/>
                </a:solidFill>
                <a:latin typeface="Aptos" panose="020B0004020202020204" pitchFamily="34" charset="0"/>
              </a:rPr>
              <a:t>weaknesses</a:t>
            </a:r>
            <a:r>
              <a:rPr lang="de-DE" sz="1100" b="0" dirty="0">
                <a:solidFill>
                  <a:schemeClr val="tx1"/>
                </a:solidFill>
                <a:latin typeface="Aptos" panose="020B0004020202020204" pitchFamily="34" charset="0"/>
              </a:rPr>
              <a:t>.</a:t>
            </a:r>
          </a:p>
        </p:txBody>
      </p:sp>
      <p:sp>
        <p:nvSpPr>
          <p:cNvPr id="10" name="Textplatzhalter 1">
            <a:extLst>
              <a:ext uri="{FF2B5EF4-FFF2-40B4-BE49-F238E27FC236}">
                <a16:creationId xmlns:a16="http://schemas.microsoft.com/office/drawing/2014/main" id="{18E3CF59-411D-3533-3D8C-CD2F5A26CCAF}"/>
              </a:ext>
            </a:extLst>
          </p:cNvPr>
          <p:cNvSpPr txBox="1">
            <a:spLocks/>
          </p:cNvSpPr>
          <p:nvPr/>
        </p:nvSpPr>
        <p:spPr>
          <a:xfrm>
            <a:off x="6056914" y="3279019"/>
            <a:ext cx="1014704" cy="1272430"/>
          </a:xfrm>
          <a:prstGeom prst="rect">
            <a:avLst/>
          </a:prstGeom>
        </p:spPr>
        <p:txBody>
          <a:bodyPr lIns="0" tIns="0" rIns="0" bIns="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800" b="1" i="0" u="none" strike="noStrike" cap="none">
                <a:solidFill>
                  <a:srgbClr val="E30613"/>
                </a:solidFill>
                <a:latin typeface="DINOT-Bold" panose="020B0504020101020102" pitchFamily="34" charset="77"/>
                <a:ea typeface="Open Sans" panose="020B0606030504020204" pitchFamily="34" charset="0"/>
                <a:cs typeface="Open Sans" panose="020B06060305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de-DE" sz="1100" b="0" dirty="0" err="1">
                <a:solidFill>
                  <a:schemeClr val="tx1"/>
                </a:solidFill>
                <a:latin typeface="Aptos" panose="020B0004020202020204" pitchFamily="34" charset="0"/>
              </a:rPr>
              <a:t>Introverted</a:t>
            </a:r>
            <a:r>
              <a:rPr lang="de-DE" sz="1100" b="0" dirty="0">
                <a:solidFill>
                  <a:schemeClr val="tx1"/>
                </a:solidFill>
                <a:latin typeface="Aptos" panose="020B0004020202020204" pitchFamily="34" charset="0"/>
              </a:rPr>
              <a:t>, </a:t>
            </a:r>
            <a:r>
              <a:rPr lang="de-DE" sz="1100" b="0" dirty="0" err="1">
                <a:solidFill>
                  <a:schemeClr val="tx1"/>
                </a:solidFill>
                <a:latin typeface="Aptos" panose="020B0004020202020204" pitchFamily="34" charset="0"/>
              </a:rPr>
              <a:t>curious</a:t>
            </a:r>
            <a:r>
              <a:rPr lang="de-DE" sz="1100" b="0" dirty="0">
                <a:solidFill>
                  <a:schemeClr val="tx1"/>
                </a:solidFill>
                <a:latin typeface="Aptos" panose="020B0004020202020204" pitchFamily="34" charset="0"/>
              </a:rPr>
              <a:t>, </a:t>
            </a:r>
            <a:r>
              <a:rPr lang="de-DE" sz="1100" b="0" dirty="0" err="1">
                <a:solidFill>
                  <a:schemeClr val="tx1"/>
                </a:solidFill>
                <a:latin typeface="Aptos" panose="020B0004020202020204" pitchFamily="34" charset="0"/>
              </a:rPr>
              <a:t>pessimistic</a:t>
            </a:r>
            <a:r>
              <a:rPr lang="de-DE" sz="1100" b="0" dirty="0">
                <a:solidFill>
                  <a:schemeClr val="tx1"/>
                </a:solidFill>
                <a:latin typeface="Aptos" panose="020B0004020202020204" pitchFamily="34" charset="0"/>
              </a:rPr>
              <a:t>, </a:t>
            </a:r>
            <a:r>
              <a:rPr lang="de-DE" sz="1100" b="0" dirty="0" err="1">
                <a:solidFill>
                  <a:schemeClr val="tx1"/>
                </a:solidFill>
                <a:latin typeface="Aptos" panose="020B0004020202020204" pitchFamily="34" charset="0"/>
              </a:rPr>
              <a:t>enthusiastic</a:t>
            </a:r>
            <a:r>
              <a:rPr lang="de-DE" sz="1100" b="0" dirty="0">
                <a:solidFill>
                  <a:schemeClr val="tx1"/>
                </a:solidFill>
                <a:latin typeface="Aptos" panose="020B0004020202020204" pitchFamily="34" charset="0"/>
              </a:rPr>
              <a:t> </a:t>
            </a:r>
          </a:p>
        </p:txBody>
      </p:sp>
    </p:spTree>
    <p:extLst>
      <p:ext uri="{BB962C8B-B14F-4D97-AF65-F5344CB8AC3E}">
        <p14:creationId xmlns:p14="http://schemas.microsoft.com/office/powerpoint/2010/main" val="43979352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550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7E5032F-0DC3-2D3A-85F2-95CC17FDFC54}"/>
              </a:ext>
            </a:extLst>
          </p:cNvPr>
          <p:cNvSpPr>
            <a:spLocks noGrp="1"/>
          </p:cNvSpPr>
          <p:nvPr>
            <p:ph type="body" idx="1"/>
          </p:nvPr>
        </p:nvSpPr>
        <p:spPr/>
        <p:txBody>
          <a:bodyPr/>
          <a:lstStyle/>
          <a:p>
            <a:r>
              <a:rPr lang="de-DE" dirty="0"/>
              <a:t>Learning </a:t>
            </a:r>
            <a:r>
              <a:rPr lang="de-DE" dirty="0" err="1"/>
              <a:t>goals</a:t>
            </a:r>
            <a:endParaRPr lang="de-DE" dirty="0"/>
          </a:p>
        </p:txBody>
      </p:sp>
      <p:pic>
        <p:nvPicPr>
          <p:cNvPr id="6" name="Grafik 5">
            <a:extLst>
              <a:ext uri="{FF2B5EF4-FFF2-40B4-BE49-F238E27FC236}">
                <a16:creationId xmlns:a16="http://schemas.microsoft.com/office/drawing/2014/main" id="{54622FFB-9ECD-E66D-9CC8-083739CDD0DF}"/>
              </a:ext>
            </a:extLst>
          </p:cNvPr>
          <p:cNvPicPr>
            <a:picLocks noChangeAspect="1"/>
          </p:cNvPicPr>
          <p:nvPr/>
        </p:nvPicPr>
        <p:blipFill>
          <a:blip r:embed="rId4"/>
          <a:stretch>
            <a:fillRect/>
          </a:stretch>
        </p:blipFill>
        <p:spPr>
          <a:xfrm>
            <a:off x="5182326" y="2876204"/>
            <a:ext cx="3793434" cy="2121017"/>
          </a:xfrm>
          <a:prstGeom prst="rect">
            <a:avLst/>
          </a:prstGeom>
          <a:ln>
            <a:solidFill>
              <a:schemeClr val="accent1"/>
            </a:solidFill>
          </a:ln>
        </p:spPr>
      </p:pic>
      <p:pic>
        <p:nvPicPr>
          <p:cNvPr id="7" name="Grafik 6">
            <a:extLst>
              <a:ext uri="{FF2B5EF4-FFF2-40B4-BE49-F238E27FC236}">
                <a16:creationId xmlns:a16="http://schemas.microsoft.com/office/drawing/2014/main" id="{37B96B68-0456-F015-60B0-21AC3C97A126}"/>
              </a:ext>
            </a:extLst>
          </p:cNvPr>
          <p:cNvPicPr>
            <a:picLocks noChangeAspect="1"/>
          </p:cNvPicPr>
          <p:nvPr/>
        </p:nvPicPr>
        <p:blipFill>
          <a:blip r:embed="rId5"/>
          <a:stretch>
            <a:fillRect/>
          </a:stretch>
        </p:blipFill>
        <p:spPr>
          <a:xfrm>
            <a:off x="3170074" y="1017767"/>
            <a:ext cx="3793434" cy="2121017"/>
          </a:xfrm>
          <a:prstGeom prst="rect">
            <a:avLst/>
          </a:prstGeom>
          <a:ln>
            <a:solidFill>
              <a:schemeClr val="accent1"/>
            </a:solidFill>
          </a:ln>
        </p:spPr>
      </p:pic>
      <p:pic>
        <p:nvPicPr>
          <p:cNvPr id="8" name="Grafik 7">
            <a:extLst>
              <a:ext uri="{FF2B5EF4-FFF2-40B4-BE49-F238E27FC236}">
                <a16:creationId xmlns:a16="http://schemas.microsoft.com/office/drawing/2014/main" id="{20094AE5-C8EA-BB9B-1E53-6D8A85390130}"/>
              </a:ext>
            </a:extLst>
          </p:cNvPr>
          <p:cNvPicPr>
            <a:picLocks noChangeAspect="1"/>
          </p:cNvPicPr>
          <p:nvPr/>
        </p:nvPicPr>
        <p:blipFill>
          <a:blip r:embed="rId6"/>
          <a:stretch>
            <a:fillRect/>
          </a:stretch>
        </p:blipFill>
        <p:spPr>
          <a:xfrm>
            <a:off x="290608" y="2853086"/>
            <a:ext cx="3793434" cy="2121017"/>
          </a:xfrm>
          <a:prstGeom prst="rect">
            <a:avLst/>
          </a:prstGeom>
          <a:ln>
            <a:solidFill>
              <a:schemeClr val="accent1"/>
            </a:solidFill>
          </a:ln>
        </p:spPr>
      </p:pic>
    </p:spTree>
    <p:extLst>
      <p:ext uri="{BB962C8B-B14F-4D97-AF65-F5344CB8AC3E}">
        <p14:creationId xmlns:p14="http://schemas.microsoft.com/office/powerpoint/2010/main" val="414956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Ein Bild, das Würfel, Würfelspiel, Im Haus enthält.&#10;&#10;Automatisch generierte Beschreibung">
            <a:extLst>
              <a:ext uri="{FF2B5EF4-FFF2-40B4-BE49-F238E27FC236}">
                <a16:creationId xmlns:a16="http://schemas.microsoft.com/office/drawing/2014/main" id="{90E4A852-D937-1606-E356-62288950E07A}"/>
              </a:ext>
            </a:extLst>
          </p:cNvPr>
          <p:cNvPicPr>
            <a:picLocks noGrp="1" noChangeAspect="1"/>
          </p:cNvPicPr>
          <p:nvPr>
            <p:ph type="pic" sz="quarter" idx="10"/>
          </p:nvPr>
        </p:nvPicPr>
        <p:blipFill rotWithShape="1">
          <a:blip r:embed="rId3"/>
          <a:srcRect l="33334"/>
          <a:stretch/>
        </p:blipFill>
        <p:spPr>
          <a:xfrm>
            <a:off x="4572000" y="0"/>
            <a:ext cx="4572000" cy="5143500"/>
          </a:xfrm>
        </p:spPr>
      </p:pic>
      <p:sp>
        <p:nvSpPr>
          <p:cNvPr id="2" name="Textplatzhalter 1">
            <a:extLst>
              <a:ext uri="{FF2B5EF4-FFF2-40B4-BE49-F238E27FC236}">
                <a16:creationId xmlns:a16="http://schemas.microsoft.com/office/drawing/2014/main" id="{93C9B179-D5F4-EF4B-A084-CB617F467886}"/>
              </a:ext>
            </a:extLst>
          </p:cNvPr>
          <p:cNvSpPr>
            <a:spLocks noGrp="1"/>
          </p:cNvSpPr>
          <p:nvPr>
            <p:ph type="body" idx="1"/>
          </p:nvPr>
        </p:nvSpPr>
        <p:spPr>
          <a:xfrm>
            <a:off x="428626" y="330291"/>
            <a:ext cx="3897965" cy="1772793"/>
          </a:xfrm>
        </p:spPr>
        <p:txBody>
          <a:bodyPr/>
          <a:lstStyle/>
          <a:p>
            <a:pPr>
              <a:lnSpc>
                <a:spcPct val="90000"/>
              </a:lnSpc>
            </a:pPr>
            <a:r>
              <a:rPr lang="en-GB" dirty="0"/>
              <a:t>EXERCISE</a:t>
            </a:r>
          </a:p>
          <a:p>
            <a:pPr>
              <a:lnSpc>
                <a:spcPct val="90000"/>
              </a:lnSpc>
            </a:pPr>
            <a:r>
              <a:rPr lang="en-GB" dirty="0"/>
              <a:t>Create your story</a:t>
            </a:r>
          </a:p>
          <a:p>
            <a:pPr>
              <a:lnSpc>
                <a:spcPct val="90000"/>
              </a:lnSpc>
            </a:pPr>
            <a:endParaRPr lang="en-GB" dirty="0"/>
          </a:p>
          <a:p>
            <a:pPr>
              <a:lnSpc>
                <a:spcPct val="90000"/>
              </a:lnSpc>
            </a:pPr>
            <a:endParaRPr lang="en-GB" dirty="0"/>
          </a:p>
        </p:txBody>
      </p:sp>
    </p:spTree>
    <p:extLst>
      <p:ext uri="{BB962C8B-B14F-4D97-AF65-F5344CB8AC3E}">
        <p14:creationId xmlns:p14="http://schemas.microsoft.com/office/powerpoint/2010/main" val="2350631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3"/>
        <p:cNvGrpSpPr/>
        <p:nvPr/>
      </p:nvGrpSpPr>
      <p:grpSpPr>
        <a:xfrm>
          <a:off x="0" y="0"/>
          <a:ext cx="0" cy="0"/>
          <a:chOff x="0" y="0"/>
          <a:chExt cx="0" cy="0"/>
        </a:xfrm>
      </p:grpSpPr>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a:prstGeom prst="rect">
            <a:avLst/>
          </a:prstGeom>
        </p:spPr>
        <p:txBody>
          <a:bodyPr/>
          <a:lstStyle/>
          <a:p>
            <a:r>
              <a:rPr lang="en-GB" dirty="0"/>
              <a:t>Creating your story</a:t>
            </a:r>
          </a:p>
        </p:txBody>
      </p:sp>
      <p:sp>
        <p:nvSpPr>
          <p:cNvPr id="2" name="Textplatzhalter 4">
            <a:extLst>
              <a:ext uri="{FF2B5EF4-FFF2-40B4-BE49-F238E27FC236}">
                <a16:creationId xmlns:a16="http://schemas.microsoft.com/office/drawing/2014/main" id="{EA3C499F-83FE-5BAC-E313-3715FF8D3972}"/>
              </a:ext>
            </a:extLst>
          </p:cNvPr>
          <p:cNvSpPr txBox="1">
            <a:spLocks/>
          </p:cNvSpPr>
          <p:nvPr/>
        </p:nvSpPr>
        <p:spPr>
          <a:xfrm>
            <a:off x="433069" y="2731008"/>
            <a:ext cx="1636636" cy="1942783"/>
          </a:xfrm>
          <a:prstGeom prst="rect">
            <a:avLst/>
          </a:prstGeom>
        </p:spPr>
        <p:txBody>
          <a:bodyPr/>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pPr marL="0" indent="0">
              <a:buNone/>
            </a:pPr>
            <a:r>
              <a:rPr lang="de-DE" sz="1100" dirty="0">
                <a:latin typeface="Aptos" panose="020B0004020202020204" pitchFamily="34" charset="0"/>
              </a:rPr>
              <a:t>Come </a:t>
            </a:r>
            <a:r>
              <a:rPr lang="de-DE" sz="1100" dirty="0" err="1">
                <a:latin typeface="Aptos" panose="020B0004020202020204" pitchFamily="34" charset="0"/>
              </a:rPr>
              <a:t>up</a:t>
            </a:r>
            <a:r>
              <a:rPr lang="de-DE" sz="1100" dirty="0">
                <a:latin typeface="Aptos" panose="020B0004020202020204" pitchFamily="34" charset="0"/>
              </a:rPr>
              <a:t> </a:t>
            </a:r>
            <a:r>
              <a:rPr lang="de-DE" sz="1100" dirty="0" err="1">
                <a:latin typeface="Aptos" panose="020B0004020202020204" pitchFamily="34" charset="0"/>
              </a:rPr>
              <a:t>with</a:t>
            </a:r>
            <a:r>
              <a:rPr lang="de-DE" sz="1100" dirty="0">
                <a:latin typeface="Aptos" panose="020B0004020202020204" pitchFamily="34" charset="0"/>
              </a:rPr>
              <a:t> </a:t>
            </a:r>
            <a:r>
              <a:rPr lang="de-DE" sz="1100" b="1" dirty="0" err="1">
                <a:latin typeface="Aptos" panose="020B0004020202020204" pitchFamily="34" charset="0"/>
              </a:rPr>
              <a:t>short</a:t>
            </a:r>
            <a:r>
              <a:rPr lang="de-DE" sz="1100" b="1" dirty="0">
                <a:latin typeface="Aptos" panose="020B0004020202020204" pitchFamily="34" charset="0"/>
              </a:rPr>
              <a:t> and tangible </a:t>
            </a:r>
            <a:r>
              <a:rPr lang="de-DE" sz="1100" b="1" dirty="0" err="1">
                <a:latin typeface="Aptos" panose="020B0004020202020204" pitchFamily="34" charset="0"/>
              </a:rPr>
              <a:t>description</a:t>
            </a:r>
            <a:r>
              <a:rPr lang="de-DE" sz="1100" dirty="0">
                <a:latin typeface="Aptos" panose="020B0004020202020204" pitchFamily="34" charset="0"/>
              </a:rPr>
              <a:t> </a:t>
            </a:r>
            <a:r>
              <a:rPr lang="de-DE" sz="1100" dirty="0" err="1">
                <a:latin typeface="Aptos" panose="020B0004020202020204" pitchFamily="34" charset="0"/>
              </a:rPr>
              <a:t>of</a:t>
            </a:r>
            <a:r>
              <a:rPr lang="de-DE" sz="1100" dirty="0">
                <a:latin typeface="Aptos" panose="020B0004020202020204" pitchFamily="34" charset="0"/>
              </a:rPr>
              <a:t> </a:t>
            </a:r>
            <a:r>
              <a:rPr lang="de-DE" sz="1100" dirty="0" err="1">
                <a:latin typeface="Aptos" panose="020B0004020202020204" pitchFamily="34" charset="0"/>
              </a:rPr>
              <a:t>the</a:t>
            </a:r>
            <a:r>
              <a:rPr lang="de-DE" sz="1100" dirty="0">
                <a:latin typeface="Aptos" panose="020B0004020202020204" pitchFamily="34" charset="0"/>
              </a:rPr>
              <a:t> </a:t>
            </a:r>
            <a:r>
              <a:rPr lang="de-DE" sz="1100" dirty="0" err="1">
                <a:latin typeface="Aptos" panose="020B0004020202020204" pitchFamily="34" charset="0"/>
              </a:rPr>
              <a:t>world</a:t>
            </a:r>
            <a:r>
              <a:rPr lang="de-DE" sz="1100" dirty="0">
                <a:latin typeface="Aptos" panose="020B0004020202020204" pitchFamily="34" charset="0"/>
              </a:rPr>
              <a:t> </a:t>
            </a:r>
            <a:r>
              <a:rPr lang="de-DE" sz="1100" dirty="0" err="1">
                <a:latin typeface="Aptos" panose="020B0004020202020204" pitchFamily="34" charset="0"/>
              </a:rPr>
              <a:t>your</a:t>
            </a:r>
            <a:r>
              <a:rPr lang="de-DE" sz="1100" dirty="0">
                <a:latin typeface="Aptos" panose="020B0004020202020204" pitchFamily="34" charset="0"/>
              </a:rPr>
              <a:t> </a:t>
            </a:r>
            <a:r>
              <a:rPr lang="de-DE" sz="1100" dirty="0" err="1">
                <a:latin typeface="Aptos" panose="020B0004020202020204" pitchFamily="34" charset="0"/>
              </a:rPr>
              <a:t>protagonist</a:t>
            </a:r>
            <a:r>
              <a:rPr lang="de-DE" sz="1100" dirty="0">
                <a:latin typeface="Aptos" panose="020B0004020202020204" pitchFamily="34" charset="0"/>
              </a:rPr>
              <a:t> </a:t>
            </a:r>
            <a:r>
              <a:rPr lang="de-DE" sz="1100" dirty="0" err="1">
                <a:latin typeface="Aptos" panose="020B0004020202020204" pitchFamily="34" charset="0"/>
              </a:rPr>
              <a:t>lives</a:t>
            </a:r>
            <a:r>
              <a:rPr lang="de-DE" sz="1100" dirty="0">
                <a:latin typeface="Aptos" panose="020B0004020202020204" pitchFamily="34" charset="0"/>
              </a:rPr>
              <a:t> in.</a:t>
            </a:r>
          </a:p>
        </p:txBody>
      </p:sp>
    </p:spTree>
    <p:extLst>
      <p:ext uri="{BB962C8B-B14F-4D97-AF65-F5344CB8AC3E}">
        <p14:creationId xmlns:p14="http://schemas.microsoft.com/office/powerpoint/2010/main" val="420221707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3"/>
        <p:cNvGrpSpPr/>
        <p:nvPr/>
      </p:nvGrpSpPr>
      <p:grpSpPr>
        <a:xfrm>
          <a:off x="0" y="0"/>
          <a:ext cx="0" cy="0"/>
          <a:chOff x="0" y="0"/>
          <a:chExt cx="0" cy="0"/>
        </a:xfrm>
      </p:grpSpPr>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dirty="0"/>
              <a:t>Creating your story</a:t>
            </a:r>
          </a:p>
        </p:txBody>
      </p:sp>
      <p:sp>
        <p:nvSpPr>
          <p:cNvPr id="2" name="Textplatzhalter 4">
            <a:extLst>
              <a:ext uri="{FF2B5EF4-FFF2-40B4-BE49-F238E27FC236}">
                <a16:creationId xmlns:a16="http://schemas.microsoft.com/office/drawing/2014/main" id="{E516362C-C74E-35EA-2B81-4FED5162CEF5}"/>
              </a:ext>
            </a:extLst>
          </p:cNvPr>
          <p:cNvSpPr txBox="1">
            <a:spLocks/>
          </p:cNvSpPr>
          <p:nvPr/>
        </p:nvSpPr>
        <p:spPr>
          <a:xfrm>
            <a:off x="433069" y="2731008"/>
            <a:ext cx="1636636" cy="1942783"/>
          </a:xfrm>
          <a:prstGeom prst="rect">
            <a:avLst/>
          </a:prstGeom>
        </p:spPr>
        <p:txBody>
          <a:bodyPr/>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pPr marL="0" indent="0">
              <a:buNone/>
            </a:pPr>
            <a:r>
              <a:rPr lang="de-DE" sz="1100" dirty="0">
                <a:latin typeface="Aptos" panose="020B0004020202020204" pitchFamily="34" charset="0"/>
              </a:rPr>
              <a:t>Come </a:t>
            </a:r>
            <a:r>
              <a:rPr lang="de-DE" sz="1100" dirty="0" err="1">
                <a:latin typeface="Aptos" panose="020B0004020202020204" pitchFamily="34" charset="0"/>
              </a:rPr>
              <a:t>up</a:t>
            </a:r>
            <a:r>
              <a:rPr lang="de-DE" sz="1100" dirty="0">
                <a:latin typeface="Aptos" panose="020B0004020202020204" pitchFamily="34" charset="0"/>
              </a:rPr>
              <a:t> </a:t>
            </a:r>
            <a:r>
              <a:rPr lang="de-DE" sz="1100" dirty="0" err="1">
                <a:latin typeface="Aptos" panose="020B0004020202020204" pitchFamily="34" charset="0"/>
              </a:rPr>
              <a:t>with</a:t>
            </a:r>
            <a:r>
              <a:rPr lang="de-DE" sz="1100" dirty="0">
                <a:latin typeface="Aptos" panose="020B0004020202020204" pitchFamily="34" charset="0"/>
              </a:rPr>
              <a:t> </a:t>
            </a:r>
            <a:r>
              <a:rPr lang="de-DE" sz="1100" b="1" dirty="0" err="1">
                <a:latin typeface="Aptos" panose="020B0004020202020204" pitchFamily="34" charset="0"/>
              </a:rPr>
              <a:t>short</a:t>
            </a:r>
            <a:r>
              <a:rPr lang="de-DE" sz="1100" b="1" dirty="0">
                <a:latin typeface="Aptos" panose="020B0004020202020204" pitchFamily="34" charset="0"/>
              </a:rPr>
              <a:t> and tangible </a:t>
            </a:r>
            <a:r>
              <a:rPr lang="de-DE" sz="1100" b="1" dirty="0" err="1">
                <a:latin typeface="Aptos" panose="020B0004020202020204" pitchFamily="34" charset="0"/>
              </a:rPr>
              <a:t>description</a:t>
            </a:r>
            <a:r>
              <a:rPr lang="de-DE" sz="1100" dirty="0">
                <a:latin typeface="Aptos" panose="020B0004020202020204" pitchFamily="34" charset="0"/>
              </a:rPr>
              <a:t> </a:t>
            </a:r>
            <a:r>
              <a:rPr lang="de-DE" sz="1100" dirty="0" err="1">
                <a:latin typeface="Aptos" panose="020B0004020202020204" pitchFamily="34" charset="0"/>
              </a:rPr>
              <a:t>of</a:t>
            </a:r>
            <a:r>
              <a:rPr lang="de-DE" sz="1100" dirty="0">
                <a:latin typeface="Aptos" panose="020B0004020202020204" pitchFamily="34" charset="0"/>
              </a:rPr>
              <a:t> </a:t>
            </a:r>
            <a:r>
              <a:rPr lang="de-DE" sz="1100" dirty="0" err="1">
                <a:latin typeface="Aptos" panose="020B0004020202020204" pitchFamily="34" charset="0"/>
              </a:rPr>
              <a:t>the</a:t>
            </a:r>
            <a:r>
              <a:rPr lang="de-DE" sz="1100" dirty="0">
                <a:latin typeface="Aptos" panose="020B0004020202020204" pitchFamily="34" charset="0"/>
              </a:rPr>
              <a:t> </a:t>
            </a:r>
            <a:r>
              <a:rPr lang="de-DE" sz="1100" dirty="0" err="1">
                <a:latin typeface="Aptos" panose="020B0004020202020204" pitchFamily="34" charset="0"/>
              </a:rPr>
              <a:t>world</a:t>
            </a:r>
            <a:r>
              <a:rPr lang="de-DE" sz="1100" dirty="0">
                <a:latin typeface="Aptos" panose="020B0004020202020204" pitchFamily="34" charset="0"/>
              </a:rPr>
              <a:t> </a:t>
            </a:r>
            <a:r>
              <a:rPr lang="de-DE" sz="1100" dirty="0" err="1">
                <a:latin typeface="Aptos" panose="020B0004020202020204" pitchFamily="34" charset="0"/>
              </a:rPr>
              <a:t>your</a:t>
            </a:r>
            <a:r>
              <a:rPr lang="de-DE" sz="1100" dirty="0">
                <a:latin typeface="Aptos" panose="020B0004020202020204" pitchFamily="34" charset="0"/>
              </a:rPr>
              <a:t> </a:t>
            </a:r>
            <a:r>
              <a:rPr lang="de-DE" sz="1100" dirty="0" err="1">
                <a:latin typeface="Aptos" panose="020B0004020202020204" pitchFamily="34" charset="0"/>
              </a:rPr>
              <a:t>protagonist</a:t>
            </a:r>
            <a:r>
              <a:rPr lang="de-DE" sz="1100" dirty="0">
                <a:latin typeface="Aptos" panose="020B0004020202020204" pitchFamily="34" charset="0"/>
              </a:rPr>
              <a:t> </a:t>
            </a:r>
            <a:r>
              <a:rPr lang="de-DE" sz="1100" dirty="0" err="1">
                <a:latin typeface="Aptos" panose="020B0004020202020204" pitchFamily="34" charset="0"/>
              </a:rPr>
              <a:t>lives</a:t>
            </a:r>
            <a:r>
              <a:rPr lang="de-DE" sz="1100" dirty="0">
                <a:latin typeface="Aptos" panose="020B0004020202020204" pitchFamily="34" charset="0"/>
              </a:rPr>
              <a:t> in.</a:t>
            </a:r>
          </a:p>
        </p:txBody>
      </p:sp>
      <p:sp>
        <p:nvSpPr>
          <p:cNvPr id="4" name="Textplatzhalter 4">
            <a:extLst>
              <a:ext uri="{FF2B5EF4-FFF2-40B4-BE49-F238E27FC236}">
                <a16:creationId xmlns:a16="http://schemas.microsoft.com/office/drawing/2014/main" id="{1885F505-37A2-BC8F-0753-53704A8221D7}"/>
              </a:ext>
            </a:extLst>
          </p:cNvPr>
          <p:cNvSpPr txBox="1">
            <a:spLocks/>
          </p:cNvSpPr>
          <p:nvPr/>
        </p:nvSpPr>
        <p:spPr>
          <a:xfrm>
            <a:off x="2521492" y="2731008"/>
            <a:ext cx="1748107" cy="1321516"/>
          </a:xfrm>
          <a:prstGeom prst="rect">
            <a:avLst/>
          </a:prstGeom>
        </p:spPr>
        <p:txBody>
          <a:bodyPr/>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pPr marL="0" indent="0">
              <a:buNone/>
            </a:pPr>
            <a:r>
              <a:rPr lang="de-DE" sz="1100">
                <a:latin typeface="Aptos" panose="020B0004020202020204" pitchFamily="34" charset="0"/>
              </a:rPr>
              <a:t>A </a:t>
            </a:r>
            <a:r>
              <a:rPr lang="de-DE" sz="1100" err="1">
                <a:latin typeface="Aptos" panose="020B0004020202020204" pitchFamily="34" charset="0"/>
              </a:rPr>
              <a:t>conflict</a:t>
            </a:r>
            <a:r>
              <a:rPr lang="de-DE" sz="1100">
                <a:latin typeface="Aptos" panose="020B0004020202020204" pitchFamily="34" charset="0"/>
              </a:rPr>
              <a:t> </a:t>
            </a:r>
            <a:r>
              <a:rPr lang="de-DE" sz="1100" err="1">
                <a:latin typeface="Aptos" panose="020B0004020202020204" pitchFamily="34" charset="0"/>
              </a:rPr>
              <a:t>arises</a:t>
            </a:r>
            <a:r>
              <a:rPr lang="de-DE" sz="1100">
                <a:latin typeface="Aptos" panose="020B0004020202020204" pitchFamily="34" charset="0"/>
              </a:rPr>
              <a:t>! </a:t>
            </a:r>
            <a:r>
              <a:rPr lang="de-DE" sz="1100" err="1">
                <a:latin typeface="Aptos" panose="020B0004020202020204" pitchFamily="34" charset="0"/>
              </a:rPr>
              <a:t>Describe</a:t>
            </a:r>
            <a:r>
              <a:rPr lang="de-DE" sz="1100">
                <a:latin typeface="Aptos" panose="020B0004020202020204" pitchFamily="34" charset="0"/>
              </a:rPr>
              <a:t> </a:t>
            </a:r>
            <a:r>
              <a:rPr lang="de-DE" sz="1100" err="1">
                <a:latin typeface="Aptos" panose="020B0004020202020204" pitchFamily="34" charset="0"/>
              </a:rPr>
              <a:t>the</a:t>
            </a:r>
            <a:r>
              <a:rPr lang="de-DE" sz="1100">
                <a:latin typeface="Aptos" panose="020B0004020202020204" pitchFamily="34" charset="0"/>
              </a:rPr>
              <a:t> </a:t>
            </a:r>
            <a:r>
              <a:rPr lang="de-DE" sz="1100" b="1" err="1">
                <a:latin typeface="Aptos" panose="020B0004020202020204" pitchFamily="34" charset="0"/>
              </a:rPr>
              <a:t>challenge</a:t>
            </a:r>
            <a:r>
              <a:rPr lang="de-DE" sz="1100" b="1">
                <a:latin typeface="Aptos" panose="020B0004020202020204" pitchFamily="34" charset="0"/>
              </a:rPr>
              <a:t> </a:t>
            </a:r>
            <a:r>
              <a:rPr lang="de-DE" sz="1100" b="1" err="1">
                <a:latin typeface="Aptos" panose="020B0004020202020204" pitchFamily="34" charset="0"/>
              </a:rPr>
              <a:t>your</a:t>
            </a:r>
            <a:r>
              <a:rPr lang="de-DE" sz="1100" b="1">
                <a:latin typeface="Aptos" panose="020B0004020202020204" pitchFamily="34" charset="0"/>
              </a:rPr>
              <a:t> </a:t>
            </a:r>
            <a:r>
              <a:rPr lang="de-DE" sz="1100" b="1" err="1">
                <a:latin typeface="Aptos" panose="020B0004020202020204" pitchFamily="34" charset="0"/>
              </a:rPr>
              <a:t>protagonist</a:t>
            </a:r>
            <a:r>
              <a:rPr lang="de-DE" sz="1100" b="1">
                <a:latin typeface="Aptos" panose="020B0004020202020204" pitchFamily="34" charset="0"/>
              </a:rPr>
              <a:t> </a:t>
            </a:r>
            <a:r>
              <a:rPr lang="de-DE" sz="1100" b="1" err="1">
                <a:latin typeface="Aptos" panose="020B0004020202020204" pitchFamily="34" charset="0"/>
              </a:rPr>
              <a:t>is</a:t>
            </a:r>
            <a:r>
              <a:rPr lang="de-DE" sz="1100" b="1">
                <a:latin typeface="Aptos" panose="020B0004020202020204" pitchFamily="34" charset="0"/>
              </a:rPr>
              <a:t> </a:t>
            </a:r>
            <a:r>
              <a:rPr lang="de-DE" sz="1100" b="1" err="1">
                <a:latin typeface="Aptos" panose="020B0004020202020204" pitchFamily="34" charset="0"/>
              </a:rPr>
              <a:t>facing</a:t>
            </a:r>
            <a:r>
              <a:rPr lang="de-DE" sz="1100" b="1">
                <a:latin typeface="Aptos" panose="020B0004020202020204" pitchFamily="34" charset="0"/>
              </a:rPr>
              <a:t> </a:t>
            </a:r>
            <a:r>
              <a:rPr lang="de-DE" sz="1100" err="1">
                <a:latin typeface="Aptos" panose="020B0004020202020204" pitchFamily="34" charset="0"/>
              </a:rPr>
              <a:t>using</a:t>
            </a:r>
            <a:r>
              <a:rPr lang="de-DE" sz="1100">
                <a:latin typeface="Aptos" panose="020B0004020202020204" pitchFamily="34" charset="0"/>
              </a:rPr>
              <a:t> an illustrative </a:t>
            </a:r>
            <a:r>
              <a:rPr lang="de-DE" sz="1100" err="1">
                <a:latin typeface="Aptos" panose="020B0004020202020204" pitchFamily="34" charset="0"/>
              </a:rPr>
              <a:t>situation</a:t>
            </a:r>
            <a:r>
              <a:rPr lang="de-DE" sz="1100">
                <a:latin typeface="Aptos" panose="020B0004020202020204" pitchFamily="34" charset="0"/>
              </a:rPr>
              <a:t>. </a:t>
            </a:r>
            <a:br>
              <a:rPr lang="de-DE" sz="1100">
                <a:latin typeface="Aptos" panose="020B0004020202020204" pitchFamily="34" charset="0"/>
              </a:rPr>
            </a:br>
            <a:r>
              <a:rPr lang="de-DE" sz="1100" err="1">
                <a:latin typeface="Aptos" panose="020B0004020202020204" pitchFamily="34" charset="0"/>
              </a:rPr>
              <a:t>How</a:t>
            </a:r>
            <a:r>
              <a:rPr lang="de-DE" sz="1100">
                <a:latin typeface="Aptos" panose="020B0004020202020204" pitchFamily="34" charset="0"/>
              </a:rPr>
              <a:t> </a:t>
            </a:r>
            <a:r>
              <a:rPr lang="de-DE" sz="1100" err="1">
                <a:latin typeface="Aptos" panose="020B0004020202020204" pitchFamily="34" charset="0"/>
              </a:rPr>
              <a:t>is</a:t>
            </a:r>
            <a:r>
              <a:rPr lang="de-DE" sz="1100">
                <a:latin typeface="Aptos" panose="020B0004020202020204" pitchFamily="34" charset="0"/>
              </a:rPr>
              <a:t> </a:t>
            </a:r>
            <a:r>
              <a:rPr lang="de-DE" sz="1100" err="1">
                <a:latin typeface="Aptos" panose="020B0004020202020204" pitchFamily="34" charset="0"/>
              </a:rPr>
              <a:t>she</a:t>
            </a:r>
            <a:r>
              <a:rPr lang="de-DE" sz="1100">
                <a:latin typeface="Aptos" panose="020B0004020202020204" pitchFamily="34" charset="0"/>
              </a:rPr>
              <a:t>/he </a:t>
            </a:r>
            <a:r>
              <a:rPr lang="de-DE" sz="1100" err="1">
                <a:latin typeface="Aptos" panose="020B0004020202020204" pitchFamily="34" charset="0"/>
              </a:rPr>
              <a:t>emotionally</a:t>
            </a:r>
            <a:r>
              <a:rPr lang="de-DE" sz="1100">
                <a:latin typeface="Aptos" panose="020B0004020202020204" pitchFamily="34" charset="0"/>
              </a:rPr>
              <a:t> </a:t>
            </a:r>
            <a:r>
              <a:rPr lang="de-DE" sz="1100" err="1">
                <a:latin typeface="Aptos" panose="020B0004020202020204" pitchFamily="34" charset="0"/>
              </a:rPr>
              <a:t>reacting</a:t>
            </a:r>
            <a:r>
              <a:rPr lang="de-DE" sz="1100">
                <a:latin typeface="Aptos" panose="020B0004020202020204" pitchFamily="34" charset="0"/>
              </a:rPr>
              <a:t> </a:t>
            </a:r>
            <a:r>
              <a:rPr lang="de-DE" sz="1100" err="1">
                <a:latin typeface="Aptos" panose="020B0004020202020204" pitchFamily="34" charset="0"/>
              </a:rPr>
              <a:t>to</a:t>
            </a:r>
            <a:r>
              <a:rPr lang="de-DE" sz="1100">
                <a:latin typeface="Aptos" panose="020B0004020202020204" pitchFamily="34" charset="0"/>
              </a:rPr>
              <a:t> </a:t>
            </a:r>
            <a:r>
              <a:rPr lang="de-DE" sz="1100" err="1">
                <a:latin typeface="Aptos" panose="020B0004020202020204" pitchFamily="34" charset="0"/>
              </a:rPr>
              <a:t>it</a:t>
            </a:r>
            <a:r>
              <a:rPr lang="de-DE" sz="1100">
                <a:latin typeface="Aptos" panose="020B0004020202020204" pitchFamily="34" charset="0"/>
              </a:rPr>
              <a:t>?</a:t>
            </a:r>
          </a:p>
        </p:txBody>
      </p:sp>
    </p:spTree>
    <p:extLst>
      <p:ext uri="{BB962C8B-B14F-4D97-AF65-F5344CB8AC3E}">
        <p14:creationId xmlns:p14="http://schemas.microsoft.com/office/powerpoint/2010/main" val="203862644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3"/>
        <p:cNvGrpSpPr/>
        <p:nvPr/>
      </p:nvGrpSpPr>
      <p:grpSpPr>
        <a:xfrm>
          <a:off x="0" y="0"/>
          <a:ext cx="0" cy="0"/>
          <a:chOff x="0" y="0"/>
          <a:chExt cx="0" cy="0"/>
        </a:xfrm>
      </p:grpSpPr>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dirty="0"/>
              <a:t>Creating your story</a:t>
            </a:r>
          </a:p>
        </p:txBody>
      </p:sp>
      <p:sp>
        <p:nvSpPr>
          <p:cNvPr id="2" name="Textplatzhalter 4">
            <a:extLst>
              <a:ext uri="{FF2B5EF4-FFF2-40B4-BE49-F238E27FC236}">
                <a16:creationId xmlns:a16="http://schemas.microsoft.com/office/drawing/2014/main" id="{05EA242C-67FD-EC1E-7650-75D6D581C8A9}"/>
              </a:ext>
            </a:extLst>
          </p:cNvPr>
          <p:cNvSpPr txBox="1">
            <a:spLocks/>
          </p:cNvSpPr>
          <p:nvPr/>
        </p:nvSpPr>
        <p:spPr>
          <a:xfrm>
            <a:off x="433069" y="2731008"/>
            <a:ext cx="1636636" cy="1942783"/>
          </a:xfrm>
          <a:prstGeom prst="rect">
            <a:avLst/>
          </a:prstGeom>
        </p:spPr>
        <p:txBody>
          <a:bodyPr/>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pPr marL="0" indent="0">
              <a:buNone/>
            </a:pPr>
            <a:r>
              <a:rPr lang="de-DE" sz="1100" dirty="0">
                <a:latin typeface="Aptos" panose="020B0004020202020204" pitchFamily="34" charset="0"/>
              </a:rPr>
              <a:t>Come </a:t>
            </a:r>
            <a:r>
              <a:rPr lang="de-DE" sz="1100" dirty="0" err="1">
                <a:latin typeface="Aptos" panose="020B0004020202020204" pitchFamily="34" charset="0"/>
              </a:rPr>
              <a:t>up</a:t>
            </a:r>
            <a:r>
              <a:rPr lang="de-DE" sz="1100" dirty="0">
                <a:latin typeface="Aptos" panose="020B0004020202020204" pitchFamily="34" charset="0"/>
              </a:rPr>
              <a:t> </a:t>
            </a:r>
            <a:r>
              <a:rPr lang="de-DE" sz="1100" dirty="0" err="1">
                <a:latin typeface="Aptos" panose="020B0004020202020204" pitchFamily="34" charset="0"/>
              </a:rPr>
              <a:t>with</a:t>
            </a:r>
            <a:r>
              <a:rPr lang="de-DE" sz="1100" dirty="0">
                <a:latin typeface="Aptos" panose="020B0004020202020204" pitchFamily="34" charset="0"/>
              </a:rPr>
              <a:t> </a:t>
            </a:r>
            <a:r>
              <a:rPr lang="de-DE" sz="1100" b="1" dirty="0" err="1">
                <a:latin typeface="Aptos" panose="020B0004020202020204" pitchFamily="34" charset="0"/>
              </a:rPr>
              <a:t>short</a:t>
            </a:r>
            <a:r>
              <a:rPr lang="de-DE" sz="1100" b="1" dirty="0">
                <a:latin typeface="Aptos" panose="020B0004020202020204" pitchFamily="34" charset="0"/>
              </a:rPr>
              <a:t> and tangible </a:t>
            </a:r>
            <a:r>
              <a:rPr lang="de-DE" sz="1100" b="1" dirty="0" err="1">
                <a:latin typeface="Aptos" panose="020B0004020202020204" pitchFamily="34" charset="0"/>
              </a:rPr>
              <a:t>description</a:t>
            </a:r>
            <a:r>
              <a:rPr lang="de-DE" sz="1100" dirty="0">
                <a:latin typeface="Aptos" panose="020B0004020202020204" pitchFamily="34" charset="0"/>
              </a:rPr>
              <a:t> </a:t>
            </a:r>
            <a:r>
              <a:rPr lang="de-DE" sz="1100" dirty="0" err="1">
                <a:latin typeface="Aptos" panose="020B0004020202020204" pitchFamily="34" charset="0"/>
              </a:rPr>
              <a:t>of</a:t>
            </a:r>
            <a:r>
              <a:rPr lang="de-DE" sz="1100" dirty="0">
                <a:latin typeface="Aptos" panose="020B0004020202020204" pitchFamily="34" charset="0"/>
              </a:rPr>
              <a:t> </a:t>
            </a:r>
            <a:r>
              <a:rPr lang="de-DE" sz="1100" dirty="0" err="1">
                <a:latin typeface="Aptos" panose="020B0004020202020204" pitchFamily="34" charset="0"/>
              </a:rPr>
              <a:t>the</a:t>
            </a:r>
            <a:r>
              <a:rPr lang="de-DE" sz="1100" dirty="0">
                <a:latin typeface="Aptos" panose="020B0004020202020204" pitchFamily="34" charset="0"/>
              </a:rPr>
              <a:t> </a:t>
            </a:r>
            <a:r>
              <a:rPr lang="de-DE" sz="1100" dirty="0" err="1">
                <a:latin typeface="Aptos" panose="020B0004020202020204" pitchFamily="34" charset="0"/>
              </a:rPr>
              <a:t>world</a:t>
            </a:r>
            <a:r>
              <a:rPr lang="de-DE" sz="1100" dirty="0">
                <a:latin typeface="Aptos" panose="020B0004020202020204" pitchFamily="34" charset="0"/>
              </a:rPr>
              <a:t> </a:t>
            </a:r>
            <a:r>
              <a:rPr lang="de-DE" sz="1100" dirty="0" err="1">
                <a:latin typeface="Aptos" panose="020B0004020202020204" pitchFamily="34" charset="0"/>
              </a:rPr>
              <a:t>your</a:t>
            </a:r>
            <a:r>
              <a:rPr lang="de-DE" sz="1100" dirty="0">
                <a:latin typeface="Aptos" panose="020B0004020202020204" pitchFamily="34" charset="0"/>
              </a:rPr>
              <a:t> </a:t>
            </a:r>
            <a:r>
              <a:rPr lang="de-DE" sz="1100" dirty="0" err="1">
                <a:latin typeface="Aptos" panose="020B0004020202020204" pitchFamily="34" charset="0"/>
              </a:rPr>
              <a:t>protagonist</a:t>
            </a:r>
            <a:r>
              <a:rPr lang="de-DE" sz="1100" dirty="0">
                <a:latin typeface="Aptos" panose="020B0004020202020204" pitchFamily="34" charset="0"/>
              </a:rPr>
              <a:t> </a:t>
            </a:r>
            <a:r>
              <a:rPr lang="de-DE" sz="1100" dirty="0" err="1">
                <a:latin typeface="Aptos" panose="020B0004020202020204" pitchFamily="34" charset="0"/>
              </a:rPr>
              <a:t>lives</a:t>
            </a:r>
            <a:r>
              <a:rPr lang="de-DE" sz="1100" dirty="0">
                <a:latin typeface="Aptos" panose="020B0004020202020204" pitchFamily="34" charset="0"/>
              </a:rPr>
              <a:t> in.</a:t>
            </a:r>
          </a:p>
        </p:txBody>
      </p:sp>
      <p:sp>
        <p:nvSpPr>
          <p:cNvPr id="4" name="Textplatzhalter 4">
            <a:extLst>
              <a:ext uri="{FF2B5EF4-FFF2-40B4-BE49-F238E27FC236}">
                <a16:creationId xmlns:a16="http://schemas.microsoft.com/office/drawing/2014/main" id="{15E8CCC2-B078-D311-7E66-2DFB2819FD19}"/>
              </a:ext>
            </a:extLst>
          </p:cNvPr>
          <p:cNvSpPr txBox="1">
            <a:spLocks/>
          </p:cNvSpPr>
          <p:nvPr/>
        </p:nvSpPr>
        <p:spPr>
          <a:xfrm>
            <a:off x="2521492" y="2731008"/>
            <a:ext cx="1748107" cy="1321516"/>
          </a:xfrm>
          <a:prstGeom prst="rect">
            <a:avLst/>
          </a:prstGeom>
        </p:spPr>
        <p:txBody>
          <a:bodyPr/>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pPr marL="0" indent="0">
              <a:buNone/>
            </a:pPr>
            <a:r>
              <a:rPr lang="de-DE" sz="1100">
                <a:latin typeface="Aptos" panose="020B0004020202020204" pitchFamily="34" charset="0"/>
              </a:rPr>
              <a:t>A </a:t>
            </a:r>
            <a:r>
              <a:rPr lang="de-DE" sz="1100" err="1">
                <a:latin typeface="Aptos" panose="020B0004020202020204" pitchFamily="34" charset="0"/>
              </a:rPr>
              <a:t>conflict</a:t>
            </a:r>
            <a:r>
              <a:rPr lang="de-DE" sz="1100">
                <a:latin typeface="Aptos" panose="020B0004020202020204" pitchFamily="34" charset="0"/>
              </a:rPr>
              <a:t> </a:t>
            </a:r>
            <a:r>
              <a:rPr lang="de-DE" sz="1100" err="1">
                <a:latin typeface="Aptos" panose="020B0004020202020204" pitchFamily="34" charset="0"/>
              </a:rPr>
              <a:t>arises</a:t>
            </a:r>
            <a:r>
              <a:rPr lang="de-DE" sz="1100">
                <a:latin typeface="Aptos" panose="020B0004020202020204" pitchFamily="34" charset="0"/>
              </a:rPr>
              <a:t>! </a:t>
            </a:r>
            <a:r>
              <a:rPr lang="de-DE" sz="1100" err="1">
                <a:latin typeface="Aptos" panose="020B0004020202020204" pitchFamily="34" charset="0"/>
              </a:rPr>
              <a:t>Describe</a:t>
            </a:r>
            <a:r>
              <a:rPr lang="de-DE" sz="1100">
                <a:latin typeface="Aptos" panose="020B0004020202020204" pitchFamily="34" charset="0"/>
              </a:rPr>
              <a:t> </a:t>
            </a:r>
            <a:r>
              <a:rPr lang="de-DE" sz="1100" err="1">
                <a:latin typeface="Aptos" panose="020B0004020202020204" pitchFamily="34" charset="0"/>
              </a:rPr>
              <a:t>the</a:t>
            </a:r>
            <a:r>
              <a:rPr lang="de-DE" sz="1100">
                <a:latin typeface="Aptos" panose="020B0004020202020204" pitchFamily="34" charset="0"/>
              </a:rPr>
              <a:t> </a:t>
            </a:r>
            <a:r>
              <a:rPr lang="de-DE" sz="1100" b="1" err="1">
                <a:latin typeface="Aptos" panose="020B0004020202020204" pitchFamily="34" charset="0"/>
              </a:rPr>
              <a:t>challenge</a:t>
            </a:r>
            <a:r>
              <a:rPr lang="de-DE" sz="1100" b="1">
                <a:latin typeface="Aptos" panose="020B0004020202020204" pitchFamily="34" charset="0"/>
              </a:rPr>
              <a:t> </a:t>
            </a:r>
            <a:r>
              <a:rPr lang="de-DE" sz="1100" b="1" err="1">
                <a:latin typeface="Aptos" panose="020B0004020202020204" pitchFamily="34" charset="0"/>
              </a:rPr>
              <a:t>your</a:t>
            </a:r>
            <a:r>
              <a:rPr lang="de-DE" sz="1100" b="1">
                <a:latin typeface="Aptos" panose="020B0004020202020204" pitchFamily="34" charset="0"/>
              </a:rPr>
              <a:t> </a:t>
            </a:r>
            <a:r>
              <a:rPr lang="de-DE" sz="1100" b="1" err="1">
                <a:latin typeface="Aptos" panose="020B0004020202020204" pitchFamily="34" charset="0"/>
              </a:rPr>
              <a:t>protagonist</a:t>
            </a:r>
            <a:r>
              <a:rPr lang="de-DE" sz="1100" b="1">
                <a:latin typeface="Aptos" panose="020B0004020202020204" pitchFamily="34" charset="0"/>
              </a:rPr>
              <a:t> </a:t>
            </a:r>
            <a:r>
              <a:rPr lang="de-DE" sz="1100" b="1" err="1">
                <a:latin typeface="Aptos" panose="020B0004020202020204" pitchFamily="34" charset="0"/>
              </a:rPr>
              <a:t>is</a:t>
            </a:r>
            <a:r>
              <a:rPr lang="de-DE" sz="1100" b="1">
                <a:latin typeface="Aptos" panose="020B0004020202020204" pitchFamily="34" charset="0"/>
              </a:rPr>
              <a:t> </a:t>
            </a:r>
            <a:r>
              <a:rPr lang="de-DE" sz="1100" b="1" err="1">
                <a:latin typeface="Aptos" panose="020B0004020202020204" pitchFamily="34" charset="0"/>
              </a:rPr>
              <a:t>facing</a:t>
            </a:r>
            <a:r>
              <a:rPr lang="de-DE" sz="1100" b="1">
                <a:latin typeface="Aptos" panose="020B0004020202020204" pitchFamily="34" charset="0"/>
              </a:rPr>
              <a:t> </a:t>
            </a:r>
            <a:r>
              <a:rPr lang="de-DE" sz="1100" err="1">
                <a:latin typeface="Aptos" panose="020B0004020202020204" pitchFamily="34" charset="0"/>
              </a:rPr>
              <a:t>using</a:t>
            </a:r>
            <a:r>
              <a:rPr lang="de-DE" sz="1100">
                <a:latin typeface="Aptos" panose="020B0004020202020204" pitchFamily="34" charset="0"/>
              </a:rPr>
              <a:t> an illustrative </a:t>
            </a:r>
            <a:r>
              <a:rPr lang="de-DE" sz="1100" err="1">
                <a:latin typeface="Aptos" panose="020B0004020202020204" pitchFamily="34" charset="0"/>
              </a:rPr>
              <a:t>situation</a:t>
            </a:r>
            <a:r>
              <a:rPr lang="de-DE" sz="1100">
                <a:latin typeface="Aptos" panose="020B0004020202020204" pitchFamily="34" charset="0"/>
              </a:rPr>
              <a:t>. </a:t>
            </a:r>
            <a:br>
              <a:rPr lang="de-DE" sz="1100">
                <a:latin typeface="Aptos" panose="020B0004020202020204" pitchFamily="34" charset="0"/>
              </a:rPr>
            </a:br>
            <a:r>
              <a:rPr lang="de-DE" sz="1100" err="1">
                <a:latin typeface="Aptos" panose="020B0004020202020204" pitchFamily="34" charset="0"/>
              </a:rPr>
              <a:t>How</a:t>
            </a:r>
            <a:r>
              <a:rPr lang="de-DE" sz="1100">
                <a:latin typeface="Aptos" panose="020B0004020202020204" pitchFamily="34" charset="0"/>
              </a:rPr>
              <a:t> </a:t>
            </a:r>
            <a:r>
              <a:rPr lang="de-DE" sz="1100" err="1">
                <a:latin typeface="Aptos" panose="020B0004020202020204" pitchFamily="34" charset="0"/>
              </a:rPr>
              <a:t>is</a:t>
            </a:r>
            <a:r>
              <a:rPr lang="de-DE" sz="1100">
                <a:latin typeface="Aptos" panose="020B0004020202020204" pitchFamily="34" charset="0"/>
              </a:rPr>
              <a:t> </a:t>
            </a:r>
            <a:r>
              <a:rPr lang="de-DE" sz="1100" err="1">
                <a:latin typeface="Aptos" panose="020B0004020202020204" pitchFamily="34" charset="0"/>
              </a:rPr>
              <a:t>she</a:t>
            </a:r>
            <a:r>
              <a:rPr lang="de-DE" sz="1100">
                <a:latin typeface="Aptos" panose="020B0004020202020204" pitchFamily="34" charset="0"/>
              </a:rPr>
              <a:t>/he </a:t>
            </a:r>
            <a:r>
              <a:rPr lang="de-DE" sz="1100" err="1">
                <a:latin typeface="Aptos" panose="020B0004020202020204" pitchFamily="34" charset="0"/>
              </a:rPr>
              <a:t>emotionally</a:t>
            </a:r>
            <a:r>
              <a:rPr lang="de-DE" sz="1100">
                <a:latin typeface="Aptos" panose="020B0004020202020204" pitchFamily="34" charset="0"/>
              </a:rPr>
              <a:t> </a:t>
            </a:r>
            <a:r>
              <a:rPr lang="de-DE" sz="1100" err="1">
                <a:latin typeface="Aptos" panose="020B0004020202020204" pitchFamily="34" charset="0"/>
              </a:rPr>
              <a:t>reacting</a:t>
            </a:r>
            <a:r>
              <a:rPr lang="de-DE" sz="1100">
                <a:latin typeface="Aptos" panose="020B0004020202020204" pitchFamily="34" charset="0"/>
              </a:rPr>
              <a:t> </a:t>
            </a:r>
            <a:r>
              <a:rPr lang="de-DE" sz="1100" err="1">
                <a:latin typeface="Aptos" panose="020B0004020202020204" pitchFamily="34" charset="0"/>
              </a:rPr>
              <a:t>to</a:t>
            </a:r>
            <a:r>
              <a:rPr lang="de-DE" sz="1100">
                <a:latin typeface="Aptos" panose="020B0004020202020204" pitchFamily="34" charset="0"/>
              </a:rPr>
              <a:t> </a:t>
            </a:r>
            <a:r>
              <a:rPr lang="de-DE" sz="1100" err="1">
                <a:latin typeface="Aptos" panose="020B0004020202020204" pitchFamily="34" charset="0"/>
              </a:rPr>
              <a:t>it</a:t>
            </a:r>
            <a:r>
              <a:rPr lang="de-DE" sz="1100">
                <a:latin typeface="Aptos" panose="020B0004020202020204" pitchFamily="34" charset="0"/>
              </a:rPr>
              <a:t>?</a:t>
            </a:r>
          </a:p>
        </p:txBody>
      </p:sp>
      <p:sp>
        <p:nvSpPr>
          <p:cNvPr id="5" name="Textplatzhalter 4">
            <a:extLst>
              <a:ext uri="{FF2B5EF4-FFF2-40B4-BE49-F238E27FC236}">
                <a16:creationId xmlns:a16="http://schemas.microsoft.com/office/drawing/2014/main" id="{38F452D8-6F13-9F21-88CF-58145F341725}"/>
              </a:ext>
            </a:extLst>
          </p:cNvPr>
          <p:cNvSpPr txBox="1">
            <a:spLocks/>
          </p:cNvSpPr>
          <p:nvPr/>
        </p:nvSpPr>
        <p:spPr>
          <a:xfrm>
            <a:off x="5023541" y="2731008"/>
            <a:ext cx="1636636" cy="1321516"/>
          </a:xfrm>
          <a:prstGeom prst="rect">
            <a:avLst/>
          </a:prstGeom>
        </p:spPr>
        <p:txBody>
          <a:bodyPr/>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pPr marL="0" indent="0">
              <a:buNone/>
            </a:pPr>
            <a:r>
              <a:rPr lang="de-DE" sz="1100" err="1">
                <a:latin typeface="Aptos" panose="020B0004020202020204" pitchFamily="34" charset="0"/>
              </a:rPr>
              <a:t>How</a:t>
            </a:r>
            <a:r>
              <a:rPr lang="de-DE" sz="1100">
                <a:latin typeface="Aptos" panose="020B0004020202020204" pitchFamily="34" charset="0"/>
              </a:rPr>
              <a:t> </a:t>
            </a:r>
            <a:r>
              <a:rPr lang="de-DE" sz="1100" err="1">
                <a:latin typeface="Aptos" panose="020B0004020202020204" pitchFamily="34" charset="0"/>
              </a:rPr>
              <a:t>is</a:t>
            </a:r>
            <a:r>
              <a:rPr lang="de-DE" sz="1100">
                <a:latin typeface="Aptos" panose="020B0004020202020204" pitchFamily="34" charset="0"/>
              </a:rPr>
              <a:t> </a:t>
            </a:r>
            <a:r>
              <a:rPr lang="de-DE" sz="1100" err="1">
                <a:latin typeface="Aptos" panose="020B0004020202020204" pitchFamily="34" charset="0"/>
              </a:rPr>
              <a:t>the</a:t>
            </a:r>
            <a:r>
              <a:rPr lang="de-DE" sz="1100">
                <a:latin typeface="Aptos" panose="020B0004020202020204" pitchFamily="34" charset="0"/>
              </a:rPr>
              <a:t> </a:t>
            </a:r>
            <a:r>
              <a:rPr lang="de-DE" sz="1100" err="1">
                <a:latin typeface="Aptos" panose="020B0004020202020204" pitchFamily="34" charset="0"/>
              </a:rPr>
              <a:t>challenge</a:t>
            </a:r>
            <a:r>
              <a:rPr lang="de-DE" sz="1100">
                <a:latin typeface="Aptos" panose="020B0004020202020204" pitchFamily="34" charset="0"/>
              </a:rPr>
              <a:t> </a:t>
            </a:r>
            <a:r>
              <a:rPr lang="de-DE" sz="1100" b="1" err="1">
                <a:latin typeface="Aptos" panose="020B0004020202020204" pitchFamily="34" charset="0"/>
              </a:rPr>
              <a:t>solved</a:t>
            </a:r>
            <a:r>
              <a:rPr lang="de-DE" sz="1100" b="1">
                <a:latin typeface="Aptos" panose="020B0004020202020204" pitchFamily="34" charset="0"/>
              </a:rPr>
              <a:t> </a:t>
            </a:r>
            <a:r>
              <a:rPr lang="de-DE" sz="1100" b="1" err="1">
                <a:latin typeface="Aptos" panose="020B0004020202020204" pitchFamily="34" charset="0"/>
              </a:rPr>
              <a:t>for</a:t>
            </a:r>
            <a:r>
              <a:rPr lang="de-DE" sz="1100" b="1">
                <a:latin typeface="Aptos" panose="020B0004020202020204" pitchFamily="34" charset="0"/>
              </a:rPr>
              <a:t> </a:t>
            </a:r>
            <a:r>
              <a:rPr lang="de-DE" sz="1100" b="1" err="1">
                <a:latin typeface="Aptos" panose="020B0004020202020204" pitchFamily="34" charset="0"/>
              </a:rPr>
              <a:t>your</a:t>
            </a:r>
            <a:r>
              <a:rPr lang="de-DE" sz="1100" b="1">
                <a:latin typeface="Aptos" panose="020B0004020202020204" pitchFamily="34" charset="0"/>
              </a:rPr>
              <a:t> </a:t>
            </a:r>
            <a:r>
              <a:rPr lang="de-DE" sz="1100" b="1" err="1">
                <a:latin typeface="Aptos" panose="020B0004020202020204" pitchFamily="34" charset="0"/>
              </a:rPr>
              <a:t>protagonist</a:t>
            </a:r>
            <a:r>
              <a:rPr lang="de-DE" sz="1100">
                <a:latin typeface="Aptos" panose="020B0004020202020204" pitchFamily="34" charset="0"/>
              </a:rPr>
              <a:t>? </a:t>
            </a:r>
            <a:r>
              <a:rPr lang="de-DE" sz="1100" err="1">
                <a:latin typeface="Aptos" panose="020B0004020202020204" pitchFamily="34" charset="0"/>
              </a:rPr>
              <a:t>Describe</a:t>
            </a:r>
            <a:r>
              <a:rPr lang="de-DE" sz="1100">
                <a:latin typeface="Aptos" panose="020B0004020202020204" pitchFamily="34" charset="0"/>
              </a:rPr>
              <a:t> </a:t>
            </a:r>
            <a:r>
              <a:rPr lang="de-DE" sz="1100" err="1">
                <a:latin typeface="Aptos" panose="020B0004020202020204" pitchFamily="34" charset="0"/>
              </a:rPr>
              <a:t>how</a:t>
            </a:r>
            <a:r>
              <a:rPr lang="de-DE" sz="1100">
                <a:latin typeface="Aptos" panose="020B0004020202020204" pitchFamily="34" charset="0"/>
              </a:rPr>
              <a:t> </a:t>
            </a:r>
            <a:r>
              <a:rPr lang="de-DE" sz="1100" err="1">
                <a:latin typeface="Aptos" panose="020B0004020202020204" pitchFamily="34" charset="0"/>
              </a:rPr>
              <a:t>you</a:t>
            </a:r>
            <a:r>
              <a:rPr lang="de-DE" sz="1100">
                <a:latin typeface="Aptos" panose="020B0004020202020204" pitchFamily="34" charset="0"/>
              </a:rPr>
              <a:t> </a:t>
            </a:r>
            <a:r>
              <a:rPr lang="de-DE" sz="1100" err="1">
                <a:latin typeface="Aptos" panose="020B0004020202020204" pitchFamily="34" charset="0"/>
              </a:rPr>
              <a:t>help</a:t>
            </a:r>
            <a:r>
              <a:rPr lang="de-DE" sz="1100">
                <a:latin typeface="Aptos" panose="020B0004020202020204" pitchFamily="34" charset="0"/>
              </a:rPr>
              <a:t> </a:t>
            </a:r>
            <a:r>
              <a:rPr lang="de-DE" sz="1100" err="1">
                <a:latin typeface="Aptos" panose="020B0004020202020204" pitchFamily="34" charset="0"/>
              </a:rPr>
              <a:t>the</a:t>
            </a:r>
            <a:r>
              <a:rPr lang="de-DE" sz="1100">
                <a:latin typeface="Aptos" panose="020B0004020202020204" pitchFamily="34" charset="0"/>
              </a:rPr>
              <a:t> </a:t>
            </a:r>
            <a:r>
              <a:rPr lang="de-DE" sz="1100" err="1">
                <a:latin typeface="Aptos" panose="020B0004020202020204" pitchFamily="34" charset="0"/>
              </a:rPr>
              <a:t>character</a:t>
            </a:r>
            <a:r>
              <a:rPr lang="de-DE" sz="1100">
                <a:latin typeface="Aptos" panose="020B0004020202020204" pitchFamily="34" charset="0"/>
              </a:rPr>
              <a:t> </a:t>
            </a:r>
            <a:r>
              <a:rPr lang="de-DE" sz="1100" err="1">
                <a:latin typeface="Aptos" panose="020B0004020202020204" pitchFamily="34" charset="0"/>
              </a:rPr>
              <a:t>to</a:t>
            </a:r>
            <a:r>
              <a:rPr lang="de-DE" sz="1100">
                <a:latin typeface="Aptos" panose="020B0004020202020204" pitchFamily="34" charset="0"/>
              </a:rPr>
              <a:t> </a:t>
            </a:r>
            <a:r>
              <a:rPr lang="de-DE" sz="1100" err="1">
                <a:latin typeface="Aptos" panose="020B0004020202020204" pitchFamily="34" charset="0"/>
              </a:rPr>
              <a:t>achieve</a:t>
            </a:r>
            <a:r>
              <a:rPr lang="de-DE" sz="1100">
                <a:latin typeface="Aptos" panose="020B0004020202020204" pitchFamily="34" charset="0"/>
              </a:rPr>
              <a:t> </a:t>
            </a:r>
            <a:r>
              <a:rPr lang="de-DE" sz="1100" err="1">
                <a:latin typeface="Aptos" panose="020B0004020202020204" pitchFamily="34" charset="0"/>
              </a:rPr>
              <a:t>their</a:t>
            </a:r>
            <a:r>
              <a:rPr lang="de-DE" sz="1100">
                <a:latin typeface="Aptos" panose="020B0004020202020204" pitchFamily="34" charset="0"/>
              </a:rPr>
              <a:t> </a:t>
            </a:r>
            <a:r>
              <a:rPr lang="de-DE" sz="1100" err="1">
                <a:latin typeface="Aptos" panose="020B0004020202020204" pitchFamily="34" charset="0"/>
              </a:rPr>
              <a:t>goals</a:t>
            </a:r>
            <a:r>
              <a:rPr lang="de-DE" sz="1100">
                <a:latin typeface="Aptos" panose="020B0004020202020204" pitchFamily="34" charset="0"/>
              </a:rPr>
              <a:t>.</a:t>
            </a:r>
          </a:p>
        </p:txBody>
      </p:sp>
    </p:spTree>
    <p:extLst>
      <p:ext uri="{BB962C8B-B14F-4D97-AF65-F5344CB8AC3E}">
        <p14:creationId xmlns:p14="http://schemas.microsoft.com/office/powerpoint/2010/main" val="55831825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3"/>
        <p:cNvGrpSpPr/>
        <p:nvPr/>
      </p:nvGrpSpPr>
      <p:grpSpPr>
        <a:xfrm>
          <a:off x="0" y="0"/>
          <a:ext cx="0" cy="0"/>
          <a:chOff x="0" y="0"/>
          <a:chExt cx="0" cy="0"/>
        </a:xfrm>
      </p:grpSpPr>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dirty="0"/>
              <a:t>Creating your story</a:t>
            </a:r>
          </a:p>
        </p:txBody>
      </p:sp>
      <p:sp>
        <p:nvSpPr>
          <p:cNvPr id="7" name="Textplatzhalter 4">
            <a:extLst>
              <a:ext uri="{FF2B5EF4-FFF2-40B4-BE49-F238E27FC236}">
                <a16:creationId xmlns:a16="http://schemas.microsoft.com/office/drawing/2014/main" id="{8AC91BD8-B61F-6E22-8104-C96E372ABF79}"/>
              </a:ext>
            </a:extLst>
          </p:cNvPr>
          <p:cNvSpPr txBox="1">
            <a:spLocks/>
          </p:cNvSpPr>
          <p:nvPr/>
        </p:nvSpPr>
        <p:spPr>
          <a:xfrm>
            <a:off x="433069" y="2731008"/>
            <a:ext cx="1636636" cy="1942783"/>
          </a:xfrm>
          <a:prstGeom prst="rect">
            <a:avLst/>
          </a:prstGeom>
        </p:spPr>
        <p:txBody>
          <a:bodyPr/>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pPr marL="0" indent="0">
              <a:buNone/>
            </a:pPr>
            <a:r>
              <a:rPr lang="de-DE" sz="1100" dirty="0">
                <a:latin typeface="Aptos" panose="020B0004020202020204" pitchFamily="34" charset="0"/>
              </a:rPr>
              <a:t>Come </a:t>
            </a:r>
            <a:r>
              <a:rPr lang="de-DE" sz="1100" dirty="0" err="1">
                <a:latin typeface="Aptos" panose="020B0004020202020204" pitchFamily="34" charset="0"/>
              </a:rPr>
              <a:t>up</a:t>
            </a:r>
            <a:r>
              <a:rPr lang="de-DE" sz="1100" dirty="0">
                <a:latin typeface="Aptos" panose="020B0004020202020204" pitchFamily="34" charset="0"/>
              </a:rPr>
              <a:t> </a:t>
            </a:r>
            <a:r>
              <a:rPr lang="de-DE" sz="1100" dirty="0" err="1">
                <a:latin typeface="Aptos" panose="020B0004020202020204" pitchFamily="34" charset="0"/>
              </a:rPr>
              <a:t>with</a:t>
            </a:r>
            <a:r>
              <a:rPr lang="de-DE" sz="1100" dirty="0">
                <a:latin typeface="Aptos" panose="020B0004020202020204" pitchFamily="34" charset="0"/>
              </a:rPr>
              <a:t> </a:t>
            </a:r>
            <a:r>
              <a:rPr lang="de-DE" sz="1100" b="1" dirty="0" err="1">
                <a:latin typeface="Aptos" panose="020B0004020202020204" pitchFamily="34" charset="0"/>
              </a:rPr>
              <a:t>short</a:t>
            </a:r>
            <a:r>
              <a:rPr lang="de-DE" sz="1100" b="1" dirty="0">
                <a:latin typeface="Aptos" panose="020B0004020202020204" pitchFamily="34" charset="0"/>
              </a:rPr>
              <a:t> and tangible </a:t>
            </a:r>
            <a:r>
              <a:rPr lang="de-DE" sz="1100" b="1" dirty="0" err="1">
                <a:latin typeface="Aptos" panose="020B0004020202020204" pitchFamily="34" charset="0"/>
              </a:rPr>
              <a:t>description</a:t>
            </a:r>
            <a:r>
              <a:rPr lang="de-DE" sz="1100" dirty="0">
                <a:latin typeface="Aptos" panose="020B0004020202020204" pitchFamily="34" charset="0"/>
              </a:rPr>
              <a:t> </a:t>
            </a:r>
            <a:r>
              <a:rPr lang="de-DE" sz="1100" dirty="0" err="1">
                <a:latin typeface="Aptos" panose="020B0004020202020204" pitchFamily="34" charset="0"/>
              </a:rPr>
              <a:t>of</a:t>
            </a:r>
            <a:r>
              <a:rPr lang="de-DE" sz="1100" dirty="0">
                <a:latin typeface="Aptos" panose="020B0004020202020204" pitchFamily="34" charset="0"/>
              </a:rPr>
              <a:t> </a:t>
            </a:r>
            <a:r>
              <a:rPr lang="de-DE" sz="1100" dirty="0" err="1">
                <a:latin typeface="Aptos" panose="020B0004020202020204" pitchFamily="34" charset="0"/>
              </a:rPr>
              <a:t>the</a:t>
            </a:r>
            <a:r>
              <a:rPr lang="de-DE" sz="1100" dirty="0">
                <a:latin typeface="Aptos" panose="020B0004020202020204" pitchFamily="34" charset="0"/>
              </a:rPr>
              <a:t> </a:t>
            </a:r>
            <a:r>
              <a:rPr lang="de-DE" sz="1100" dirty="0" err="1">
                <a:latin typeface="Aptos" panose="020B0004020202020204" pitchFamily="34" charset="0"/>
              </a:rPr>
              <a:t>world</a:t>
            </a:r>
            <a:r>
              <a:rPr lang="de-DE" sz="1100" dirty="0">
                <a:latin typeface="Aptos" panose="020B0004020202020204" pitchFamily="34" charset="0"/>
              </a:rPr>
              <a:t> </a:t>
            </a:r>
            <a:r>
              <a:rPr lang="de-DE" sz="1100" dirty="0" err="1">
                <a:latin typeface="Aptos" panose="020B0004020202020204" pitchFamily="34" charset="0"/>
              </a:rPr>
              <a:t>your</a:t>
            </a:r>
            <a:r>
              <a:rPr lang="de-DE" sz="1100" dirty="0">
                <a:latin typeface="Aptos" panose="020B0004020202020204" pitchFamily="34" charset="0"/>
              </a:rPr>
              <a:t> </a:t>
            </a:r>
            <a:r>
              <a:rPr lang="de-DE" sz="1100" dirty="0" err="1">
                <a:latin typeface="Aptos" panose="020B0004020202020204" pitchFamily="34" charset="0"/>
              </a:rPr>
              <a:t>protagonist</a:t>
            </a:r>
            <a:r>
              <a:rPr lang="de-DE" sz="1100" dirty="0">
                <a:latin typeface="Aptos" panose="020B0004020202020204" pitchFamily="34" charset="0"/>
              </a:rPr>
              <a:t> </a:t>
            </a:r>
            <a:r>
              <a:rPr lang="de-DE" sz="1100" dirty="0" err="1">
                <a:latin typeface="Aptos" panose="020B0004020202020204" pitchFamily="34" charset="0"/>
              </a:rPr>
              <a:t>lives</a:t>
            </a:r>
            <a:r>
              <a:rPr lang="de-DE" sz="1100" dirty="0">
                <a:latin typeface="Aptos" panose="020B0004020202020204" pitchFamily="34" charset="0"/>
              </a:rPr>
              <a:t> in.</a:t>
            </a:r>
          </a:p>
        </p:txBody>
      </p:sp>
      <p:sp>
        <p:nvSpPr>
          <p:cNvPr id="8" name="Textplatzhalter 4">
            <a:extLst>
              <a:ext uri="{FF2B5EF4-FFF2-40B4-BE49-F238E27FC236}">
                <a16:creationId xmlns:a16="http://schemas.microsoft.com/office/drawing/2014/main" id="{EA34A2E8-8136-ACC5-B50D-DFC3C4DC067A}"/>
              </a:ext>
            </a:extLst>
          </p:cNvPr>
          <p:cNvSpPr txBox="1">
            <a:spLocks/>
          </p:cNvSpPr>
          <p:nvPr/>
        </p:nvSpPr>
        <p:spPr>
          <a:xfrm>
            <a:off x="2521492" y="2731008"/>
            <a:ext cx="1748107" cy="1321516"/>
          </a:xfrm>
          <a:prstGeom prst="rect">
            <a:avLst/>
          </a:prstGeom>
        </p:spPr>
        <p:txBody>
          <a:bodyPr/>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pPr marL="0" indent="0">
              <a:buNone/>
            </a:pPr>
            <a:r>
              <a:rPr lang="de-DE" sz="1100">
                <a:latin typeface="Aptos" panose="020B0004020202020204" pitchFamily="34" charset="0"/>
              </a:rPr>
              <a:t>A </a:t>
            </a:r>
            <a:r>
              <a:rPr lang="de-DE" sz="1100" err="1">
                <a:latin typeface="Aptos" panose="020B0004020202020204" pitchFamily="34" charset="0"/>
              </a:rPr>
              <a:t>conflict</a:t>
            </a:r>
            <a:r>
              <a:rPr lang="de-DE" sz="1100">
                <a:latin typeface="Aptos" panose="020B0004020202020204" pitchFamily="34" charset="0"/>
              </a:rPr>
              <a:t> </a:t>
            </a:r>
            <a:r>
              <a:rPr lang="de-DE" sz="1100" err="1">
                <a:latin typeface="Aptos" panose="020B0004020202020204" pitchFamily="34" charset="0"/>
              </a:rPr>
              <a:t>arises</a:t>
            </a:r>
            <a:r>
              <a:rPr lang="de-DE" sz="1100">
                <a:latin typeface="Aptos" panose="020B0004020202020204" pitchFamily="34" charset="0"/>
              </a:rPr>
              <a:t>! </a:t>
            </a:r>
            <a:r>
              <a:rPr lang="de-DE" sz="1100" err="1">
                <a:latin typeface="Aptos" panose="020B0004020202020204" pitchFamily="34" charset="0"/>
              </a:rPr>
              <a:t>Describe</a:t>
            </a:r>
            <a:r>
              <a:rPr lang="de-DE" sz="1100">
                <a:latin typeface="Aptos" panose="020B0004020202020204" pitchFamily="34" charset="0"/>
              </a:rPr>
              <a:t> </a:t>
            </a:r>
            <a:r>
              <a:rPr lang="de-DE" sz="1100" err="1">
                <a:latin typeface="Aptos" panose="020B0004020202020204" pitchFamily="34" charset="0"/>
              </a:rPr>
              <a:t>the</a:t>
            </a:r>
            <a:r>
              <a:rPr lang="de-DE" sz="1100">
                <a:latin typeface="Aptos" panose="020B0004020202020204" pitchFamily="34" charset="0"/>
              </a:rPr>
              <a:t> </a:t>
            </a:r>
            <a:r>
              <a:rPr lang="de-DE" sz="1100" b="1" err="1">
                <a:latin typeface="Aptos" panose="020B0004020202020204" pitchFamily="34" charset="0"/>
              </a:rPr>
              <a:t>challenge</a:t>
            </a:r>
            <a:r>
              <a:rPr lang="de-DE" sz="1100" b="1">
                <a:latin typeface="Aptos" panose="020B0004020202020204" pitchFamily="34" charset="0"/>
              </a:rPr>
              <a:t> </a:t>
            </a:r>
            <a:r>
              <a:rPr lang="de-DE" sz="1100" b="1" err="1">
                <a:latin typeface="Aptos" panose="020B0004020202020204" pitchFamily="34" charset="0"/>
              </a:rPr>
              <a:t>your</a:t>
            </a:r>
            <a:r>
              <a:rPr lang="de-DE" sz="1100" b="1">
                <a:latin typeface="Aptos" panose="020B0004020202020204" pitchFamily="34" charset="0"/>
              </a:rPr>
              <a:t> </a:t>
            </a:r>
            <a:r>
              <a:rPr lang="de-DE" sz="1100" b="1" err="1">
                <a:latin typeface="Aptos" panose="020B0004020202020204" pitchFamily="34" charset="0"/>
              </a:rPr>
              <a:t>protagonist</a:t>
            </a:r>
            <a:r>
              <a:rPr lang="de-DE" sz="1100" b="1">
                <a:latin typeface="Aptos" panose="020B0004020202020204" pitchFamily="34" charset="0"/>
              </a:rPr>
              <a:t> </a:t>
            </a:r>
            <a:r>
              <a:rPr lang="de-DE" sz="1100" b="1" err="1">
                <a:latin typeface="Aptos" panose="020B0004020202020204" pitchFamily="34" charset="0"/>
              </a:rPr>
              <a:t>is</a:t>
            </a:r>
            <a:r>
              <a:rPr lang="de-DE" sz="1100" b="1">
                <a:latin typeface="Aptos" panose="020B0004020202020204" pitchFamily="34" charset="0"/>
              </a:rPr>
              <a:t> </a:t>
            </a:r>
            <a:r>
              <a:rPr lang="de-DE" sz="1100" b="1" err="1">
                <a:latin typeface="Aptos" panose="020B0004020202020204" pitchFamily="34" charset="0"/>
              </a:rPr>
              <a:t>facing</a:t>
            </a:r>
            <a:r>
              <a:rPr lang="de-DE" sz="1100" b="1">
                <a:latin typeface="Aptos" panose="020B0004020202020204" pitchFamily="34" charset="0"/>
              </a:rPr>
              <a:t> </a:t>
            </a:r>
            <a:r>
              <a:rPr lang="de-DE" sz="1100" err="1">
                <a:latin typeface="Aptos" panose="020B0004020202020204" pitchFamily="34" charset="0"/>
              </a:rPr>
              <a:t>using</a:t>
            </a:r>
            <a:r>
              <a:rPr lang="de-DE" sz="1100">
                <a:latin typeface="Aptos" panose="020B0004020202020204" pitchFamily="34" charset="0"/>
              </a:rPr>
              <a:t> an illustrative </a:t>
            </a:r>
            <a:r>
              <a:rPr lang="de-DE" sz="1100" err="1">
                <a:latin typeface="Aptos" panose="020B0004020202020204" pitchFamily="34" charset="0"/>
              </a:rPr>
              <a:t>situation</a:t>
            </a:r>
            <a:r>
              <a:rPr lang="de-DE" sz="1100">
                <a:latin typeface="Aptos" panose="020B0004020202020204" pitchFamily="34" charset="0"/>
              </a:rPr>
              <a:t>. </a:t>
            </a:r>
            <a:br>
              <a:rPr lang="de-DE" sz="1100">
                <a:latin typeface="Aptos" panose="020B0004020202020204" pitchFamily="34" charset="0"/>
              </a:rPr>
            </a:br>
            <a:r>
              <a:rPr lang="de-DE" sz="1100" err="1">
                <a:latin typeface="Aptos" panose="020B0004020202020204" pitchFamily="34" charset="0"/>
              </a:rPr>
              <a:t>How</a:t>
            </a:r>
            <a:r>
              <a:rPr lang="de-DE" sz="1100">
                <a:latin typeface="Aptos" panose="020B0004020202020204" pitchFamily="34" charset="0"/>
              </a:rPr>
              <a:t> </a:t>
            </a:r>
            <a:r>
              <a:rPr lang="de-DE" sz="1100" err="1">
                <a:latin typeface="Aptos" panose="020B0004020202020204" pitchFamily="34" charset="0"/>
              </a:rPr>
              <a:t>is</a:t>
            </a:r>
            <a:r>
              <a:rPr lang="de-DE" sz="1100">
                <a:latin typeface="Aptos" panose="020B0004020202020204" pitchFamily="34" charset="0"/>
              </a:rPr>
              <a:t> </a:t>
            </a:r>
            <a:r>
              <a:rPr lang="de-DE" sz="1100" err="1">
                <a:latin typeface="Aptos" panose="020B0004020202020204" pitchFamily="34" charset="0"/>
              </a:rPr>
              <a:t>she</a:t>
            </a:r>
            <a:r>
              <a:rPr lang="de-DE" sz="1100">
                <a:latin typeface="Aptos" panose="020B0004020202020204" pitchFamily="34" charset="0"/>
              </a:rPr>
              <a:t>/he </a:t>
            </a:r>
            <a:r>
              <a:rPr lang="de-DE" sz="1100" err="1">
                <a:latin typeface="Aptos" panose="020B0004020202020204" pitchFamily="34" charset="0"/>
              </a:rPr>
              <a:t>emotionally</a:t>
            </a:r>
            <a:r>
              <a:rPr lang="de-DE" sz="1100">
                <a:latin typeface="Aptos" panose="020B0004020202020204" pitchFamily="34" charset="0"/>
              </a:rPr>
              <a:t> </a:t>
            </a:r>
            <a:r>
              <a:rPr lang="de-DE" sz="1100" err="1">
                <a:latin typeface="Aptos" panose="020B0004020202020204" pitchFamily="34" charset="0"/>
              </a:rPr>
              <a:t>reacting</a:t>
            </a:r>
            <a:r>
              <a:rPr lang="de-DE" sz="1100">
                <a:latin typeface="Aptos" panose="020B0004020202020204" pitchFamily="34" charset="0"/>
              </a:rPr>
              <a:t> </a:t>
            </a:r>
            <a:r>
              <a:rPr lang="de-DE" sz="1100" err="1">
                <a:latin typeface="Aptos" panose="020B0004020202020204" pitchFamily="34" charset="0"/>
              </a:rPr>
              <a:t>to</a:t>
            </a:r>
            <a:r>
              <a:rPr lang="de-DE" sz="1100">
                <a:latin typeface="Aptos" panose="020B0004020202020204" pitchFamily="34" charset="0"/>
              </a:rPr>
              <a:t> </a:t>
            </a:r>
            <a:r>
              <a:rPr lang="de-DE" sz="1100" err="1">
                <a:latin typeface="Aptos" panose="020B0004020202020204" pitchFamily="34" charset="0"/>
              </a:rPr>
              <a:t>it</a:t>
            </a:r>
            <a:r>
              <a:rPr lang="de-DE" sz="1100">
                <a:latin typeface="Aptos" panose="020B0004020202020204" pitchFamily="34" charset="0"/>
              </a:rPr>
              <a:t>?</a:t>
            </a:r>
          </a:p>
        </p:txBody>
      </p:sp>
      <p:sp>
        <p:nvSpPr>
          <p:cNvPr id="9" name="Textplatzhalter 4">
            <a:extLst>
              <a:ext uri="{FF2B5EF4-FFF2-40B4-BE49-F238E27FC236}">
                <a16:creationId xmlns:a16="http://schemas.microsoft.com/office/drawing/2014/main" id="{9F86B5D5-7FD1-64E1-BDC4-2146C32641FD}"/>
              </a:ext>
            </a:extLst>
          </p:cNvPr>
          <p:cNvSpPr txBox="1">
            <a:spLocks/>
          </p:cNvSpPr>
          <p:nvPr/>
        </p:nvSpPr>
        <p:spPr>
          <a:xfrm>
            <a:off x="5023541" y="2731008"/>
            <a:ext cx="1636636" cy="1321516"/>
          </a:xfrm>
          <a:prstGeom prst="rect">
            <a:avLst/>
          </a:prstGeom>
        </p:spPr>
        <p:txBody>
          <a:bodyPr/>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pPr marL="0" indent="0">
              <a:buNone/>
            </a:pPr>
            <a:r>
              <a:rPr lang="de-DE" sz="1100" err="1">
                <a:latin typeface="Aptos" panose="020B0004020202020204" pitchFamily="34" charset="0"/>
              </a:rPr>
              <a:t>How</a:t>
            </a:r>
            <a:r>
              <a:rPr lang="de-DE" sz="1100">
                <a:latin typeface="Aptos" panose="020B0004020202020204" pitchFamily="34" charset="0"/>
              </a:rPr>
              <a:t> </a:t>
            </a:r>
            <a:r>
              <a:rPr lang="de-DE" sz="1100" err="1">
                <a:latin typeface="Aptos" panose="020B0004020202020204" pitchFamily="34" charset="0"/>
              </a:rPr>
              <a:t>is</a:t>
            </a:r>
            <a:r>
              <a:rPr lang="de-DE" sz="1100">
                <a:latin typeface="Aptos" panose="020B0004020202020204" pitchFamily="34" charset="0"/>
              </a:rPr>
              <a:t> </a:t>
            </a:r>
            <a:r>
              <a:rPr lang="de-DE" sz="1100" err="1">
                <a:latin typeface="Aptos" panose="020B0004020202020204" pitchFamily="34" charset="0"/>
              </a:rPr>
              <a:t>the</a:t>
            </a:r>
            <a:r>
              <a:rPr lang="de-DE" sz="1100">
                <a:latin typeface="Aptos" panose="020B0004020202020204" pitchFamily="34" charset="0"/>
              </a:rPr>
              <a:t> </a:t>
            </a:r>
            <a:r>
              <a:rPr lang="de-DE" sz="1100" err="1">
                <a:latin typeface="Aptos" panose="020B0004020202020204" pitchFamily="34" charset="0"/>
              </a:rPr>
              <a:t>challenge</a:t>
            </a:r>
            <a:r>
              <a:rPr lang="de-DE" sz="1100">
                <a:latin typeface="Aptos" panose="020B0004020202020204" pitchFamily="34" charset="0"/>
              </a:rPr>
              <a:t> </a:t>
            </a:r>
            <a:r>
              <a:rPr lang="de-DE" sz="1100" b="1" err="1">
                <a:latin typeface="Aptos" panose="020B0004020202020204" pitchFamily="34" charset="0"/>
              </a:rPr>
              <a:t>solved</a:t>
            </a:r>
            <a:r>
              <a:rPr lang="de-DE" sz="1100" b="1">
                <a:latin typeface="Aptos" panose="020B0004020202020204" pitchFamily="34" charset="0"/>
              </a:rPr>
              <a:t> </a:t>
            </a:r>
            <a:r>
              <a:rPr lang="de-DE" sz="1100" b="1" err="1">
                <a:latin typeface="Aptos" panose="020B0004020202020204" pitchFamily="34" charset="0"/>
              </a:rPr>
              <a:t>for</a:t>
            </a:r>
            <a:r>
              <a:rPr lang="de-DE" sz="1100" b="1">
                <a:latin typeface="Aptos" panose="020B0004020202020204" pitchFamily="34" charset="0"/>
              </a:rPr>
              <a:t> </a:t>
            </a:r>
            <a:r>
              <a:rPr lang="de-DE" sz="1100" b="1" err="1">
                <a:latin typeface="Aptos" panose="020B0004020202020204" pitchFamily="34" charset="0"/>
              </a:rPr>
              <a:t>your</a:t>
            </a:r>
            <a:r>
              <a:rPr lang="de-DE" sz="1100" b="1">
                <a:latin typeface="Aptos" panose="020B0004020202020204" pitchFamily="34" charset="0"/>
              </a:rPr>
              <a:t> </a:t>
            </a:r>
            <a:r>
              <a:rPr lang="de-DE" sz="1100" b="1" err="1">
                <a:latin typeface="Aptos" panose="020B0004020202020204" pitchFamily="34" charset="0"/>
              </a:rPr>
              <a:t>protagonist</a:t>
            </a:r>
            <a:r>
              <a:rPr lang="de-DE" sz="1100">
                <a:latin typeface="Aptos" panose="020B0004020202020204" pitchFamily="34" charset="0"/>
              </a:rPr>
              <a:t>? </a:t>
            </a:r>
            <a:r>
              <a:rPr lang="de-DE" sz="1100" err="1">
                <a:latin typeface="Aptos" panose="020B0004020202020204" pitchFamily="34" charset="0"/>
              </a:rPr>
              <a:t>Describe</a:t>
            </a:r>
            <a:r>
              <a:rPr lang="de-DE" sz="1100">
                <a:latin typeface="Aptos" panose="020B0004020202020204" pitchFamily="34" charset="0"/>
              </a:rPr>
              <a:t> </a:t>
            </a:r>
            <a:r>
              <a:rPr lang="de-DE" sz="1100" err="1">
                <a:latin typeface="Aptos" panose="020B0004020202020204" pitchFamily="34" charset="0"/>
              </a:rPr>
              <a:t>how</a:t>
            </a:r>
            <a:r>
              <a:rPr lang="de-DE" sz="1100">
                <a:latin typeface="Aptos" panose="020B0004020202020204" pitchFamily="34" charset="0"/>
              </a:rPr>
              <a:t> </a:t>
            </a:r>
            <a:r>
              <a:rPr lang="de-DE" sz="1100" err="1">
                <a:latin typeface="Aptos" panose="020B0004020202020204" pitchFamily="34" charset="0"/>
              </a:rPr>
              <a:t>you</a:t>
            </a:r>
            <a:r>
              <a:rPr lang="de-DE" sz="1100">
                <a:latin typeface="Aptos" panose="020B0004020202020204" pitchFamily="34" charset="0"/>
              </a:rPr>
              <a:t> </a:t>
            </a:r>
            <a:r>
              <a:rPr lang="de-DE" sz="1100" err="1">
                <a:latin typeface="Aptos" panose="020B0004020202020204" pitchFamily="34" charset="0"/>
              </a:rPr>
              <a:t>help</a:t>
            </a:r>
            <a:r>
              <a:rPr lang="de-DE" sz="1100">
                <a:latin typeface="Aptos" panose="020B0004020202020204" pitchFamily="34" charset="0"/>
              </a:rPr>
              <a:t> </a:t>
            </a:r>
            <a:r>
              <a:rPr lang="de-DE" sz="1100" err="1">
                <a:latin typeface="Aptos" panose="020B0004020202020204" pitchFamily="34" charset="0"/>
              </a:rPr>
              <a:t>the</a:t>
            </a:r>
            <a:r>
              <a:rPr lang="de-DE" sz="1100">
                <a:latin typeface="Aptos" panose="020B0004020202020204" pitchFamily="34" charset="0"/>
              </a:rPr>
              <a:t> </a:t>
            </a:r>
            <a:r>
              <a:rPr lang="de-DE" sz="1100" err="1">
                <a:latin typeface="Aptos" panose="020B0004020202020204" pitchFamily="34" charset="0"/>
              </a:rPr>
              <a:t>character</a:t>
            </a:r>
            <a:r>
              <a:rPr lang="de-DE" sz="1100">
                <a:latin typeface="Aptos" panose="020B0004020202020204" pitchFamily="34" charset="0"/>
              </a:rPr>
              <a:t> </a:t>
            </a:r>
            <a:r>
              <a:rPr lang="de-DE" sz="1100" err="1">
                <a:latin typeface="Aptos" panose="020B0004020202020204" pitchFamily="34" charset="0"/>
              </a:rPr>
              <a:t>to</a:t>
            </a:r>
            <a:r>
              <a:rPr lang="de-DE" sz="1100">
                <a:latin typeface="Aptos" panose="020B0004020202020204" pitchFamily="34" charset="0"/>
              </a:rPr>
              <a:t> </a:t>
            </a:r>
            <a:r>
              <a:rPr lang="de-DE" sz="1100" err="1">
                <a:latin typeface="Aptos" panose="020B0004020202020204" pitchFamily="34" charset="0"/>
              </a:rPr>
              <a:t>achieve</a:t>
            </a:r>
            <a:r>
              <a:rPr lang="de-DE" sz="1100">
                <a:latin typeface="Aptos" panose="020B0004020202020204" pitchFamily="34" charset="0"/>
              </a:rPr>
              <a:t> </a:t>
            </a:r>
            <a:r>
              <a:rPr lang="de-DE" sz="1100" err="1">
                <a:latin typeface="Aptos" panose="020B0004020202020204" pitchFamily="34" charset="0"/>
              </a:rPr>
              <a:t>their</a:t>
            </a:r>
            <a:r>
              <a:rPr lang="de-DE" sz="1100">
                <a:latin typeface="Aptos" panose="020B0004020202020204" pitchFamily="34" charset="0"/>
              </a:rPr>
              <a:t> </a:t>
            </a:r>
            <a:r>
              <a:rPr lang="de-DE" sz="1100" err="1">
                <a:latin typeface="Aptos" panose="020B0004020202020204" pitchFamily="34" charset="0"/>
              </a:rPr>
              <a:t>goals</a:t>
            </a:r>
            <a:r>
              <a:rPr lang="de-DE" sz="1100">
                <a:latin typeface="Aptos" panose="020B0004020202020204" pitchFamily="34" charset="0"/>
              </a:rPr>
              <a:t>.</a:t>
            </a:r>
          </a:p>
        </p:txBody>
      </p:sp>
      <p:sp>
        <p:nvSpPr>
          <p:cNvPr id="10" name="Textplatzhalter 4">
            <a:extLst>
              <a:ext uri="{FF2B5EF4-FFF2-40B4-BE49-F238E27FC236}">
                <a16:creationId xmlns:a16="http://schemas.microsoft.com/office/drawing/2014/main" id="{47C31842-57D3-3F31-7D2E-36B78D934BBE}"/>
              </a:ext>
            </a:extLst>
          </p:cNvPr>
          <p:cNvSpPr txBox="1">
            <a:spLocks/>
          </p:cNvSpPr>
          <p:nvPr/>
        </p:nvSpPr>
        <p:spPr>
          <a:xfrm>
            <a:off x="7193717" y="2731008"/>
            <a:ext cx="1636636" cy="1321516"/>
          </a:xfrm>
          <a:prstGeom prst="rect">
            <a:avLst/>
          </a:prstGeom>
        </p:spPr>
        <p:txBody>
          <a:bodyPr/>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pPr marL="0" indent="0">
              <a:buNone/>
            </a:pPr>
            <a:r>
              <a:rPr lang="de-DE" sz="1100" err="1">
                <a:latin typeface="Aptos" panose="020B0004020202020204" pitchFamily="34" charset="0"/>
              </a:rPr>
              <a:t>Towards</a:t>
            </a:r>
            <a:r>
              <a:rPr lang="de-DE" sz="1100">
                <a:latin typeface="Aptos" panose="020B0004020202020204" pitchFamily="34" charset="0"/>
              </a:rPr>
              <a:t> </a:t>
            </a:r>
            <a:r>
              <a:rPr lang="de-DE" sz="1100" err="1">
                <a:latin typeface="Aptos" panose="020B0004020202020204" pitchFamily="34" charset="0"/>
              </a:rPr>
              <a:t>the</a:t>
            </a:r>
            <a:r>
              <a:rPr lang="de-DE" sz="1100">
                <a:latin typeface="Aptos" panose="020B0004020202020204" pitchFamily="34" charset="0"/>
              </a:rPr>
              <a:t> end </a:t>
            </a:r>
            <a:r>
              <a:rPr lang="de-DE" sz="1100" err="1">
                <a:latin typeface="Aptos" panose="020B0004020202020204" pitchFamily="34" charset="0"/>
              </a:rPr>
              <a:t>of</a:t>
            </a:r>
            <a:r>
              <a:rPr lang="de-DE" sz="1100">
                <a:latin typeface="Aptos" panose="020B0004020202020204" pitchFamily="34" charset="0"/>
              </a:rPr>
              <a:t> </a:t>
            </a:r>
            <a:r>
              <a:rPr lang="de-DE" sz="1100" err="1">
                <a:latin typeface="Aptos" panose="020B0004020202020204" pitchFamily="34" charset="0"/>
              </a:rPr>
              <a:t>the</a:t>
            </a:r>
            <a:r>
              <a:rPr lang="de-DE" sz="1100">
                <a:latin typeface="Aptos" panose="020B0004020202020204" pitchFamily="34" charset="0"/>
              </a:rPr>
              <a:t> </a:t>
            </a:r>
            <a:r>
              <a:rPr lang="de-DE" sz="1100" err="1">
                <a:latin typeface="Aptos" panose="020B0004020202020204" pitchFamily="34" charset="0"/>
              </a:rPr>
              <a:t>story</a:t>
            </a:r>
            <a:r>
              <a:rPr lang="de-DE" sz="1100">
                <a:latin typeface="Aptos" panose="020B0004020202020204" pitchFamily="34" charset="0"/>
              </a:rPr>
              <a:t>, highlight </a:t>
            </a:r>
            <a:r>
              <a:rPr lang="de-DE" sz="1100" err="1">
                <a:latin typeface="Aptos" panose="020B0004020202020204" pitchFamily="34" charset="0"/>
              </a:rPr>
              <a:t>how</a:t>
            </a:r>
            <a:r>
              <a:rPr lang="de-DE" sz="1100">
                <a:latin typeface="Aptos" panose="020B0004020202020204" pitchFamily="34" charset="0"/>
              </a:rPr>
              <a:t> </a:t>
            </a:r>
            <a:r>
              <a:rPr lang="de-DE" sz="1100" err="1">
                <a:latin typeface="Aptos" panose="020B0004020202020204" pitchFamily="34" charset="0"/>
              </a:rPr>
              <a:t>now</a:t>
            </a:r>
            <a:r>
              <a:rPr lang="de-DE" sz="1100">
                <a:latin typeface="Aptos" panose="020B0004020202020204" pitchFamily="34" charset="0"/>
              </a:rPr>
              <a:t> </a:t>
            </a:r>
            <a:r>
              <a:rPr lang="de-DE" sz="1100" b="1" err="1">
                <a:latin typeface="Aptos" panose="020B0004020202020204" pitchFamily="34" charset="0"/>
              </a:rPr>
              <a:t>your</a:t>
            </a:r>
            <a:r>
              <a:rPr lang="de-DE" sz="1100" b="1">
                <a:latin typeface="Aptos" panose="020B0004020202020204" pitchFamily="34" charset="0"/>
              </a:rPr>
              <a:t> </a:t>
            </a:r>
            <a:r>
              <a:rPr lang="de-DE" sz="1100" b="1" err="1">
                <a:latin typeface="Aptos" panose="020B0004020202020204" pitchFamily="34" charset="0"/>
              </a:rPr>
              <a:t>protagonists</a:t>
            </a:r>
            <a:r>
              <a:rPr lang="de-DE" sz="1100" b="1">
                <a:latin typeface="Aptos" panose="020B0004020202020204" pitchFamily="34" charset="0"/>
              </a:rPr>
              <a:t>‘ </a:t>
            </a:r>
            <a:r>
              <a:rPr lang="de-DE" sz="1100" b="1" err="1">
                <a:latin typeface="Aptos" panose="020B0004020202020204" pitchFamily="34" charset="0"/>
              </a:rPr>
              <a:t>world</a:t>
            </a:r>
            <a:r>
              <a:rPr lang="de-DE" sz="1100" b="1">
                <a:latin typeface="Aptos" panose="020B0004020202020204" pitchFamily="34" charset="0"/>
              </a:rPr>
              <a:t> </a:t>
            </a:r>
            <a:r>
              <a:rPr lang="de-DE" sz="1100" b="1" err="1">
                <a:latin typeface="Aptos" panose="020B0004020202020204" pitchFamily="34" charset="0"/>
              </a:rPr>
              <a:t>has</a:t>
            </a:r>
            <a:r>
              <a:rPr lang="de-DE" sz="1100" b="1">
                <a:latin typeface="Aptos" panose="020B0004020202020204" pitchFamily="34" charset="0"/>
              </a:rPr>
              <a:t> </a:t>
            </a:r>
            <a:r>
              <a:rPr lang="de-DE" sz="1100" b="1" err="1">
                <a:latin typeface="Aptos" panose="020B0004020202020204" pitchFamily="34" charset="0"/>
              </a:rPr>
              <a:t>changedfor</a:t>
            </a:r>
            <a:r>
              <a:rPr lang="de-DE" sz="1100" b="1">
                <a:latin typeface="Aptos" panose="020B0004020202020204" pitchFamily="34" charset="0"/>
              </a:rPr>
              <a:t> </a:t>
            </a:r>
            <a:r>
              <a:rPr lang="de-DE" sz="1100" b="1" err="1">
                <a:latin typeface="Aptos" panose="020B0004020202020204" pitchFamily="34" charset="0"/>
              </a:rPr>
              <a:t>the</a:t>
            </a:r>
            <a:r>
              <a:rPr lang="de-DE" sz="1100" b="1">
                <a:latin typeface="Aptos" panose="020B0004020202020204" pitchFamily="34" charset="0"/>
              </a:rPr>
              <a:t> </a:t>
            </a:r>
            <a:r>
              <a:rPr lang="de-DE" sz="1100" b="1" err="1">
                <a:latin typeface="Aptos" panose="020B0004020202020204" pitchFamily="34" charset="0"/>
              </a:rPr>
              <a:t>better</a:t>
            </a:r>
            <a:r>
              <a:rPr lang="de-DE" sz="1100">
                <a:latin typeface="Aptos" panose="020B0004020202020204" pitchFamily="34" charset="0"/>
              </a:rPr>
              <a:t> (</a:t>
            </a:r>
            <a:r>
              <a:rPr lang="de-DE" sz="1100" err="1">
                <a:latin typeface="Aptos" panose="020B0004020202020204" pitchFamily="34" charset="0"/>
              </a:rPr>
              <a:t>your</a:t>
            </a:r>
            <a:r>
              <a:rPr lang="de-DE" sz="1100">
                <a:latin typeface="Aptos" panose="020B0004020202020204" pitchFamily="34" charset="0"/>
              </a:rPr>
              <a:t> </a:t>
            </a:r>
            <a:r>
              <a:rPr lang="de-DE" sz="1100" err="1">
                <a:latin typeface="Aptos" panose="020B0004020202020204" pitchFamily="34" charset="0"/>
              </a:rPr>
              <a:t>impact</a:t>
            </a:r>
            <a:r>
              <a:rPr lang="de-DE" sz="1100">
                <a:latin typeface="Aptos" panose="020B0004020202020204" pitchFamily="34" charset="0"/>
              </a:rPr>
              <a:t>).</a:t>
            </a:r>
          </a:p>
        </p:txBody>
      </p:sp>
    </p:spTree>
    <p:extLst>
      <p:ext uri="{BB962C8B-B14F-4D97-AF65-F5344CB8AC3E}">
        <p14:creationId xmlns:p14="http://schemas.microsoft.com/office/powerpoint/2010/main" val="415675976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3">
          <a:extLst>
            <a:ext uri="{FF2B5EF4-FFF2-40B4-BE49-F238E27FC236}">
              <a16:creationId xmlns:a16="http://schemas.microsoft.com/office/drawing/2014/main" id="{0CC58CB9-0E5F-5B43-9538-32F7CB50121C}"/>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A09E28FB-867B-8614-B37D-6BD60E423184}"/>
              </a:ext>
            </a:extLst>
          </p:cNvPr>
          <p:cNvSpPr>
            <a:spLocks noGrp="1"/>
          </p:cNvSpPr>
          <p:nvPr>
            <p:ph type="body" idx="1"/>
          </p:nvPr>
        </p:nvSpPr>
        <p:spPr/>
        <p:txBody>
          <a:bodyPr/>
          <a:lstStyle/>
          <a:p>
            <a:r>
              <a:rPr lang="en-GB" dirty="0"/>
              <a:t>Creating your story</a:t>
            </a:r>
          </a:p>
        </p:txBody>
      </p:sp>
      <p:pic>
        <p:nvPicPr>
          <p:cNvPr id="4" name="Grafik 3">
            <a:extLst>
              <a:ext uri="{FF2B5EF4-FFF2-40B4-BE49-F238E27FC236}">
                <a16:creationId xmlns:a16="http://schemas.microsoft.com/office/drawing/2014/main" id="{2CA0ACE7-9089-2D8F-3ED8-56DFCC7EFA9C}"/>
              </a:ext>
            </a:extLst>
          </p:cNvPr>
          <p:cNvPicPr>
            <a:picLocks noChangeAspect="1"/>
          </p:cNvPicPr>
          <p:nvPr/>
        </p:nvPicPr>
        <p:blipFill>
          <a:blip r:embed="rId4"/>
          <a:stretch>
            <a:fillRect/>
          </a:stretch>
        </p:blipFill>
        <p:spPr>
          <a:xfrm>
            <a:off x="554589" y="1871353"/>
            <a:ext cx="1275512" cy="713175"/>
          </a:xfrm>
          <a:prstGeom prst="rect">
            <a:avLst/>
          </a:prstGeom>
          <a:ln>
            <a:solidFill>
              <a:schemeClr val="accent1"/>
            </a:solidFill>
          </a:ln>
        </p:spPr>
      </p:pic>
      <p:pic>
        <p:nvPicPr>
          <p:cNvPr id="13" name="Grafik 12">
            <a:extLst>
              <a:ext uri="{FF2B5EF4-FFF2-40B4-BE49-F238E27FC236}">
                <a16:creationId xmlns:a16="http://schemas.microsoft.com/office/drawing/2014/main" id="{A3E4F5DA-C78D-01DC-A4DA-7B66F4C084E8}"/>
              </a:ext>
            </a:extLst>
          </p:cNvPr>
          <p:cNvPicPr>
            <a:picLocks noChangeAspect="1"/>
          </p:cNvPicPr>
          <p:nvPr/>
        </p:nvPicPr>
        <p:blipFill>
          <a:blip r:embed="rId5"/>
          <a:stretch>
            <a:fillRect/>
          </a:stretch>
        </p:blipFill>
        <p:spPr>
          <a:xfrm>
            <a:off x="7392061" y="1867466"/>
            <a:ext cx="1289415" cy="720948"/>
          </a:xfrm>
          <a:prstGeom prst="rect">
            <a:avLst/>
          </a:prstGeom>
          <a:ln>
            <a:solidFill>
              <a:schemeClr val="accent1"/>
            </a:solidFill>
          </a:ln>
        </p:spPr>
      </p:pic>
      <p:pic>
        <p:nvPicPr>
          <p:cNvPr id="14" name="Grafik 13">
            <a:extLst>
              <a:ext uri="{FF2B5EF4-FFF2-40B4-BE49-F238E27FC236}">
                <a16:creationId xmlns:a16="http://schemas.microsoft.com/office/drawing/2014/main" id="{D1DCF5E0-7425-F1ED-CD9E-72B60387FA1F}"/>
              </a:ext>
            </a:extLst>
          </p:cNvPr>
          <p:cNvPicPr>
            <a:picLocks noChangeAspect="1"/>
          </p:cNvPicPr>
          <p:nvPr/>
        </p:nvPicPr>
        <p:blipFill>
          <a:blip r:embed="rId6"/>
          <a:stretch>
            <a:fillRect/>
          </a:stretch>
        </p:blipFill>
        <p:spPr>
          <a:xfrm>
            <a:off x="7405964" y="2645547"/>
            <a:ext cx="1275512" cy="713175"/>
          </a:xfrm>
          <a:prstGeom prst="rect">
            <a:avLst/>
          </a:prstGeom>
          <a:ln>
            <a:solidFill>
              <a:schemeClr val="accent1"/>
            </a:solidFill>
          </a:ln>
        </p:spPr>
      </p:pic>
      <p:pic>
        <p:nvPicPr>
          <p:cNvPr id="15" name="Grafik 14">
            <a:extLst>
              <a:ext uri="{FF2B5EF4-FFF2-40B4-BE49-F238E27FC236}">
                <a16:creationId xmlns:a16="http://schemas.microsoft.com/office/drawing/2014/main" id="{2D50237D-C302-F7D8-91F8-C1023445C9B8}"/>
              </a:ext>
            </a:extLst>
          </p:cNvPr>
          <p:cNvPicPr>
            <a:picLocks noChangeAspect="1"/>
          </p:cNvPicPr>
          <p:nvPr/>
        </p:nvPicPr>
        <p:blipFill>
          <a:blip r:embed="rId7"/>
          <a:stretch>
            <a:fillRect/>
          </a:stretch>
        </p:blipFill>
        <p:spPr>
          <a:xfrm>
            <a:off x="7405964" y="3415855"/>
            <a:ext cx="1275512" cy="713175"/>
          </a:xfrm>
          <a:prstGeom prst="rect">
            <a:avLst/>
          </a:prstGeom>
          <a:ln>
            <a:solidFill>
              <a:schemeClr val="accent1"/>
            </a:solidFill>
          </a:ln>
        </p:spPr>
      </p:pic>
      <p:pic>
        <p:nvPicPr>
          <p:cNvPr id="28" name="Grafik 27">
            <a:extLst>
              <a:ext uri="{FF2B5EF4-FFF2-40B4-BE49-F238E27FC236}">
                <a16:creationId xmlns:a16="http://schemas.microsoft.com/office/drawing/2014/main" id="{42858205-7963-BC41-B5DD-3A657B3E5557}"/>
              </a:ext>
            </a:extLst>
          </p:cNvPr>
          <p:cNvPicPr>
            <a:picLocks noChangeAspect="1"/>
          </p:cNvPicPr>
          <p:nvPr/>
        </p:nvPicPr>
        <p:blipFill>
          <a:blip r:embed="rId8"/>
          <a:stretch>
            <a:fillRect/>
          </a:stretch>
        </p:blipFill>
        <p:spPr>
          <a:xfrm>
            <a:off x="5138360" y="1867466"/>
            <a:ext cx="1275512" cy="713175"/>
          </a:xfrm>
          <a:prstGeom prst="rect">
            <a:avLst/>
          </a:prstGeom>
          <a:ln>
            <a:solidFill>
              <a:schemeClr val="accent1"/>
            </a:solidFill>
          </a:ln>
        </p:spPr>
      </p:pic>
      <p:pic>
        <p:nvPicPr>
          <p:cNvPr id="29" name="Grafik 28">
            <a:extLst>
              <a:ext uri="{FF2B5EF4-FFF2-40B4-BE49-F238E27FC236}">
                <a16:creationId xmlns:a16="http://schemas.microsoft.com/office/drawing/2014/main" id="{10E60454-FFB1-CD9F-0231-FE8B83361ADE}"/>
              </a:ext>
            </a:extLst>
          </p:cNvPr>
          <p:cNvPicPr>
            <a:picLocks noChangeAspect="1"/>
          </p:cNvPicPr>
          <p:nvPr/>
        </p:nvPicPr>
        <p:blipFill>
          <a:blip r:embed="rId9"/>
          <a:stretch>
            <a:fillRect/>
          </a:stretch>
        </p:blipFill>
        <p:spPr>
          <a:xfrm>
            <a:off x="5131408" y="2641660"/>
            <a:ext cx="1289415" cy="720948"/>
          </a:xfrm>
          <a:prstGeom prst="rect">
            <a:avLst/>
          </a:prstGeom>
          <a:ln>
            <a:solidFill>
              <a:schemeClr val="accent1"/>
            </a:solidFill>
          </a:ln>
        </p:spPr>
      </p:pic>
      <p:pic>
        <p:nvPicPr>
          <p:cNvPr id="30" name="Grafik 29">
            <a:extLst>
              <a:ext uri="{FF2B5EF4-FFF2-40B4-BE49-F238E27FC236}">
                <a16:creationId xmlns:a16="http://schemas.microsoft.com/office/drawing/2014/main" id="{CAFDB851-6A7A-AC04-5F72-53BFF383001F}"/>
              </a:ext>
            </a:extLst>
          </p:cNvPr>
          <p:cNvPicPr>
            <a:picLocks noChangeAspect="1"/>
          </p:cNvPicPr>
          <p:nvPr/>
        </p:nvPicPr>
        <p:blipFill>
          <a:blip r:embed="rId10"/>
          <a:stretch>
            <a:fillRect/>
          </a:stretch>
        </p:blipFill>
        <p:spPr>
          <a:xfrm>
            <a:off x="5131408" y="3428748"/>
            <a:ext cx="1275512" cy="713175"/>
          </a:xfrm>
          <a:prstGeom prst="rect">
            <a:avLst/>
          </a:prstGeom>
          <a:ln>
            <a:solidFill>
              <a:schemeClr val="accent1"/>
            </a:solidFill>
          </a:ln>
        </p:spPr>
      </p:pic>
      <p:pic>
        <p:nvPicPr>
          <p:cNvPr id="31" name="Grafik 30">
            <a:extLst>
              <a:ext uri="{FF2B5EF4-FFF2-40B4-BE49-F238E27FC236}">
                <a16:creationId xmlns:a16="http://schemas.microsoft.com/office/drawing/2014/main" id="{82DB93C2-2610-79ED-54AB-278BCFC21D25}"/>
              </a:ext>
            </a:extLst>
          </p:cNvPr>
          <p:cNvPicPr>
            <a:picLocks noChangeAspect="1"/>
          </p:cNvPicPr>
          <p:nvPr/>
        </p:nvPicPr>
        <p:blipFill>
          <a:blip r:embed="rId11"/>
          <a:stretch>
            <a:fillRect/>
          </a:stretch>
        </p:blipFill>
        <p:spPr>
          <a:xfrm>
            <a:off x="5131408" y="4208063"/>
            <a:ext cx="1275512" cy="713175"/>
          </a:xfrm>
          <a:prstGeom prst="rect">
            <a:avLst/>
          </a:prstGeom>
          <a:ln>
            <a:solidFill>
              <a:schemeClr val="accent1"/>
            </a:solidFill>
          </a:ln>
        </p:spPr>
      </p:pic>
      <p:pic>
        <p:nvPicPr>
          <p:cNvPr id="32" name="Grafik 31">
            <a:extLst>
              <a:ext uri="{FF2B5EF4-FFF2-40B4-BE49-F238E27FC236}">
                <a16:creationId xmlns:a16="http://schemas.microsoft.com/office/drawing/2014/main" id="{82C518C5-0FAE-8912-6817-32E680434139}"/>
              </a:ext>
            </a:extLst>
          </p:cNvPr>
          <p:cNvPicPr>
            <a:picLocks noChangeAspect="1"/>
          </p:cNvPicPr>
          <p:nvPr/>
        </p:nvPicPr>
        <p:blipFill>
          <a:blip r:embed="rId12"/>
          <a:stretch>
            <a:fillRect/>
          </a:stretch>
        </p:blipFill>
        <p:spPr>
          <a:xfrm>
            <a:off x="2735133" y="2651994"/>
            <a:ext cx="1275512" cy="713175"/>
          </a:xfrm>
          <a:prstGeom prst="rect">
            <a:avLst/>
          </a:prstGeom>
          <a:ln>
            <a:solidFill>
              <a:schemeClr val="accent1"/>
            </a:solidFill>
          </a:ln>
        </p:spPr>
      </p:pic>
      <p:pic>
        <p:nvPicPr>
          <p:cNvPr id="33" name="Grafik 32">
            <a:extLst>
              <a:ext uri="{FF2B5EF4-FFF2-40B4-BE49-F238E27FC236}">
                <a16:creationId xmlns:a16="http://schemas.microsoft.com/office/drawing/2014/main" id="{EAB49A4A-0C25-E897-F624-E301121E59A1}"/>
              </a:ext>
            </a:extLst>
          </p:cNvPr>
          <p:cNvPicPr>
            <a:picLocks noChangeAspect="1"/>
          </p:cNvPicPr>
          <p:nvPr/>
        </p:nvPicPr>
        <p:blipFill>
          <a:blip r:embed="rId13"/>
          <a:stretch>
            <a:fillRect/>
          </a:stretch>
        </p:blipFill>
        <p:spPr>
          <a:xfrm>
            <a:off x="2735133" y="1871353"/>
            <a:ext cx="1275512" cy="713175"/>
          </a:xfrm>
          <a:prstGeom prst="rect">
            <a:avLst/>
          </a:prstGeom>
          <a:ln>
            <a:solidFill>
              <a:schemeClr val="accent1"/>
            </a:solidFill>
          </a:ln>
        </p:spPr>
      </p:pic>
      <p:pic>
        <p:nvPicPr>
          <p:cNvPr id="34" name="Grafik 33">
            <a:extLst>
              <a:ext uri="{FF2B5EF4-FFF2-40B4-BE49-F238E27FC236}">
                <a16:creationId xmlns:a16="http://schemas.microsoft.com/office/drawing/2014/main" id="{CCE27068-C6AC-27CF-EB16-4506247DBD3A}"/>
              </a:ext>
            </a:extLst>
          </p:cNvPr>
          <p:cNvPicPr>
            <a:picLocks noChangeAspect="1"/>
          </p:cNvPicPr>
          <p:nvPr/>
        </p:nvPicPr>
        <p:blipFill>
          <a:blip r:embed="rId14"/>
          <a:stretch>
            <a:fillRect/>
          </a:stretch>
        </p:blipFill>
        <p:spPr>
          <a:xfrm>
            <a:off x="2737082" y="4213276"/>
            <a:ext cx="1275512" cy="713175"/>
          </a:xfrm>
          <a:prstGeom prst="rect">
            <a:avLst/>
          </a:prstGeom>
          <a:ln>
            <a:solidFill>
              <a:schemeClr val="accent1"/>
            </a:solidFill>
          </a:ln>
        </p:spPr>
      </p:pic>
      <p:pic>
        <p:nvPicPr>
          <p:cNvPr id="35" name="Grafik 34">
            <a:extLst>
              <a:ext uri="{FF2B5EF4-FFF2-40B4-BE49-F238E27FC236}">
                <a16:creationId xmlns:a16="http://schemas.microsoft.com/office/drawing/2014/main" id="{1210398B-7BEA-974E-70F4-E801F845941D}"/>
              </a:ext>
            </a:extLst>
          </p:cNvPr>
          <p:cNvPicPr>
            <a:picLocks noChangeAspect="1"/>
          </p:cNvPicPr>
          <p:nvPr/>
        </p:nvPicPr>
        <p:blipFill>
          <a:blip r:embed="rId15"/>
          <a:stretch>
            <a:fillRect/>
          </a:stretch>
        </p:blipFill>
        <p:spPr>
          <a:xfrm>
            <a:off x="2737082" y="3432635"/>
            <a:ext cx="1275512" cy="713175"/>
          </a:xfrm>
          <a:prstGeom prst="rect">
            <a:avLst/>
          </a:prstGeom>
          <a:ln>
            <a:solidFill>
              <a:schemeClr val="accent1"/>
            </a:solidFill>
          </a:ln>
        </p:spPr>
      </p:pic>
    </p:spTree>
    <p:extLst>
      <p:ext uri="{BB962C8B-B14F-4D97-AF65-F5344CB8AC3E}">
        <p14:creationId xmlns:p14="http://schemas.microsoft.com/office/powerpoint/2010/main" val="37450989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500" fill="hold"/>
                                        <p:tgtEl>
                                          <p:spTgt spid="34"/>
                                        </p:tgtEl>
                                        <p:attrNameLst>
                                          <p:attrName>ppt_w</p:attrName>
                                        </p:attrNameLst>
                                      </p:cBhvr>
                                      <p:tavLst>
                                        <p:tav tm="0">
                                          <p:val>
                                            <p:fltVal val="0"/>
                                          </p:val>
                                        </p:tav>
                                        <p:tav tm="100000">
                                          <p:val>
                                            <p:strVal val="#ppt_w"/>
                                          </p:val>
                                        </p:tav>
                                      </p:tavLst>
                                    </p:anim>
                                    <p:anim calcmode="lin" valueType="num">
                                      <p:cBhvr>
                                        <p:cTn id="32"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500" fill="hold"/>
                                        <p:tgtEl>
                                          <p:spTgt spid="15"/>
                                        </p:tgtEl>
                                        <p:attrNameLst>
                                          <p:attrName>ppt_w</p:attrName>
                                        </p:attrNameLst>
                                      </p:cBhvr>
                                      <p:tavLst>
                                        <p:tav tm="0">
                                          <p:val>
                                            <p:fltVal val="0"/>
                                          </p:val>
                                        </p:tav>
                                        <p:tav tm="100000">
                                          <p:val>
                                            <p:strVal val="#ppt_w"/>
                                          </p:val>
                                        </p:tav>
                                      </p:tavLst>
                                    </p:anim>
                                    <p:anim calcmode="lin" valueType="num">
                                      <p:cBhvr>
                                        <p:cTn id="74"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a:xfrm>
            <a:off x="428625" y="290099"/>
            <a:ext cx="6429375" cy="503984"/>
          </a:xfrm>
        </p:spPr>
        <p:txBody>
          <a:bodyPr/>
          <a:lstStyle/>
          <a:p>
            <a:r>
              <a:rPr lang="en-GB" dirty="0"/>
              <a:t>How to make your audience care</a:t>
            </a:r>
          </a:p>
        </p:txBody>
      </p:sp>
      <p:sp>
        <p:nvSpPr>
          <p:cNvPr id="2" name="Textplatzhalter 17">
            <a:extLst>
              <a:ext uri="{FF2B5EF4-FFF2-40B4-BE49-F238E27FC236}">
                <a16:creationId xmlns:a16="http://schemas.microsoft.com/office/drawing/2014/main" id="{781B5537-B2A8-ECA7-769E-3E16EDDBB0C3}"/>
              </a:ext>
            </a:extLst>
          </p:cNvPr>
          <p:cNvSpPr txBox="1">
            <a:spLocks/>
          </p:cNvSpPr>
          <p:nvPr/>
        </p:nvSpPr>
        <p:spPr>
          <a:xfrm>
            <a:off x="1150467" y="2106177"/>
            <a:ext cx="2430933" cy="1017202"/>
          </a:xfrm>
          <a:prstGeom prst="rect">
            <a:avLst/>
          </a:prstGeom>
        </p:spPr>
        <p:txBody>
          <a:bodyPr wrap="square" lIns="0" tIns="0" rIns="0" bIns="0">
            <a:spAutoFit/>
          </a:bodyPr>
          <a:lstStyle>
            <a:lvl1pPr marL="0" marR="0" indent="0" algn="l" defTabSz="685800" rtl="0" latinLnBrk="0">
              <a:lnSpc>
                <a:spcPts val="1600"/>
              </a:lnSpc>
              <a:spcBef>
                <a:spcPts val="0"/>
              </a:spcBef>
              <a:spcAft>
                <a:spcPts val="1200"/>
              </a:spcAft>
              <a:buClrTx/>
              <a:buSzPct val="100000"/>
              <a:buFont typeface="Arial"/>
              <a:buNone/>
              <a:tabLst/>
              <a:defRPr sz="1200" b="0" i="0" u="none" strike="noStrike" cap="none" spc="0" baseline="0">
                <a:ln>
                  <a:noFill/>
                </a:ln>
                <a:solidFill>
                  <a:srgbClr val="262626"/>
                </a:solidFill>
                <a:uFillTx/>
                <a:latin typeface="Noticia Text" panose="02000503060000020004" pitchFamily="2" charset="77"/>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r>
              <a:rPr lang="en-GB" dirty="0">
                <a:latin typeface="Aptos" panose="020B0004020202020204" pitchFamily="34" charset="0"/>
              </a:rPr>
              <a:t>Create situations where the </a:t>
            </a:r>
            <a:r>
              <a:rPr lang="en-GB" b="1" dirty="0">
                <a:latin typeface="Aptos" panose="020B0004020202020204" pitchFamily="34" charset="0"/>
              </a:rPr>
              <a:t>audience can empathize </a:t>
            </a:r>
            <a:r>
              <a:rPr lang="en-GB" dirty="0">
                <a:latin typeface="Aptos" panose="020B0004020202020204" pitchFamily="34" charset="0"/>
              </a:rPr>
              <a:t>with the character’s experiences. Make </a:t>
            </a:r>
            <a:br>
              <a:rPr lang="en-GB" dirty="0">
                <a:latin typeface="Aptos" panose="020B0004020202020204" pitchFamily="34" charset="0"/>
              </a:rPr>
            </a:br>
            <a:r>
              <a:rPr lang="en-GB" dirty="0">
                <a:latin typeface="Aptos" panose="020B0004020202020204" pitchFamily="34" charset="0"/>
              </a:rPr>
              <a:t>their challenges and reactions </a:t>
            </a:r>
            <a:r>
              <a:rPr lang="en-GB" b="1" dirty="0">
                <a:latin typeface="Aptos" panose="020B0004020202020204" pitchFamily="34" charset="0"/>
              </a:rPr>
              <a:t>relatable to real-life situations. </a:t>
            </a:r>
          </a:p>
        </p:txBody>
      </p:sp>
      <p:sp>
        <p:nvSpPr>
          <p:cNvPr id="5" name="Textplatzhalter 17">
            <a:extLst>
              <a:ext uri="{FF2B5EF4-FFF2-40B4-BE49-F238E27FC236}">
                <a16:creationId xmlns:a16="http://schemas.microsoft.com/office/drawing/2014/main" id="{97ACFDBF-5DFE-6B84-6CBE-0A1B8282E6D0}"/>
              </a:ext>
            </a:extLst>
          </p:cNvPr>
          <p:cNvSpPr txBox="1">
            <a:spLocks/>
          </p:cNvSpPr>
          <p:nvPr/>
        </p:nvSpPr>
        <p:spPr>
          <a:xfrm>
            <a:off x="3605922" y="2106177"/>
            <a:ext cx="1980335" cy="1017266"/>
          </a:xfrm>
          <a:prstGeom prst="rect">
            <a:avLst/>
          </a:prstGeom>
        </p:spPr>
        <p:txBody>
          <a:bodyPr wrap="square" lIns="0" tIns="0" rIns="0" bIns="0">
            <a:spAutoFit/>
          </a:bodyPr>
          <a:lstStyle>
            <a:lvl1pPr marL="0" marR="0" indent="0" algn="l" defTabSz="685800" rtl="0" latinLnBrk="0">
              <a:lnSpc>
                <a:spcPts val="1600"/>
              </a:lnSpc>
              <a:spcBef>
                <a:spcPts val="0"/>
              </a:spcBef>
              <a:spcAft>
                <a:spcPts val="1200"/>
              </a:spcAft>
              <a:buClrTx/>
              <a:buSzPct val="100000"/>
              <a:buFont typeface="Arial"/>
              <a:buNone/>
              <a:tabLst/>
              <a:defRPr sz="1200" b="0" i="0" u="none" strike="noStrike" cap="none" spc="0" baseline="0">
                <a:ln>
                  <a:noFill/>
                </a:ln>
                <a:solidFill>
                  <a:srgbClr val="262626"/>
                </a:solidFill>
                <a:uFillTx/>
                <a:latin typeface="Noticia Text" panose="02000503060000020004" pitchFamily="2" charset="77"/>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r>
              <a:rPr lang="en-GB" dirty="0">
                <a:latin typeface="Aptos" panose="020B0004020202020204" pitchFamily="34" charset="0"/>
              </a:rPr>
              <a:t>Use descriptive language to convey their </a:t>
            </a:r>
            <a:r>
              <a:rPr lang="en-GB" b="1" dirty="0">
                <a:latin typeface="Aptos" panose="020B0004020202020204" pitchFamily="34" charset="0"/>
              </a:rPr>
              <a:t>emotional state</a:t>
            </a:r>
            <a:r>
              <a:rPr lang="en-GB" dirty="0">
                <a:latin typeface="Aptos" panose="020B0004020202020204" pitchFamily="34" charset="0"/>
              </a:rPr>
              <a:t>, such as body language, facial expressions, and tone of voice. </a:t>
            </a:r>
          </a:p>
        </p:txBody>
      </p:sp>
      <p:sp>
        <p:nvSpPr>
          <p:cNvPr id="7" name="Textplatzhalter 17">
            <a:extLst>
              <a:ext uri="{FF2B5EF4-FFF2-40B4-BE49-F238E27FC236}">
                <a16:creationId xmlns:a16="http://schemas.microsoft.com/office/drawing/2014/main" id="{203242E2-51E1-C4D0-F6C0-D78977235229}"/>
              </a:ext>
            </a:extLst>
          </p:cNvPr>
          <p:cNvSpPr txBox="1">
            <a:spLocks/>
          </p:cNvSpPr>
          <p:nvPr/>
        </p:nvSpPr>
        <p:spPr>
          <a:xfrm>
            <a:off x="6068291" y="2106177"/>
            <a:ext cx="1980335" cy="812017"/>
          </a:xfrm>
          <a:prstGeom prst="rect">
            <a:avLst/>
          </a:prstGeom>
        </p:spPr>
        <p:txBody>
          <a:bodyPr wrap="square" lIns="0" tIns="0" rIns="0" bIns="0">
            <a:spAutoFit/>
          </a:bodyPr>
          <a:lstStyle>
            <a:lvl1pPr marL="0" marR="0" indent="0" algn="l" defTabSz="685800" rtl="0" latinLnBrk="0">
              <a:lnSpc>
                <a:spcPts val="1600"/>
              </a:lnSpc>
              <a:spcBef>
                <a:spcPts val="0"/>
              </a:spcBef>
              <a:spcAft>
                <a:spcPts val="1200"/>
              </a:spcAft>
              <a:buClrTx/>
              <a:buSzPct val="100000"/>
              <a:buFont typeface="Arial"/>
              <a:buNone/>
              <a:tabLst/>
              <a:defRPr sz="1200" b="0" i="0" u="none" strike="noStrike" cap="none" spc="0" baseline="0">
                <a:ln>
                  <a:noFill/>
                </a:ln>
                <a:solidFill>
                  <a:srgbClr val="262626"/>
                </a:solidFill>
                <a:uFillTx/>
                <a:latin typeface="Noticia Text" panose="02000503060000020004" pitchFamily="2" charset="77"/>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r>
              <a:rPr lang="en-GB">
                <a:latin typeface="Aptos" panose="020B0004020202020204" pitchFamily="34" charset="0"/>
              </a:rPr>
              <a:t>Use </a:t>
            </a:r>
            <a:r>
              <a:rPr lang="en-GB" b="1">
                <a:latin typeface="Aptos" panose="020B0004020202020204" pitchFamily="34" charset="0"/>
              </a:rPr>
              <a:t>key emotional moments </a:t>
            </a:r>
            <a:r>
              <a:rPr lang="en-GB">
                <a:latin typeface="Aptos" panose="020B0004020202020204" pitchFamily="34" charset="0"/>
              </a:rPr>
              <a:t>in the character’s journey, such as </a:t>
            </a:r>
            <a:r>
              <a:rPr lang="en-GB" b="1">
                <a:latin typeface="Aptos" panose="020B0004020202020204" pitchFamily="34" charset="0"/>
              </a:rPr>
              <a:t>moments of joy, sorrow, anger, love, or fear.</a:t>
            </a:r>
          </a:p>
        </p:txBody>
      </p:sp>
      <p:pic>
        <p:nvPicPr>
          <p:cNvPr id="9" name="Grafik 19">
            <a:extLst>
              <a:ext uri="{FF2B5EF4-FFF2-40B4-BE49-F238E27FC236}">
                <a16:creationId xmlns:a16="http://schemas.microsoft.com/office/drawing/2014/main" id="{7D8CB526-05EA-B945-1455-4220FFE667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53159" y="1231297"/>
            <a:ext cx="717013" cy="717013"/>
          </a:xfrm>
          <a:prstGeom prst="rect">
            <a:avLst/>
          </a:prstGeom>
        </p:spPr>
      </p:pic>
      <p:pic>
        <p:nvPicPr>
          <p:cNvPr id="10" name="Grafik 27">
            <a:extLst>
              <a:ext uri="{FF2B5EF4-FFF2-40B4-BE49-F238E27FC236}">
                <a16:creationId xmlns:a16="http://schemas.microsoft.com/office/drawing/2014/main" id="{910EC5E2-7EF4-73AB-C98B-E165088499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5374" y="1155000"/>
            <a:ext cx="832578" cy="832578"/>
          </a:xfrm>
          <a:prstGeom prst="rect">
            <a:avLst/>
          </a:prstGeom>
        </p:spPr>
      </p:pic>
      <p:sp>
        <p:nvSpPr>
          <p:cNvPr id="14" name="Textfeld 3">
            <a:extLst>
              <a:ext uri="{FF2B5EF4-FFF2-40B4-BE49-F238E27FC236}">
                <a16:creationId xmlns:a16="http://schemas.microsoft.com/office/drawing/2014/main" id="{E0953A93-3070-8E3C-8D2F-570A76259A83}"/>
              </a:ext>
            </a:extLst>
          </p:cNvPr>
          <p:cNvSpPr txBox="1"/>
          <p:nvPr/>
        </p:nvSpPr>
        <p:spPr>
          <a:xfrm>
            <a:off x="1893150" y="4362887"/>
            <a:ext cx="4258880" cy="276999"/>
          </a:xfrm>
          <a:prstGeom prst="rect">
            <a:avLst/>
          </a:prstGeom>
          <a:solidFill>
            <a:srgbClr val="E50818"/>
          </a:solidFill>
        </p:spPr>
        <p:txBody>
          <a:bodyPr wrap="square">
            <a:spAutoFit/>
          </a:bodyPr>
          <a:lstStyle/>
          <a:p>
            <a:r>
              <a:rPr lang="en-GB" sz="1200" b="1" dirty="0">
                <a:solidFill>
                  <a:schemeClr val="bg1"/>
                </a:solidFill>
                <a:latin typeface="+mn-lt"/>
              </a:rPr>
              <a:t>Use simple language. Imagine reading your story to a child. </a:t>
            </a:r>
          </a:p>
        </p:txBody>
      </p:sp>
      <p:sp>
        <p:nvSpPr>
          <p:cNvPr id="15" name="Oval 14">
            <a:extLst>
              <a:ext uri="{FF2B5EF4-FFF2-40B4-BE49-F238E27FC236}">
                <a16:creationId xmlns:a16="http://schemas.microsoft.com/office/drawing/2014/main" id="{8EA8E4F0-3977-60A1-0F07-2071F4646B51}"/>
              </a:ext>
            </a:extLst>
          </p:cNvPr>
          <p:cNvSpPr/>
          <p:nvPr/>
        </p:nvSpPr>
        <p:spPr>
          <a:xfrm>
            <a:off x="1077871" y="4172311"/>
            <a:ext cx="615096" cy="615096"/>
          </a:xfrm>
          <a:prstGeom prst="ellipse">
            <a:avLst/>
          </a:prstGeom>
          <a:solidFill>
            <a:srgbClr val="E508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7">
            <a:extLst>
              <a:ext uri="{FF2B5EF4-FFF2-40B4-BE49-F238E27FC236}">
                <a16:creationId xmlns:a16="http://schemas.microsoft.com/office/drawing/2014/main" id="{168599D0-0760-B289-56D0-F83399C3FE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808" y="4258248"/>
            <a:ext cx="443222" cy="443222"/>
          </a:xfrm>
          <a:prstGeom prst="rect">
            <a:avLst/>
          </a:prstGeom>
        </p:spPr>
      </p:pic>
    </p:spTree>
    <p:extLst>
      <p:ext uri="{BB962C8B-B14F-4D97-AF65-F5344CB8AC3E}">
        <p14:creationId xmlns:p14="http://schemas.microsoft.com/office/powerpoint/2010/main" val="93974481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6">
          <a:extLst>
            <a:ext uri="{FF2B5EF4-FFF2-40B4-BE49-F238E27FC236}">
              <a16:creationId xmlns:a16="http://schemas.microsoft.com/office/drawing/2014/main" id="{4FA19FD2-B575-5C51-95A1-F342A5DF91A7}"/>
            </a:ext>
          </a:extLst>
        </p:cNvPr>
        <p:cNvGrpSpPr/>
        <p:nvPr/>
      </p:nvGrpSpPr>
      <p:grpSpPr>
        <a:xfrm>
          <a:off x="0" y="0"/>
          <a:ext cx="0" cy="0"/>
          <a:chOff x="0" y="0"/>
          <a:chExt cx="0" cy="0"/>
        </a:xfrm>
      </p:grpSpPr>
      <p:pic>
        <p:nvPicPr>
          <p:cNvPr id="10" name="Bildplatzhalter 9" descr="Ein Bild, das Person, Kleidung, Menschliches Gesicht, Buch enthält.&#10;&#10;Automatisch generierte Beschreibung">
            <a:extLst>
              <a:ext uri="{FF2B5EF4-FFF2-40B4-BE49-F238E27FC236}">
                <a16:creationId xmlns:a16="http://schemas.microsoft.com/office/drawing/2014/main" id="{0D8D99DD-4F3E-554F-7770-9D643BF6F5D8}"/>
              </a:ext>
            </a:extLst>
          </p:cNvPr>
          <p:cNvPicPr>
            <a:picLocks noGrp="1" noChangeAspect="1"/>
          </p:cNvPicPr>
          <p:nvPr>
            <p:ph type="pic" sz="quarter" idx="10"/>
          </p:nvPr>
        </p:nvPicPr>
        <p:blipFill rotWithShape="1">
          <a:blip r:embed="rId3"/>
          <a:srcRect l="10636" t="22657" r="23605" b="27555"/>
          <a:stretch/>
        </p:blipFill>
        <p:spPr>
          <a:xfrm>
            <a:off x="4572000" y="0"/>
            <a:ext cx="4572000" cy="5143500"/>
          </a:xfrm>
        </p:spPr>
      </p:pic>
      <p:sp>
        <p:nvSpPr>
          <p:cNvPr id="547" name="Google Shape;547;g1ed4f90c2d7_0_56">
            <a:extLst>
              <a:ext uri="{FF2B5EF4-FFF2-40B4-BE49-F238E27FC236}">
                <a16:creationId xmlns:a16="http://schemas.microsoft.com/office/drawing/2014/main" id="{79F801C3-9A87-0727-C958-F0F5E8B074C6}"/>
              </a:ext>
            </a:extLst>
          </p:cNvPr>
          <p:cNvSpPr txBox="1">
            <a:spLocks noGrp="1"/>
          </p:cNvSpPr>
          <p:nvPr>
            <p:ph type="body" idx="1"/>
          </p:nvPr>
        </p:nvSpPr>
        <p:spPr>
          <a:xfrm>
            <a:off x="428626" y="330291"/>
            <a:ext cx="3897965" cy="1852210"/>
          </a:xfrm>
          <a:prstGeom prst="rect">
            <a:avLst/>
          </a:prstGeom>
          <a:noFill/>
          <a:ln>
            <a:noFill/>
          </a:ln>
        </p:spPr>
        <p:txBody>
          <a:bodyPr spcFirstLastPara="1" wrap="square" lIns="0" tIns="0" rIns="0" bIns="0" anchor="t" anchorCtr="0">
            <a:noAutofit/>
          </a:bodyPr>
          <a:lstStyle/>
          <a:p>
            <a:pPr marL="0" indent="0">
              <a:lnSpc>
                <a:spcPct val="90000"/>
              </a:lnSpc>
              <a:spcBef>
                <a:spcPts val="0"/>
              </a:spcBef>
            </a:pPr>
            <a:r>
              <a:rPr lang="de-DE" dirty="0"/>
              <a:t>EXERCISE</a:t>
            </a:r>
            <a:br>
              <a:rPr lang="de-DE" dirty="0"/>
            </a:br>
            <a:r>
              <a:rPr lang="de-DE" dirty="0" err="1"/>
              <a:t>How</a:t>
            </a:r>
            <a:r>
              <a:rPr lang="de-DE" dirty="0"/>
              <a:t> </a:t>
            </a:r>
            <a:r>
              <a:rPr lang="de-DE" dirty="0" err="1"/>
              <a:t>to</a:t>
            </a:r>
            <a:r>
              <a:rPr lang="de-DE" dirty="0"/>
              <a:t> </a:t>
            </a:r>
            <a:r>
              <a:rPr lang="de-DE" dirty="0" err="1"/>
              <a:t>come</a:t>
            </a:r>
            <a:r>
              <a:rPr lang="de-DE" dirty="0"/>
              <a:t> </a:t>
            </a:r>
            <a:r>
              <a:rPr lang="de-DE" dirty="0" err="1"/>
              <a:t>up</a:t>
            </a:r>
            <a:r>
              <a:rPr lang="de-DE" dirty="0"/>
              <a:t> </a:t>
            </a:r>
            <a:r>
              <a:rPr lang="de-DE" dirty="0" err="1"/>
              <a:t>with</a:t>
            </a:r>
            <a:r>
              <a:rPr lang="de-DE" dirty="0"/>
              <a:t> a </a:t>
            </a:r>
            <a:r>
              <a:rPr lang="de-DE" dirty="0" err="1"/>
              <a:t>story</a:t>
            </a:r>
            <a:endParaRPr dirty="0" err="1"/>
          </a:p>
        </p:txBody>
      </p:sp>
    </p:spTree>
    <p:extLst>
      <p:ext uri="{BB962C8B-B14F-4D97-AF65-F5344CB8AC3E}">
        <p14:creationId xmlns:p14="http://schemas.microsoft.com/office/powerpoint/2010/main" val="4123081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400DB17-A2C9-41E6-1B44-FB38520D4AE6}"/>
              </a:ext>
            </a:extLst>
          </p:cNvPr>
          <p:cNvSpPr>
            <a:spLocks noGrp="1"/>
          </p:cNvSpPr>
          <p:nvPr>
            <p:ph type="body" sz="quarter" idx="14"/>
          </p:nvPr>
        </p:nvSpPr>
        <p:spPr/>
        <p:txBody>
          <a:bodyPr/>
          <a:lstStyle/>
          <a:p>
            <a:r>
              <a:rPr lang="de-DE" dirty="0"/>
              <a:t>Teamwork</a:t>
            </a:r>
          </a:p>
        </p:txBody>
      </p:sp>
      <p:sp>
        <p:nvSpPr>
          <p:cNvPr id="3" name="Textplatzhalter 2">
            <a:extLst>
              <a:ext uri="{FF2B5EF4-FFF2-40B4-BE49-F238E27FC236}">
                <a16:creationId xmlns:a16="http://schemas.microsoft.com/office/drawing/2014/main" id="{C2B0FEFE-D7E2-DEAC-4D57-D42819BB998F}"/>
              </a:ext>
            </a:extLst>
          </p:cNvPr>
          <p:cNvSpPr>
            <a:spLocks noGrp="1"/>
          </p:cNvSpPr>
          <p:nvPr>
            <p:ph type="body" sz="quarter" idx="15"/>
          </p:nvPr>
        </p:nvSpPr>
        <p:spPr/>
        <p:txBody>
          <a:bodyPr/>
          <a:lstStyle/>
          <a:p>
            <a:r>
              <a:rPr lang="de-DE" dirty="0" err="1"/>
              <a:t>Let’s</a:t>
            </a:r>
            <a:r>
              <a:rPr lang="de-DE" dirty="0"/>
              <a:t> </a:t>
            </a:r>
            <a:r>
              <a:rPr lang="de-DE" dirty="0" err="1"/>
              <a:t>create</a:t>
            </a:r>
            <a:r>
              <a:rPr lang="de-DE" dirty="0"/>
              <a:t> </a:t>
            </a:r>
            <a:r>
              <a:rPr lang="de-DE" dirty="0" err="1"/>
              <a:t>together</a:t>
            </a:r>
            <a:endParaRPr lang="de-DE" dirty="0"/>
          </a:p>
        </p:txBody>
      </p:sp>
      <p:sp>
        <p:nvSpPr>
          <p:cNvPr id="7" name="Textplatzhalter 6">
            <a:extLst>
              <a:ext uri="{FF2B5EF4-FFF2-40B4-BE49-F238E27FC236}">
                <a16:creationId xmlns:a16="http://schemas.microsoft.com/office/drawing/2014/main" id="{BAF3011C-3670-BFE6-2644-98646B5D7628}"/>
              </a:ext>
            </a:extLst>
          </p:cNvPr>
          <p:cNvSpPr>
            <a:spLocks noGrp="1"/>
          </p:cNvSpPr>
          <p:nvPr>
            <p:ph type="body" sz="quarter" idx="17"/>
          </p:nvPr>
        </p:nvSpPr>
        <p:spPr/>
        <p:txBody>
          <a:bodyPr/>
          <a:lstStyle/>
          <a:p>
            <a:r>
              <a:rPr lang="de-DE" dirty="0"/>
              <a:t>10 min</a:t>
            </a:r>
          </a:p>
        </p:txBody>
      </p:sp>
      <p:sp>
        <p:nvSpPr>
          <p:cNvPr id="16" name="Textplatzhalter 3">
            <a:extLst>
              <a:ext uri="{FF2B5EF4-FFF2-40B4-BE49-F238E27FC236}">
                <a16:creationId xmlns:a16="http://schemas.microsoft.com/office/drawing/2014/main" id="{851BBE73-CE90-46BA-3FFD-381E334EE047}"/>
              </a:ext>
            </a:extLst>
          </p:cNvPr>
          <p:cNvSpPr>
            <a:spLocks noGrp="1"/>
          </p:cNvSpPr>
          <p:nvPr>
            <p:ph type="body" sz="quarter" idx="19"/>
          </p:nvPr>
        </p:nvSpPr>
        <p:spPr/>
        <p:txBody>
          <a:bodyPr/>
          <a:lstStyle/>
          <a:p>
            <a:pPr marL="0" indent="0"/>
            <a:r>
              <a:rPr lang="de-DE" b="0" dirty="0"/>
              <a:t>In </a:t>
            </a:r>
            <a:r>
              <a:rPr lang="de-DE" b="0" dirty="0" err="1"/>
              <a:t>pairs</a:t>
            </a:r>
            <a:r>
              <a:rPr lang="de-DE" b="0" dirty="0"/>
              <a:t> </a:t>
            </a:r>
            <a:r>
              <a:rPr lang="de-DE" b="0" dirty="0" err="1"/>
              <a:t>of</a:t>
            </a:r>
            <a:r>
              <a:rPr lang="de-DE" b="0" dirty="0"/>
              <a:t> </a:t>
            </a:r>
            <a:r>
              <a:rPr lang="de-DE" b="0" dirty="0" err="1"/>
              <a:t>two</a:t>
            </a:r>
            <a:endParaRPr lang="de-DE" b="0" dirty="0"/>
          </a:p>
        </p:txBody>
      </p:sp>
      <p:sp>
        <p:nvSpPr>
          <p:cNvPr id="17" name="Textplatzhalter 4">
            <a:extLst>
              <a:ext uri="{FF2B5EF4-FFF2-40B4-BE49-F238E27FC236}">
                <a16:creationId xmlns:a16="http://schemas.microsoft.com/office/drawing/2014/main" id="{F985F2AC-8893-82AE-E8A6-763ED74F8185}"/>
              </a:ext>
            </a:extLst>
          </p:cNvPr>
          <p:cNvSpPr>
            <a:spLocks noGrp="1"/>
          </p:cNvSpPr>
          <p:nvPr>
            <p:ph type="body" sz="quarter" idx="20"/>
          </p:nvPr>
        </p:nvSpPr>
        <p:spPr>
          <a:xfrm>
            <a:off x="3742919" y="2286000"/>
            <a:ext cx="3462214" cy="2103835"/>
          </a:xfrm>
        </p:spPr>
        <p:txBody>
          <a:bodyPr/>
          <a:lstStyle/>
          <a:p>
            <a:pPr marL="0" indent="0">
              <a:spcAft>
                <a:spcPts val="600"/>
              </a:spcAft>
            </a:pPr>
            <a:r>
              <a:rPr lang="de-DE" dirty="0"/>
              <a:t>Person A: </a:t>
            </a:r>
            <a:r>
              <a:rPr lang="de-DE" b="0" dirty="0"/>
              <a:t>The </a:t>
            </a:r>
            <a:r>
              <a:rPr lang="de-DE" b="0" dirty="0" err="1"/>
              <a:t>narrator</a:t>
            </a:r>
            <a:endParaRPr lang="de-DE" b="0" dirty="0"/>
          </a:p>
          <a:p>
            <a:pPr marL="0" indent="0">
              <a:spcAft>
                <a:spcPts val="600"/>
              </a:spcAft>
            </a:pPr>
            <a:r>
              <a:rPr lang="de-DE" dirty="0"/>
              <a:t>Person B: </a:t>
            </a:r>
            <a:r>
              <a:rPr lang="de-DE" b="0" dirty="0"/>
              <a:t>The “</a:t>
            </a:r>
            <a:r>
              <a:rPr lang="de-DE" b="0" dirty="0" err="1"/>
              <a:t>ringer</a:t>
            </a:r>
            <a:r>
              <a:rPr lang="de-DE" b="0" dirty="0"/>
              <a:t>” </a:t>
            </a:r>
            <a:br>
              <a:rPr lang="de-DE" b="0" dirty="0"/>
            </a:br>
            <a:r>
              <a:rPr lang="de-DE" b="0" dirty="0"/>
              <a:t>(</a:t>
            </a:r>
            <a:r>
              <a:rPr lang="de-DE" b="0" dirty="0" err="1"/>
              <a:t>use</a:t>
            </a:r>
            <a:r>
              <a:rPr lang="de-DE" b="0" dirty="0"/>
              <a:t> a </a:t>
            </a:r>
            <a:r>
              <a:rPr lang="de-DE" b="0" dirty="0" err="1"/>
              <a:t>glass</a:t>
            </a:r>
            <a:r>
              <a:rPr lang="de-DE" b="0" dirty="0"/>
              <a:t> and a </a:t>
            </a:r>
            <a:r>
              <a:rPr lang="de-DE" b="0" dirty="0" err="1"/>
              <a:t>pen</a:t>
            </a:r>
            <a:r>
              <a:rPr lang="de-DE" b="0" dirty="0"/>
              <a:t> </a:t>
            </a:r>
            <a:r>
              <a:rPr lang="de-DE" b="0" dirty="0" err="1"/>
              <a:t>to</a:t>
            </a:r>
            <a:r>
              <a:rPr lang="de-DE" b="0" dirty="0"/>
              <a:t> “ring.”)</a:t>
            </a:r>
          </a:p>
          <a:p>
            <a:pPr marL="0" indent="0"/>
            <a:r>
              <a:rPr lang="de-DE" dirty="0"/>
              <a:t>Person A: </a:t>
            </a:r>
            <a:r>
              <a:rPr lang="de-DE" b="0" dirty="0" err="1"/>
              <a:t>tells</a:t>
            </a:r>
            <a:r>
              <a:rPr lang="de-DE" b="0" dirty="0"/>
              <a:t> a </a:t>
            </a:r>
            <a:r>
              <a:rPr lang="de-DE" b="0" dirty="0" err="1"/>
              <a:t>freely</a:t>
            </a:r>
            <a:r>
              <a:rPr lang="de-DE" b="0" dirty="0"/>
              <a:t> </a:t>
            </a:r>
            <a:r>
              <a:rPr lang="de-DE" b="0" dirty="0" err="1"/>
              <a:t>improvised</a:t>
            </a:r>
            <a:r>
              <a:rPr lang="de-DE" b="0" dirty="0"/>
              <a:t> </a:t>
            </a:r>
            <a:r>
              <a:rPr lang="de-DE" b="0" dirty="0" err="1"/>
              <a:t>story</a:t>
            </a:r>
            <a:r>
              <a:rPr lang="de-DE" b="0" dirty="0"/>
              <a:t>, </a:t>
            </a:r>
            <a:r>
              <a:rPr lang="de-DE" b="0" dirty="0" err="1"/>
              <a:t>begin</a:t>
            </a:r>
            <a:r>
              <a:rPr lang="de-DE" b="0" dirty="0"/>
              <a:t> </a:t>
            </a:r>
            <a:r>
              <a:rPr lang="de-DE" b="0" dirty="0" err="1"/>
              <a:t>with</a:t>
            </a:r>
            <a:r>
              <a:rPr lang="de-DE" b="0" dirty="0"/>
              <a:t> “</a:t>
            </a:r>
            <a:r>
              <a:rPr lang="de-DE" b="0" dirty="0" err="1"/>
              <a:t>Once</a:t>
            </a:r>
            <a:r>
              <a:rPr lang="de-DE" b="0" dirty="0"/>
              <a:t> upon a time…”. </a:t>
            </a:r>
          </a:p>
          <a:p>
            <a:pPr marL="0" indent="0"/>
            <a:r>
              <a:rPr lang="de-DE" dirty="0"/>
              <a:t>Person B: </a:t>
            </a:r>
            <a:r>
              <a:rPr lang="de-DE" b="0" dirty="0"/>
              <a:t>rings </a:t>
            </a:r>
            <a:r>
              <a:rPr lang="de-DE" b="0" dirty="0" err="1"/>
              <a:t>the</a:t>
            </a:r>
            <a:r>
              <a:rPr lang="de-DE" b="0" dirty="0"/>
              <a:t> bell </a:t>
            </a:r>
            <a:r>
              <a:rPr lang="de-DE" b="0" dirty="0" err="1"/>
              <a:t>when</a:t>
            </a:r>
            <a:r>
              <a:rPr lang="de-DE" b="0" dirty="0"/>
              <a:t> he/</a:t>
            </a:r>
            <a:r>
              <a:rPr lang="de-DE" b="0" dirty="0" err="1"/>
              <a:t>she</a:t>
            </a:r>
            <a:r>
              <a:rPr lang="de-DE" b="0" dirty="0"/>
              <a:t> </a:t>
            </a:r>
            <a:r>
              <a:rPr lang="de-DE" b="0" dirty="0" err="1"/>
              <a:t>wants</a:t>
            </a:r>
            <a:r>
              <a:rPr lang="de-DE" b="0" dirty="0"/>
              <a:t> </a:t>
            </a:r>
            <a:r>
              <a:rPr lang="de-DE" b="0" dirty="0" err="1"/>
              <a:t>to</a:t>
            </a:r>
            <a:r>
              <a:rPr lang="de-DE" b="0" dirty="0"/>
              <a:t> </a:t>
            </a:r>
            <a:r>
              <a:rPr lang="de-DE" b="0" dirty="0" err="1"/>
              <a:t>take</a:t>
            </a:r>
            <a:r>
              <a:rPr lang="de-DE" b="0" dirty="0"/>
              <a:t> </a:t>
            </a:r>
            <a:r>
              <a:rPr lang="de-DE" b="0" dirty="0" err="1"/>
              <a:t>over</a:t>
            </a:r>
            <a:r>
              <a:rPr lang="de-DE" b="0" dirty="0"/>
              <a:t>. Person A </a:t>
            </a:r>
            <a:r>
              <a:rPr lang="de-DE" b="0" dirty="0" err="1"/>
              <a:t>repeats</a:t>
            </a:r>
            <a:r>
              <a:rPr lang="de-DE" b="0" dirty="0"/>
              <a:t> </a:t>
            </a:r>
            <a:r>
              <a:rPr lang="de-DE" b="0" dirty="0" err="1"/>
              <a:t>the</a:t>
            </a:r>
            <a:r>
              <a:rPr lang="de-DE" b="0" dirty="0"/>
              <a:t> last </a:t>
            </a:r>
            <a:r>
              <a:rPr lang="de-DE" b="0" dirty="0" err="1"/>
              <a:t>word</a:t>
            </a:r>
            <a:r>
              <a:rPr lang="de-DE" b="0" dirty="0"/>
              <a:t> </a:t>
            </a:r>
            <a:r>
              <a:rPr lang="de-DE" b="0" dirty="0" err="1"/>
              <a:t>of</a:t>
            </a:r>
            <a:r>
              <a:rPr lang="de-DE" b="0" dirty="0"/>
              <a:t> </a:t>
            </a:r>
            <a:r>
              <a:rPr lang="de-DE" b="0" dirty="0" err="1"/>
              <a:t>his</a:t>
            </a:r>
            <a:r>
              <a:rPr lang="de-DE" b="0" dirty="0"/>
              <a:t>/her </a:t>
            </a:r>
            <a:r>
              <a:rPr lang="de-DE" b="0" dirty="0" err="1"/>
              <a:t>story</a:t>
            </a:r>
            <a:r>
              <a:rPr lang="de-DE" b="0" dirty="0"/>
              <a:t> and </a:t>
            </a:r>
            <a:r>
              <a:rPr lang="de-DE" b="0" dirty="0" err="1"/>
              <a:t>continues</a:t>
            </a:r>
            <a:r>
              <a:rPr lang="de-DE" b="0" dirty="0"/>
              <a:t> </a:t>
            </a:r>
            <a:r>
              <a:rPr lang="de-DE" b="0" dirty="0" err="1"/>
              <a:t>to</a:t>
            </a:r>
            <a:r>
              <a:rPr lang="de-DE" b="0" dirty="0"/>
              <a:t> </a:t>
            </a:r>
            <a:r>
              <a:rPr lang="de-DE" b="0" dirty="0" err="1"/>
              <a:t>tell</a:t>
            </a:r>
            <a:r>
              <a:rPr lang="de-DE" b="0" dirty="0"/>
              <a:t> </a:t>
            </a:r>
            <a:r>
              <a:rPr lang="de-DE" b="0" dirty="0" err="1"/>
              <a:t>the</a:t>
            </a:r>
            <a:r>
              <a:rPr lang="de-DE" b="0" dirty="0"/>
              <a:t> </a:t>
            </a:r>
            <a:r>
              <a:rPr lang="de-DE" b="0" dirty="0" err="1"/>
              <a:t>story</a:t>
            </a:r>
            <a:r>
              <a:rPr lang="de-DE" b="0" dirty="0"/>
              <a:t>.</a:t>
            </a:r>
          </a:p>
          <a:p>
            <a:pPr marL="0" indent="0"/>
            <a:r>
              <a:rPr lang="de-DE" b="0" dirty="0" err="1"/>
              <a:t>Now</a:t>
            </a:r>
            <a:r>
              <a:rPr lang="de-DE" b="0" dirty="0"/>
              <a:t> </a:t>
            </a:r>
            <a:r>
              <a:rPr lang="de-DE" dirty="0"/>
              <a:t>Person A </a:t>
            </a:r>
            <a:r>
              <a:rPr lang="de-DE" b="0" dirty="0" err="1"/>
              <a:t>gets</a:t>
            </a:r>
            <a:r>
              <a:rPr lang="de-DE" b="0" dirty="0"/>
              <a:t> </a:t>
            </a:r>
            <a:r>
              <a:rPr lang="de-DE" b="0" dirty="0" err="1"/>
              <a:t>to</a:t>
            </a:r>
            <a:r>
              <a:rPr lang="de-DE" b="0" dirty="0"/>
              <a:t> ring </a:t>
            </a:r>
            <a:r>
              <a:rPr lang="de-DE" b="0" dirty="0" err="1"/>
              <a:t>the</a:t>
            </a:r>
            <a:r>
              <a:rPr lang="de-DE" b="0" dirty="0"/>
              <a:t> bell…</a:t>
            </a:r>
          </a:p>
        </p:txBody>
      </p:sp>
    </p:spTree>
    <p:extLst>
      <p:ext uri="{BB962C8B-B14F-4D97-AF65-F5344CB8AC3E}">
        <p14:creationId xmlns:p14="http://schemas.microsoft.com/office/powerpoint/2010/main" val="3016836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3C9B179-D5F4-EF4B-A084-CB617F467886}"/>
              </a:ext>
            </a:extLst>
          </p:cNvPr>
          <p:cNvSpPr>
            <a:spLocks noGrp="1"/>
          </p:cNvSpPr>
          <p:nvPr>
            <p:ph type="body" idx="1"/>
          </p:nvPr>
        </p:nvSpPr>
        <p:spPr>
          <a:xfrm>
            <a:off x="428626" y="290099"/>
            <a:ext cx="3897965" cy="984885"/>
          </a:xfrm>
        </p:spPr>
        <p:txBody>
          <a:bodyPr/>
          <a:lstStyle/>
          <a:p>
            <a:pPr marL="0" indent="0">
              <a:spcBef>
                <a:spcPts val="0"/>
              </a:spcBef>
            </a:pPr>
            <a:r>
              <a:rPr lang="de-DE" dirty="0" err="1"/>
              <a:t>It’s</a:t>
            </a:r>
            <a:r>
              <a:rPr lang="de-DE" dirty="0"/>
              <a:t> </a:t>
            </a:r>
            <a:r>
              <a:rPr lang="de-DE" dirty="0" err="1"/>
              <a:t>coffee</a:t>
            </a:r>
            <a:br>
              <a:rPr lang="de-DE" dirty="0"/>
            </a:br>
            <a:r>
              <a:rPr lang="de-DE" dirty="0" err="1"/>
              <a:t>o’</a:t>
            </a:r>
            <a:r>
              <a:rPr lang="de-DE" dirty="0"/>
              <a:t> </a:t>
            </a:r>
            <a:r>
              <a:rPr lang="de-DE" dirty="0" err="1"/>
              <a:t>clock</a:t>
            </a:r>
            <a:r>
              <a:rPr lang="de-DE" dirty="0"/>
              <a:t>!</a:t>
            </a:r>
          </a:p>
        </p:txBody>
      </p:sp>
      <p:pic>
        <p:nvPicPr>
          <p:cNvPr id="5" name="Bildplatzhalter 8" descr="Ein Bild, das Tasse, Kaffee, Essen, Drink enthält.&#10;&#10;KI-generierte Inhalte können fehlerhaft sein.">
            <a:extLst>
              <a:ext uri="{FF2B5EF4-FFF2-40B4-BE49-F238E27FC236}">
                <a16:creationId xmlns:a16="http://schemas.microsoft.com/office/drawing/2014/main" id="{DFF8E930-819A-DDC1-1A26-691D5BBCCF1C}"/>
              </a:ext>
            </a:extLst>
          </p:cNvPr>
          <p:cNvPicPr>
            <a:picLocks noGrp="1" noChangeAspect="1"/>
          </p:cNvPicPr>
          <p:nvPr>
            <p:ph type="pic" sz="quarter" idx="10"/>
          </p:nvPr>
        </p:nvPicPr>
        <p:blipFill>
          <a:blip r:embed="rId3"/>
          <a:srcRect l="14877" t="13878" r="10289" b="18774"/>
          <a:stretch/>
        </p:blipFill>
        <p:spPr>
          <a:xfrm>
            <a:off x="4572000" y="0"/>
            <a:ext cx="4572000" cy="5143500"/>
          </a:xfrm>
        </p:spPr>
      </p:pic>
    </p:spTree>
    <p:extLst>
      <p:ext uri="{BB962C8B-B14F-4D97-AF65-F5344CB8AC3E}">
        <p14:creationId xmlns:p14="http://schemas.microsoft.com/office/powerpoint/2010/main" val="3199830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7E5032F-0DC3-2D3A-85F2-95CC17FDFC54}"/>
              </a:ext>
            </a:extLst>
          </p:cNvPr>
          <p:cNvSpPr>
            <a:spLocks noGrp="1"/>
          </p:cNvSpPr>
          <p:nvPr>
            <p:ph type="body" idx="1"/>
          </p:nvPr>
        </p:nvSpPr>
        <p:spPr/>
        <p:txBody>
          <a:bodyPr/>
          <a:lstStyle/>
          <a:p>
            <a:r>
              <a:rPr lang="de-DE" dirty="0"/>
              <a:t>Learning </a:t>
            </a:r>
            <a:r>
              <a:rPr lang="de-DE" dirty="0" err="1"/>
              <a:t>goals</a:t>
            </a:r>
            <a:endParaRPr lang="de-DE" dirty="0"/>
          </a:p>
        </p:txBody>
      </p:sp>
      <p:pic>
        <p:nvPicPr>
          <p:cNvPr id="12" name="Grafik 11">
            <a:extLst>
              <a:ext uri="{FF2B5EF4-FFF2-40B4-BE49-F238E27FC236}">
                <a16:creationId xmlns:a16="http://schemas.microsoft.com/office/drawing/2014/main" id="{715B8C5D-22D3-1E1F-F479-C191A2A5596E}"/>
              </a:ext>
            </a:extLst>
          </p:cNvPr>
          <p:cNvPicPr>
            <a:picLocks noChangeAspect="1"/>
          </p:cNvPicPr>
          <p:nvPr/>
        </p:nvPicPr>
        <p:blipFill>
          <a:blip r:embed="rId3"/>
          <a:stretch>
            <a:fillRect/>
          </a:stretch>
        </p:blipFill>
        <p:spPr>
          <a:xfrm>
            <a:off x="261715" y="2853086"/>
            <a:ext cx="3834780" cy="2144135"/>
          </a:xfrm>
          <a:prstGeom prst="rect">
            <a:avLst/>
          </a:prstGeom>
          <a:ln>
            <a:solidFill>
              <a:schemeClr val="accent1"/>
            </a:solidFill>
          </a:ln>
        </p:spPr>
      </p:pic>
      <p:pic>
        <p:nvPicPr>
          <p:cNvPr id="13" name="Grafik 12">
            <a:extLst>
              <a:ext uri="{FF2B5EF4-FFF2-40B4-BE49-F238E27FC236}">
                <a16:creationId xmlns:a16="http://schemas.microsoft.com/office/drawing/2014/main" id="{0AF39CF2-DE1B-87DE-25D7-AB8F86878D27}"/>
              </a:ext>
            </a:extLst>
          </p:cNvPr>
          <p:cNvPicPr>
            <a:picLocks noChangeAspect="1"/>
          </p:cNvPicPr>
          <p:nvPr/>
        </p:nvPicPr>
        <p:blipFill>
          <a:blip r:embed="rId4"/>
          <a:stretch>
            <a:fillRect/>
          </a:stretch>
        </p:blipFill>
        <p:spPr>
          <a:xfrm>
            <a:off x="3170074" y="1029326"/>
            <a:ext cx="3793434" cy="2121017"/>
          </a:xfrm>
          <a:prstGeom prst="rect">
            <a:avLst/>
          </a:prstGeom>
          <a:ln>
            <a:solidFill>
              <a:schemeClr val="accent1"/>
            </a:solidFill>
          </a:ln>
        </p:spPr>
      </p:pic>
      <p:pic>
        <p:nvPicPr>
          <p:cNvPr id="14" name="Grafik 13">
            <a:extLst>
              <a:ext uri="{FF2B5EF4-FFF2-40B4-BE49-F238E27FC236}">
                <a16:creationId xmlns:a16="http://schemas.microsoft.com/office/drawing/2014/main" id="{AC30C29C-2B8E-9F7E-F9ED-155B2F3C934A}"/>
              </a:ext>
            </a:extLst>
          </p:cNvPr>
          <p:cNvPicPr>
            <a:picLocks noChangeAspect="1"/>
          </p:cNvPicPr>
          <p:nvPr/>
        </p:nvPicPr>
        <p:blipFill>
          <a:blip r:embed="rId5"/>
          <a:stretch>
            <a:fillRect/>
          </a:stretch>
        </p:blipFill>
        <p:spPr>
          <a:xfrm>
            <a:off x="5182326" y="2876204"/>
            <a:ext cx="3793434" cy="2121017"/>
          </a:xfrm>
          <a:prstGeom prst="rect">
            <a:avLst/>
          </a:prstGeom>
          <a:ln>
            <a:solidFill>
              <a:schemeClr val="accent1"/>
            </a:solidFill>
          </a:ln>
        </p:spPr>
      </p:pic>
    </p:spTree>
    <p:extLst>
      <p:ext uri="{BB962C8B-B14F-4D97-AF65-F5344CB8AC3E}">
        <p14:creationId xmlns:p14="http://schemas.microsoft.com/office/powerpoint/2010/main" val="4464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DF862-8962-9D6C-0BBE-3E4816C4E3B5}"/>
            </a:ext>
          </a:extLst>
        </p:cNvPr>
        <p:cNvGrpSpPr/>
        <p:nvPr/>
      </p:nvGrpSpPr>
      <p:grpSpPr>
        <a:xfrm>
          <a:off x="0" y="0"/>
          <a:ext cx="0" cy="0"/>
          <a:chOff x="0" y="0"/>
          <a:chExt cx="0" cy="0"/>
        </a:xfrm>
      </p:grpSpPr>
      <p:pic>
        <p:nvPicPr>
          <p:cNvPr id="7" name="Bildplatzhalter 6" descr="Ein Bild, das Würfel, Würfelspiel, Im Haus enthält.&#10;&#10;Automatisch generierte Beschreibung">
            <a:extLst>
              <a:ext uri="{FF2B5EF4-FFF2-40B4-BE49-F238E27FC236}">
                <a16:creationId xmlns:a16="http://schemas.microsoft.com/office/drawing/2014/main" id="{E2F269DC-CBAD-9FDA-8664-6B770628C17B}"/>
              </a:ext>
            </a:extLst>
          </p:cNvPr>
          <p:cNvPicPr>
            <a:picLocks noGrp="1" noChangeAspect="1"/>
          </p:cNvPicPr>
          <p:nvPr>
            <p:ph type="pic" sz="quarter" idx="10"/>
          </p:nvPr>
        </p:nvPicPr>
        <p:blipFill rotWithShape="1">
          <a:blip r:embed="rId3"/>
          <a:srcRect l="33334"/>
          <a:stretch/>
        </p:blipFill>
        <p:spPr>
          <a:xfrm>
            <a:off x="4572000" y="0"/>
            <a:ext cx="4572000" cy="5143500"/>
          </a:xfrm>
        </p:spPr>
      </p:pic>
      <p:sp>
        <p:nvSpPr>
          <p:cNvPr id="2" name="Textplatzhalter 1">
            <a:extLst>
              <a:ext uri="{FF2B5EF4-FFF2-40B4-BE49-F238E27FC236}">
                <a16:creationId xmlns:a16="http://schemas.microsoft.com/office/drawing/2014/main" id="{CF1F6F51-A60F-99AF-61C4-64341149FAA4}"/>
              </a:ext>
            </a:extLst>
          </p:cNvPr>
          <p:cNvSpPr>
            <a:spLocks noGrp="1"/>
          </p:cNvSpPr>
          <p:nvPr>
            <p:ph type="body" idx="1"/>
          </p:nvPr>
        </p:nvSpPr>
        <p:spPr>
          <a:xfrm>
            <a:off x="428626" y="330291"/>
            <a:ext cx="3897965" cy="1772793"/>
          </a:xfrm>
        </p:spPr>
        <p:txBody>
          <a:bodyPr/>
          <a:lstStyle/>
          <a:p>
            <a:pPr>
              <a:lnSpc>
                <a:spcPct val="90000"/>
              </a:lnSpc>
            </a:pPr>
            <a:r>
              <a:rPr lang="en-GB" dirty="0"/>
              <a:t>EXERCISE</a:t>
            </a:r>
          </a:p>
          <a:p>
            <a:pPr>
              <a:lnSpc>
                <a:spcPct val="90000"/>
              </a:lnSpc>
            </a:pPr>
            <a:r>
              <a:rPr lang="en-GB" dirty="0"/>
              <a:t>Create your story</a:t>
            </a:r>
          </a:p>
          <a:p>
            <a:pPr>
              <a:lnSpc>
                <a:spcPct val="90000"/>
              </a:lnSpc>
            </a:pPr>
            <a:endParaRPr lang="en-GB" dirty="0"/>
          </a:p>
          <a:p>
            <a:pPr>
              <a:lnSpc>
                <a:spcPct val="90000"/>
              </a:lnSpc>
            </a:pPr>
            <a:endParaRPr lang="en-GB" dirty="0"/>
          </a:p>
        </p:txBody>
      </p:sp>
    </p:spTree>
    <p:extLst>
      <p:ext uri="{BB962C8B-B14F-4D97-AF65-F5344CB8AC3E}">
        <p14:creationId xmlns:p14="http://schemas.microsoft.com/office/powerpoint/2010/main" val="2997650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3"/>
        <p:cNvGrpSpPr/>
        <p:nvPr/>
      </p:nvGrpSpPr>
      <p:grpSpPr>
        <a:xfrm>
          <a:off x="0" y="0"/>
          <a:ext cx="0" cy="0"/>
          <a:chOff x="0" y="0"/>
          <a:chExt cx="0" cy="0"/>
        </a:xfrm>
      </p:grpSpPr>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dirty="0"/>
              <a:t>Creating your story</a:t>
            </a:r>
          </a:p>
        </p:txBody>
      </p:sp>
      <p:sp>
        <p:nvSpPr>
          <p:cNvPr id="7" name="Textplatzhalter 4">
            <a:extLst>
              <a:ext uri="{FF2B5EF4-FFF2-40B4-BE49-F238E27FC236}">
                <a16:creationId xmlns:a16="http://schemas.microsoft.com/office/drawing/2014/main" id="{2DEAAC1A-7A2E-5A99-8AEA-4E1A560A1473}"/>
              </a:ext>
            </a:extLst>
          </p:cNvPr>
          <p:cNvSpPr txBox="1">
            <a:spLocks/>
          </p:cNvSpPr>
          <p:nvPr/>
        </p:nvSpPr>
        <p:spPr>
          <a:xfrm>
            <a:off x="433069" y="2731008"/>
            <a:ext cx="1636636" cy="1942783"/>
          </a:xfrm>
          <a:prstGeom prst="rect">
            <a:avLst/>
          </a:prstGeom>
        </p:spPr>
        <p:txBody>
          <a:bodyPr/>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pPr marL="0" indent="0">
              <a:buNone/>
            </a:pPr>
            <a:r>
              <a:rPr lang="de-DE" sz="1100" dirty="0">
                <a:latin typeface="Aptos" panose="020B0004020202020204" pitchFamily="34" charset="0"/>
              </a:rPr>
              <a:t>Come </a:t>
            </a:r>
            <a:r>
              <a:rPr lang="de-DE" sz="1100" dirty="0" err="1">
                <a:latin typeface="Aptos" panose="020B0004020202020204" pitchFamily="34" charset="0"/>
              </a:rPr>
              <a:t>up</a:t>
            </a:r>
            <a:r>
              <a:rPr lang="de-DE" sz="1100" dirty="0">
                <a:latin typeface="Aptos" panose="020B0004020202020204" pitchFamily="34" charset="0"/>
              </a:rPr>
              <a:t> </a:t>
            </a:r>
            <a:r>
              <a:rPr lang="de-DE" sz="1100" dirty="0" err="1">
                <a:latin typeface="Aptos" panose="020B0004020202020204" pitchFamily="34" charset="0"/>
              </a:rPr>
              <a:t>with</a:t>
            </a:r>
            <a:r>
              <a:rPr lang="de-DE" sz="1100" dirty="0">
                <a:latin typeface="Aptos" panose="020B0004020202020204" pitchFamily="34" charset="0"/>
              </a:rPr>
              <a:t> </a:t>
            </a:r>
            <a:r>
              <a:rPr lang="de-DE" sz="1100" b="1" dirty="0" err="1">
                <a:latin typeface="Aptos" panose="020B0004020202020204" pitchFamily="34" charset="0"/>
              </a:rPr>
              <a:t>short</a:t>
            </a:r>
            <a:r>
              <a:rPr lang="de-DE" sz="1100" b="1" dirty="0">
                <a:latin typeface="Aptos" panose="020B0004020202020204" pitchFamily="34" charset="0"/>
              </a:rPr>
              <a:t> and tangible </a:t>
            </a:r>
            <a:r>
              <a:rPr lang="de-DE" sz="1100" b="1" dirty="0" err="1">
                <a:latin typeface="Aptos" panose="020B0004020202020204" pitchFamily="34" charset="0"/>
              </a:rPr>
              <a:t>description</a:t>
            </a:r>
            <a:r>
              <a:rPr lang="de-DE" sz="1100" dirty="0">
                <a:latin typeface="Aptos" panose="020B0004020202020204" pitchFamily="34" charset="0"/>
              </a:rPr>
              <a:t> </a:t>
            </a:r>
            <a:r>
              <a:rPr lang="de-DE" sz="1100" dirty="0" err="1">
                <a:latin typeface="Aptos" panose="020B0004020202020204" pitchFamily="34" charset="0"/>
              </a:rPr>
              <a:t>of</a:t>
            </a:r>
            <a:r>
              <a:rPr lang="de-DE" sz="1100" dirty="0">
                <a:latin typeface="Aptos" panose="020B0004020202020204" pitchFamily="34" charset="0"/>
              </a:rPr>
              <a:t> </a:t>
            </a:r>
            <a:r>
              <a:rPr lang="de-DE" sz="1100" dirty="0" err="1">
                <a:latin typeface="Aptos" panose="020B0004020202020204" pitchFamily="34" charset="0"/>
              </a:rPr>
              <a:t>the</a:t>
            </a:r>
            <a:r>
              <a:rPr lang="de-DE" sz="1100" dirty="0">
                <a:latin typeface="Aptos" panose="020B0004020202020204" pitchFamily="34" charset="0"/>
              </a:rPr>
              <a:t> </a:t>
            </a:r>
            <a:r>
              <a:rPr lang="de-DE" sz="1100" dirty="0" err="1">
                <a:latin typeface="Aptos" panose="020B0004020202020204" pitchFamily="34" charset="0"/>
              </a:rPr>
              <a:t>world</a:t>
            </a:r>
            <a:r>
              <a:rPr lang="de-DE" sz="1100" dirty="0">
                <a:latin typeface="Aptos" panose="020B0004020202020204" pitchFamily="34" charset="0"/>
              </a:rPr>
              <a:t> </a:t>
            </a:r>
            <a:r>
              <a:rPr lang="de-DE" sz="1100" dirty="0" err="1">
                <a:latin typeface="Aptos" panose="020B0004020202020204" pitchFamily="34" charset="0"/>
              </a:rPr>
              <a:t>your</a:t>
            </a:r>
            <a:r>
              <a:rPr lang="de-DE" sz="1100" dirty="0">
                <a:latin typeface="Aptos" panose="020B0004020202020204" pitchFamily="34" charset="0"/>
              </a:rPr>
              <a:t> </a:t>
            </a:r>
            <a:r>
              <a:rPr lang="de-DE" sz="1100" dirty="0" err="1">
                <a:latin typeface="Aptos" panose="020B0004020202020204" pitchFamily="34" charset="0"/>
              </a:rPr>
              <a:t>protagonist</a:t>
            </a:r>
            <a:r>
              <a:rPr lang="de-DE" sz="1100" dirty="0">
                <a:latin typeface="Aptos" panose="020B0004020202020204" pitchFamily="34" charset="0"/>
              </a:rPr>
              <a:t> </a:t>
            </a:r>
            <a:r>
              <a:rPr lang="de-DE" sz="1100" dirty="0" err="1">
                <a:latin typeface="Aptos" panose="020B0004020202020204" pitchFamily="34" charset="0"/>
              </a:rPr>
              <a:t>lives</a:t>
            </a:r>
            <a:r>
              <a:rPr lang="de-DE" sz="1100" dirty="0">
                <a:latin typeface="Aptos" panose="020B0004020202020204" pitchFamily="34" charset="0"/>
              </a:rPr>
              <a:t> in.</a:t>
            </a:r>
          </a:p>
        </p:txBody>
      </p:sp>
      <p:sp>
        <p:nvSpPr>
          <p:cNvPr id="8" name="Textplatzhalter 4">
            <a:extLst>
              <a:ext uri="{FF2B5EF4-FFF2-40B4-BE49-F238E27FC236}">
                <a16:creationId xmlns:a16="http://schemas.microsoft.com/office/drawing/2014/main" id="{34FB2EEA-1ECA-1EC0-29A1-FA6947ACFF55}"/>
              </a:ext>
            </a:extLst>
          </p:cNvPr>
          <p:cNvSpPr txBox="1">
            <a:spLocks/>
          </p:cNvSpPr>
          <p:nvPr/>
        </p:nvSpPr>
        <p:spPr>
          <a:xfrm>
            <a:off x="2521492" y="2731008"/>
            <a:ext cx="1748107" cy="1321516"/>
          </a:xfrm>
          <a:prstGeom prst="rect">
            <a:avLst/>
          </a:prstGeom>
        </p:spPr>
        <p:txBody>
          <a:bodyPr/>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pPr marL="0" indent="0">
              <a:buNone/>
            </a:pPr>
            <a:r>
              <a:rPr lang="de-DE" sz="1100">
                <a:latin typeface="Aptos" panose="020B0004020202020204" pitchFamily="34" charset="0"/>
              </a:rPr>
              <a:t>A </a:t>
            </a:r>
            <a:r>
              <a:rPr lang="de-DE" sz="1100" err="1">
                <a:latin typeface="Aptos" panose="020B0004020202020204" pitchFamily="34" charset="0"/>
              </a:rPr>
              <a:t>conflict</a:t>
            </a:r>
            <a:r>
              <a:rPr lang="de-DE" sz="1100">
                <a:latin typeface="Aptos" panose="020B0004020202020204" pitchFamily="34" charset="0"/>
              </a:rPr>
              <a:t> </a:t>
            </a:r>
            <a:r>
              <a:rPr lang="de-DE" sz="1100" err="1">
                <a:latin typeface="Aptos" panose="020B0004020202020204" pitchFamily="34" charset="0"/>
              </a:rPr>
              <a:t>arises</a:t>
            </a:r>
            <a:r>
              <a:rPr lang="de-DE" sz="1100">
                <a:latin typeface="Aptos" panose="020B0004020202020204" pitchFamily="34" charset="0"/>
              </a:rPr>
              <a:t>! </a:t>
            </a:r>
            <a:r>
              <a:rPr lang="de-DE" sz="1100" err="1">
                <a:latin typeface="Aptos" panose="020B0004020202020204" pitchFamily="34" charset="0"/>
              </a:rPr>
              <a:t>Describe</a:t>
            </a:r>
            <a:r>
              <a:rPr lang="de-DE" sz="1100">
                <a:latin typeface="Aptos" panose="020B0004020202020204" pitchFamily="34" charset="0"/>
              </a:rPr>
              <a:t> </a:t>
            </a:r>
            <a:r>
              <a:rPr lang="de-DE" sz="1100" err="1">
                <a:latin typeface="Aptos" panose="020B0004020202020204" pitchFamily="34" charset="0"/>
              </a:rPr>
              <a:t>the</a:t>
            </a:r>
            <a:r>
              <a:rPr lang="de-DE" sz="1100">
                <a:latin typeface="Aptos" panose="020B0004020202020204" pitchFamily="34" charset="0"/>
              </a:rPr>
              <a:t> </a:t>
            </a:r>
            <a:r>
              <a:rPr lang="de-DE" sz="1100" b="1" err="1">
                <a:latin typeface="Aptos" panose="020B0004020202020204" pitchFamily="34" charset="0"/>
              </a:rPr>
              <a:t>challenge</a:t>
            </a:r>
            <a:r>
              <a:rPr lang="de-DE" sz="1100" b="1">
                <a:latin typeface="Aptos" panose="020B0004020202020204" pitchFamily="34" charset="0"/>
              </a:rPr>
              <a:t> </a:t>
            </a:r>
            <a:r>
              <a:rPr lang="de-DE" sz="1100" b="1" err="1">
                <a:latin typeface="Aptos" panose="020B0004020202020204" pitchFamily="34" charset="0"/>
              </a:rPr>
              <a:t>your</a:t>
            </a:r>
            <a:r>
              <a:rPr lang="de-DE" sz="1100" b="1">
                <a:latin typeface="Aptos" panose="020B0004020202020204" pitchFamily="34" charset="0"/>
              </a:rPr>
              <a:t> </a:t>
            </a:r>
            <a:r>
              <a:rPr lang="de-DE" sz="1100" b="1" err="1">
                <a:latin typeface="Aptos" panose="020B0004020202020204" pitchFamily="34" charset="0"/>
              </a:rPr>
              <a:t>protagonist</a:t>
            </a:r>
            <a:r>
              <a:rPr lang="de-DE" sz="1100" b="1">
                <a:latin typeface="Aptos" panose="020B0004020202020204" pitchFamily="34" charset="0"/>
              </a:rPr>
              <a:t> </a:t>
            </a:r>
            <a:r>
              <a:rPr lang="de-DE" sz="1100" b="1" err="1">
                <a:latin typeface="Aptos" panose="020B0004020202020204" pitchFamily="34" charset="0"/>
              </a:rPr>
              <a:t>is</a:t>
            </a:r>
            <a:r>
              <a:rPr lang="de-DE" sz="1100" b="1">
                <a:latin typeface="Aptos" panose="020B0004020202020204" pitchFamily="34" charset="0"/>
              </a:rPr>
              <a:t> </a:t>
            </a:r>
            <a:r>
              <a:rPr lang="de-DE" sz="1100" b="1" err="1">
                <a:latin typeface="Aptos" panose="020B0004020202020204" pitchFamily="34" charset="0"/>
              </a:rPr>
              <a:t>facing</a:t>
            </a:r>
            <a:r>
              <a:rPr lang="de-DE" sz="1100" b="1">
                <a:latin typeface="Aptos" panose="020B0004020202020204" pitchFamily="34" charset="0"/>
              </a:rPr>
              <a:t> </a:t>
            </a:r>
            <a:r>
              <a:rPr lang="de-DE" sz="1100" err="1">
                <a:latin typeface="Aptos" panose="020B0004020202020204" pitchFamily="34" charset="0"/>
              </a:rPr>
              <a:t>using</a:t>
            </a:r>
            <a:r>
              <a:rPr lang="de-DE" sz="1100">
                <a:latin typeface="Aptos" panose="020B0004020202020204" pitchFamily="34" charset="0"/>
              </a:rPr>
              <a:t> an illustrative </a:t>
            </a:r>
            <a:r>
              <a:rPr lang="de-DE" sz="1100" err="1">
                <a:latin typeface="Aptos" panose="020B0004020202020204" pitchFamily="34" charset="0"/>
              </a:rPr>
              <a:t>situation</a:t>
            </a:r>
            <a:r>
              <a:rPr lang="de-DE" sz="1100">
                <a:latin typeface="Aptos" panose="020B0004020202020204" pitchFamily="34" charset="0"/>
              </a:rPr>
              <a:t>. </a:t>
            </a:r>
            <a:br>
              <a:rPr lang="de-DE" sz="1100">
                <a:latin typeface="Aptos" panose="020B0004020202020204" pitchFamily="34" charset="0"/>
              </a:rPr>
            </a:br>
            <a:r>
              <a:rPr lang="de-DE" sz="1100" err="1">
                <a:latin typeface="Aptos" panose="020B0004020202020204" pitchFamily="34" charset="0"/>
              </a:rPr>
              <a:t>How</a:t>
            </a:r>
            <a:r>
              <a:rPr lang="de-DE" sz="1100">
                <a:latin typeface="Aptos" panose="020B0004020202020204" pitchFamily="34" charset="0"/>
              </a:rPr>
              <a:t> </a:t>
            </a:r>
            <a:r>
              <a:rPr lang="de-DE" sz="1100" err="1">
                <a:latin typeface="Aptos" panose="020B0004020202020204" pitchFamily="34" charset="0"/>
              </a:rPr>
              <a:t>is</a:t>
            </a:r>
            <a:r>
              <a:rPr lang="de-DE" sz="1100">
                <a:latin typeface="Aptos" panose="020B0004020202020204" pitchFamily="34" charset="0"/>
              </a:rPr>
              <a:t> </a:t>
            </a:r>
            <a:r>
              <a:rPr lang="de-DE" sz="1100" err="1">
                <a:latin typeface="Aptos" panose="020B0004020202020204" pitchFamily="34" charset="0"/>
              </a:rPr>
              <a:t>she</a:t>
            </a:r>
            <a:r>
              <a:rPr lang="de-DE" sz="1100">
                <a:latin typeface="Aptos" panose="020B0004020202020204" pitchFamily="34" charset="0"/>
              </a:rPr>
              <a:t>/he </a:t>
            </a:r>
            <a:r>
              <a:rPr lang="de-DE" sz="1100" err="1">
                <a:latin typeface="Aptos" panose="020B0004020202020204" pitchFamily="34" charset="0"/>
              </a:rPr>
              <a:t>emotionally</a:t>
            </a:r>
            <a:r>
              <a:rPr lang="de-DE" sz="1100">
                <a:latin typeface="Aptos" panose="020B0004020202020204" pitchFamily="34" charset="0"/>
              </a:rPr>
              <a:t> </a:t>
            </a:r>
            <a:r>
              <a:rPr lang="de-DE" sz="1100" err="1">
                <a:latin typeface="Aptos" panose="020B0004020202020204" pitchFamily="34" charset="0"/>
              </a:rPr>
              <a:t>reacting</a:t>
            </a:r>
            <a:r>
              <a:rPr lang="de-DE" sz="1100">
                <a:latin typeface="Aptos" panose="020B0004020202020204" pitchFamily="34" charset="0"/>
              </a:rPr>
              <a:t> </a:t>
            </a:r>
            <a:r>
              <a:rPr lang="de-DE" sz="1100" err="1">
                <a:latin typeface="Aptos" panose="020B0004020202020204" pitchFamily="34" charset="0"/>
              </a:rPr>
              <a:t>to</a:t>
            </a:r>
            <a:r>
              <a:rPr lang="de-DE" sz="1100">
                <a:latin typeface="Aptos" panose="020B0004020202020204" pitchFamily="34" charset="0"/>
              </a:rPr>
              <a:t> </a:t>
            </a:r>
            <a:r>
              <a:rPr lang="de-DE" sz="1100" err="1">
                <a:latin typeface="Aptos" panose="020B0004020202020204" pitchFamily="34" charset="0"/>
              </a:rPr>
              <a:t>it</a:t>
            </a:r>
            <a:r>
              <a:rPr lang="de-DE" sz="1100">
                <a:latin typeface="Aptos" panose="020B0004020202020204" pitchFamily="34" charset="0"/>
              </a:rPr>
              <a:t>?</a:t>
            </a:r>
          </a:p>
        </p:txBody>
      </p:sp>
      <p:sp>
        <p:nvSpPr>
          <p:cNvPr id="9" name="Textplatzhalter 4">
            <a:extLst>
              <a:ext uri="{FF2B5EF4-FFF2-40B4-BE49-F238E27FC236}">
                <a16:creationId xmlns:a16="http://schemas.microsoft.com/office/drawing/2014/main" id="{F5C7AF13-7E70-9162-5A5B-888EF4F45481}"/>
              </a:ext>
            </a:extLst>
          </p:cNvPr>
          <p:cNvSpPr txBox="1">
            <a:spLocks/>
          </p:cNvSpPr>
          <p:nvPr/>
        </p:nvSpPr>
        <p:spPr>
          <a:xfrm>
            <a:off x="5023541" y="2731008"/>
            <a:ext cx="1636636" cy="1321516"/>
          </a:xfrm>
          <a:prstGeom prst="rect">
            <a:avLst/>
          </a:prstGeom>
        </p:spPr>
        <p:txBody>
          <a:bodyPr/>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pPr marL="0" indent="0">
              <a:buNone/>
            </a:pPr>
            <a:r>
              <a:rPr lang="de-DE" sz="1100" err="1">
                <a:latin typeface="Aptos" panose="020B0004020202020204" pitchFamily="34" charset="0"/>
              </a:rPr>
              <a:t>How</a:t>
            </a:r>
            <a:r>
              <a:rPr lang="de-DE" sz="1100">
                <a:latin typeface="Aptos" panose="020B0004020202020204" pitchFamily="34" charset="0"/>
              </a:rPr>
              <a:t> </a:t>
            </a:r>
            <a:r>
              <a:rPr lang="de-DE" sz="1100" err="1">
                <a:latin typeface="Aptos" panose="020B0004020202020204" pitchFamily="34" charset="0"/>
              </a:rPr>
              <a:t>is</a:t>
            </a:r>
            <a:r>
              <a:rPr lang="de-DE" sz="1100">
                <a:latin typeface="Aptos" panose="020B0004020202020204" pitchFamily="34" charset="0"/>
              </a:rPr>
              <a:t> </a:t>
            </a:r>
            <a:r>
              <a:rPr lang="de-DE" sz="1100" err="1">
                <a:latin typeface="Aptos" panose="020B0004020202020204" pitchFamily="34" charset="0"/>
              </a:rPr>
              <a:t>the</a:t>
            </a:r>
            <a:r>
              <a:rPr lang="de-DE" sz="1100">
                <a:latin typeface="Aptos" panose="020B0004020202020204" pitchFamily="34" charset="0"/>
              </a:rPr>
              <a:t> </a:t>
            </a:r>
            <a:r>
              <a:rPr lang="de-DE" sz="1100" err="1">
                <a:latin typeface="Aptos" panose="020B0004020202020204" pitchFamily="34" charset="0"/>
              </a:rPr>
              <a:t>challenge</a:t>
            </a:r>
            <a:r>
              <a:rPr lang="de-DE" sz="1100">
                <a:latin typeface="Aptos" panose="020B0004020202020204" pitchFamily="34" charset="0"/>
              </a:rPr>
              <a:t> </a:t>
            </a:r>
            <a:r>
              <a:rPr lang="de-DE" sz="1100" b="1" err="1">
                <a:latin typeface="Aptos" panose="020B0004020202020204" pitchFamily="34" charset="0"/>
              </a:rPr>
              <a:t>solved</a:t>
            </a:r>
            <a:r>
              <a:rPr lang="de-DE" sz="1100" b="1">
                <a:latin typeface="Aptos" panose="020B0004020202020204" pitchFamily="34" charset="0"/>
              </a:rPr>
              <a:t> </a:t>
            </a:r>
            <a:r>
              <a:rPr lang="de-DE" sz="1100" b="1" err="1">
                <a:latin typeface="Aptos" panose="020B0004020202020204" pitchFamily="34" charset="0"/>
              </a:rPr>
              <a:t>for</a:t>
            </a:r>
            <a:r>
              <a:rPr lang="de-DE" sz="1100" b="1">
                <a:latin typeface="Aptos" panose="020B0004020202020204" pitchFamily="34" charset="0"/>
              </a:rPr>
              <a:t> </a:t>
            </a:r>
            <a:r>
              <a:rPr lang="de-DE" sz="1100" b="1" err="1">
                <a:latin typeface="Aptos" panose="020B0004020202020204" pitchFamily="34" charset="0"/>
              </a:rPr>
              <a:t>your</a:t>
            </a:r>
            <a:r>
              <a:rPr lang="de-DE" sz="1100" b="1">
                <a:latin typeface="Aptos" panose="020B0004020202020204" pitchFamily="34" charset="0"/>
              </a:rPr>
              <a:t> </a:t>
            </a:r>
            <a:r>
              <a:rPr lang="de-DE" sz="1100" b="1" err="1">
                <a:latin typeface="Aptos" panose="020B0004020202020204" pitchFamily="34" charset="0"/>
              </a:rPr>
              <a:t>protagonist</a:t>
            </a:r>
            <a:r>
              <a:rPr lang="de-DE" sz="1100">
                <a:latin typeface="Aptos" panose="020B0004020202020204" pitchFamily="34" charset="0"/>
              </a:rPr>
              <a:t>? </a:t>
            </a:r>
            <a:r>
              <a:rPr lang="de-DE" sz="1100" err="1">
                <a:latin typeface="Aptos" panose="020B0004020202020204" pitchFamily="34" charset="0"/>
              </a:rPr>
              <a:t>Describe</a:t>
            </a:r>
            <a:r>
              <a:rPr lang="de-DE" sz="1100">
                <a:latin typeface="Aptos" panose="020B0004020202020204" pitchFamily="34" charset="0"/>
              </a:rPr>
              <a:t> </a:t>
            </a:r>
            <a:r>
              <a:rPr lang="de-DE" sz="1100" err="1">
                <a:latin typeface="Aptos" panose="020B0004020202020204" pitchFamily="34" charset="0"/>
              </a:rPr>
              <a:t>how</a:t>
            </a:r>
            <a:r>
              <a:rPr lang="de-DE" sz="1100">
                <a:latin typeface="Aptos" panose="020B0004020202020204" pitchFamily="34" charset="0"/>
              </a:rPr>
              <a:t> </a:t>
            </a:r>
            <a:r>
              <a:rPr lang="de-DE" sz="1100" err="1">
                <a:latin typeface="Aptos" panose="020B0004020202020204" pitchFamily="34" charset="0"/>
              </a:rPr>
              <a:t>you</a:t>
            </a:r>
            <a:r>
              <a:rPr lang="de-DE" sz="1100">
                <a:latin typeface="Aptos" panose="020B0004020202020204" pitchFamily="34" charset="0"/>
              </a:rPr>
              <a:t> </a:t>
            </a:r>
            <a:r>
              <a:rPr lang="de-DE" sz="1100" err="1">
                <a:latin typeface="Aptos" panose="020B0004020202020204" pitchFamily="34" charset="0"/>
              </a:rPr>
              <a:t>help</a:t>
            </a:r>
            <a:r>
              <a:rPr lang="de-DE" sz="1100">
                <a:latin typeface="Aptos" panose="020B0004020202020204" pitchFamily="34" charset="0"/>
              </a:rPr>
              <a:t> </a:t>
            </a:r>
            <a:r>
              <a:rPr lang="de-DE" sz="1100" err="1">
                <a:latin typeface="Aptos" panose="020B0004020202020204" pitchFamily="34" charset="0"/>
              </a:rPr>
              <a:t>the</a:t>
            </a:r>
            <a:r>
              <a:rPr lang="de-DE" sz="1100">
                <a:latin typeface="Aptos" panose="020B0004020202020204" pitchFamily="34" charset="0"/>
              </a:rPr>
              <a:t> </a:t>
            </a:r>
            <a:r>
              <a:rPr lang="de-DE" sz="1100" err="1">
                <a:latin typeface="Aptos" panose="020B0004020202020204" pitchFamily="34" charset="0"/>
              </a:rPr>
              <a:t>character</a:t>
            </a:r>
            <a:r>
              <a:rPr lang="de-DE" sz="1100">
                <a:latin typeface="Aptos" panose="020B0004020202020204" pitchFamily="34" charset="0"/>
              </a:rPr>
              <a:t> </a:t>
            </a:r>
            <a:r>
              <a:rPr lang="de-DE" sz="1100" err="1">
                <a:latin typeface="Aptos" panose="020B0004020202020204" pitchFamily="34" charset="0"/>
              </a:rPr>
              <a:t>to</a:t>
            </a:r>
            <a:r>
              <a:rPr lang="de-DE" sz="1100">
                <a:latin typeface="Aptos" panose="020B0004020202020204" pitchFamily="34" charset="0"/>
              </a:rPr>
              <a:t> </a:t>
            </a:r>
            <a:r>
              <a:rPr lang="de-DE" sz="1100" err="1">
                <a:latin typeface="Aptos" panose="020B0004020202020204" pitchFamily="34" charset="0"/>
              </a:rPr>
              <a:t>achieve</a:t>
            </a:r>
            <a:r>
              <a:rPr lang="de-DE" sz="1100">
                <a:latin typeface="Aptos" panose="020B0004020202020204" pitchFamily="34" charset="0"/>
              </a:rPr>
              <a:t> </a:t>
            </a:r>
            <a:r>
              <a:rPr lang="de-DE" sz="1100" err="1">
                <a:latin typeface="Aptos" panose="020B0004020202020204" pitchFamily="34" charset="0"/>
              </a:rPr>
              <a:t>their</a:t>
            </a:r>
            <a:r>
              <a:rPr lang="de-DE" sz="1100">
                <a:latin typeface="Aptos" panose="020B0004020202020204" pitchFamily="34" charset="0"/>
              </a:rPr>
              <a:t> </a:t>
            </a:r>
            <a:r>
              <a:rPr lang="de-DE" sz="1100" err="1">
                <a:latin typeface="Aptos" panose="020B0004020202020204" pitchFamily="34" charset="0"/>
              </a:rPr>
              <a:t>goals</a:t>
            </a:r>
            <a:r>
              <a:rPr lang="de-DE" sz="1100">
                <a:latin typeface="Aptos" panose="020B0004020202020204" pitchFamily="34" charset="0"/>
              </a:rPr>
              <a:t>.</a:t>
            </a:r>
          </a:p>
        </p:txBody>
      </p:sp>
      <p:sp>
        <p:nvSpPr>
          <p:cNvPr id="10" name="Textplatzhalter 4">
            <a:extLst>
              <a:ext uri="{FF2B5EF4-FFF2-40B4-BE49-F238E27FC236}">
                <a16:creationId xmlns:a16="http://schemas.microsoft.com/office/drawing/2014/main" id="{E7283433-B72B-1779-4775-1C5F557CACFB}"/>
              </a:ext>
            </a:extLst>
          </p:cNvPr>
          <p:cNvSpPr txBox="1">
            <a:spLocks/>
          </p:cNvSpPr>
          <p:nvPr/>
        </p:nvSpPr>
        <p:spPr>
          <a:xfrm>
            <a:off x="7193717" y="2731008"/>
            <a:ext cx="1636636" cy="1321516"/>
          </a:xfrm>
          <a:prstGeom prst="rect">
            <a:avLst/>
          </a:prstGeom>
        </p:spPr>
        <p:txBody>
          <a:bodyPr/>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pPr marL="0" indent="0">
              <a:buNone/>
            </a:pPr>
            <a:r>
              <a:rPr lang="de-DE" sz="1100" err="1">
                <a:latin typeface="Aptos" panose="020B0004020202020204" pitchFamily="34" charset="0"/>
              </a:rPr>
              <a:t>Towards</a:t>
            </a:r>
            <a:r>
              <a:rPr lang="de-DE" sz="1100">
                <a:latin typeface="Aptos" panose="020B0004020202020204" pitchFamily="34" charset="0"/>
              </a:rPr>
              <a:t> </a:t>
            </a:r>
            <a:r>
              <a:rPr lang="de-DE" sz="1100" err="1">
                <a:latin typeface="Aptos" panose="020B0004020202020204" pitchFamily="34" charset="0"/>
              </a:rPr>
              <a:t>the</a:t>
            </a:r>
            <a:r>
              <a:rPr lang="de-DE" sz="1100">
                <a:latin typeface="Aptos" panose="020B0004020202020204" pitchFamily="34" charset="0"/>
              </a:rPr>
              <a:t> end </a:t>
            </a:r>
            <a:r>
              <a:rPr lang="de-DE" sz="1100" err="1">
                <a:latin typeface="Aptos" panose="020B0004020202020204" pitchFamily="34" charset="0"/>
              </a:rPr>
              <a:t>of</a:t>
            </a:r>
            <a:r>
              <a:rPr lang="de-DE" sz="1100">
                <a:latin typeface="Aptos" panose="020B0004020202020204" pitchFamily="34" charset="0"/>
              </a:rPr>
              <a:t> </a:t>
            </a:r>
            <a:r>
              <a:rPr lang="de-DE" sz="1100" err="1">
                <a:latin typeface="Aptos" panose="020B0004020202020204" pitchFamily="34" charset="0"/>
              </a:rPr>
              <a:t>the</a:t>
            </a:r>
            <a:r>
              <a:rPr lang="de-DE" sz="1100">
                <a:latin typeface="Aptos" panose="020B0004020202020204" pitchFamily="34" charset="0"/>
              </a:rPr>
              <a:t> </a:t>
            </a:r>
            <a:r>
              <a:rPr lang="de-DE" sz="1100" err="1">
                <a:latin typeface="Aptos" panose="020B0004020202020204" pitchFamily="34" charset="0"/>
              </a:rPr>
              <a:t>story</a:t>
            </a:r>
            <a:r>
              <a:rPr lang="de-DE" sz="1100">
                <a:latin typeface="Aptos" panose="020B0004020202020204" pitchFamily="34" charset="0"/>
              </a:rPr>
              <a:t>, highlight </a:t>
            </a:r>
            <a:r>
              <a:rPr lang="de-DE" sz="1100" err="1">
                <a:latin typeface="Aptos" panose="020B0004020202020204" pitchFamily="34" charset="0"/>
              </a:rPr>
              <a:t>how</a:t>
            </a:r>
            <a:r>
              <a:rPr lang="de-DE" sz="1100">
                <a:latin typeface="Aptos" panose="020B0004020202020204" pitchFamily="34" charset="0"/>
              </a:rPr>
              <a:t> </a:t>
            </a:r>
            <a:r>
              <a:rPr lang="de-DE" sz="1100" err="1">
                <a:latin typeface="Aptos" panose="020B0004020202020204" pitchFamily="34" charset="0"/>
              </a:rPr>
              <a:t>now</a:t>
            </a:r>
            <a:r>
              <a:rPr lang="de-DE" sz="1100">
                <a:latin typeface="Aptos" panose="020B0004020202020204" pitchFamily="34" charset="0"/>
              </a:rPr>
              <a:t> </a:t>
            </a:r>
            <a:r>
              <a:rPr lang="de-DE" sz="1100" b="1" err="1">
                <a:latin typeface="Aptos" panose="020B0004020202020204" pitchFamily="34" charset="0"/>
              </a:rPr>
              <a:t>your</a:t>
            </a:r>
            <a:r>
              <a:rPr lang="de-DE" sz="1100" b="1">
                <a:latin typeface="Aptos" panose="020B0004020202020204" pitchFamily="34" charset="0"/>
              </a:rPr>
              <a:t> </a:t>
            </a:r>
            <a:r>
              <a:rPr lang="de-DE" sz="1100" b="1" err="1">
                <a:latin typeface="Aptos" panose="020B0004020202020204" pitchFamily="34" charset="0"/>
              </a:rPr>
              <a:t>protagonists</a:t>
            </a:r>
            <a:r>
              <a:rPr lang="de-DE" sz="1100" b="1">
                <a:latin typeface="Aptos" panose="020B0004020202020204" pitchFamily="34" charset="0"/>
              </a:rPr>
              <a:t>‘ </a:t>
            </a:r>
            <a:r>
              <a:rPr lang="de-DE" sz="1100" b="1" err="1">
                <a:latin typeface="Aptos" panose="020B0004020202020204" pitchFamily="34" charset="0"/>
              </a:rPr>
              <a:t>world</a:t>
            </a:r>
            <a:r>
              <a:rPr lang="de-DE" sz="1100" b="1">
                <a:latin typeface="Aptos" panose="020B0004020202020204" pitchFamily="34" charset="0"/>
              </a:rPr>
              <a:t> </a:t>
            </a:r>
            <a:r>
              <a:rPr lang="de-DE" sz="1100" b="1" err="1">
                <a:latin typeface="Aptos" panose="020B0004020202020204" pitchFamily="34" charset="0"/>
              </a:rPr>
              <a:t>has</a:t>
            </a:r>
            <a:r>
              <a:rPr lang="de-DE" sz="1100" b="1">
                <a:latin typeface="Aptos" panose="020B0004020202020204" pitchFamily="34" charset="0"/>
              </a:rPr>
              <a:t> </a:t>
            </a:r>
            <a:r>
              <a:rPr lang="de-DE" sz="1100" b="1" err="1">
                <a:latin typeface="Aptos" panose="020B0004020202020204" pitchFamily="34" charset="0"/>
              </a:rPr>
              <a:t>changedfor</a:t>
            </a:r>
            <a:r>
              <a:rPr lang="de-DE" sz="1100" b="1">
                <a:latin typeface="Aptos" panose="020B0004020202020204" pitchFamily="34" charset="0"/>
              </a:rPr>
              <a:t> </a:t>
            </a:r>
            <a:r>
              <a:rPr lang="de-DE" sz="1100" b="1" err="1">
                <a:latin typeface="Aptos" panose="020B0004020202020204" pitchFamily="34" charset="0"/>
              </a:rPr>
              <a:t>the</a:t>
            </a:r>
            <a:r>
              <a:rPr lang="de-DE" sz="1100" b="1">
                <a:latin typeface="Aptos" panose="020B0004020202020204" pitchFamily="34" charset="0"/>
              </a:rPr>
              <a:t> </a:t>
            </a:r>
            <a:r>
              <a:rPr lang="de-DE" sz="1100" b="1" err="1">
                <a:latin typeface="Aptos" panose="020B0004020202020204" pitchFamily="34" charset="0"/>
              </a:rPr>
              <a:t>better</a:t>
            </a:r>
            <a:r>
              <a:rPr lang="de-DE" sz="1100">
                <a:latin typeface="Aptos" panose="020B0004020202020204" pitchFamily="34" charset="0"/>
              </a:rPr>
              <a:t> (</a:t>
            </a:r>
            <a:r>
              <a:rPr lang="de-DE" sz="1100" err="1">
                <a:latin typeface="Aptos" panose="020B0004020202020204" pitchFamily="34" charset="0"/>
              </a:rPr>
              <a:t>your</a:t>
            </a:r>
            <a:r>
              <a:rPr lang="de-DE" sz="1100">
                <a:latin typeface="Aptos" panose="020B0004020202020204" pitchFamily="34" charset="0"/>
              </a:rPr>
              <a:t> </a:t>
            </a:r>
            <a:r>
              <a:rPr lang="de-DE" sz="1100" err="1">
                <a:latin typeface="Aptos" panose="020B0004020202020204" pitchFamily="34" charset="0"/>
              </a:rPr>
              <a:t>impact</a:t>
            </a:r>
            <a:r>
              <a:rPr lang="de-DE" sz="1100">
                <a:latin typeface="Aptos" panose="020B0004020202020204" pitchFamily="34" charset="0"/>
              </a:rPr>
              <a:t>).</a:t>
            </a:r>
          </a:p>
        </p:txBody>
      </p:sp>
    </p:spTree>
    <p:extLst>
      <p:ext uri="{BB962C8B-B14F-4D97-AF65-F5344CB8AC3E}">
        <p14:creationId xmlns:p14="http://schemas.microsoft.com/office/powerpoint/2010/main" val="272697204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F0F893E-1D1C-E528-B4E3-DEF6CA97A664}"/>
              </a:ext>
            </a:extLst>
          </p:cNvPr>
          <p:cNvSpPr>
            <a:spLocks noGrp="1"/>
          </p:cNvSpPr>
          <p:nvPr>
            <p:ph type="body" sz="quarter" idx="14"/>
          </p:nvPr>
        </p:nvSpPr>
        <p:spPr/>
        <p:txBody>
          <a:bodyPr/>
          <a:lstStyle/>
          <a:p>
            <a:r>
              <a:rPr lang="de-DE" dirty="0"/>
              <a:t>Solo </a:t>
            </a:r>
            <a:r>
              <a:rPr lang="de-DE" dirty="0" err="1"/>
              <a:t>work</a:t>
            </a:r>
            <a:endParaRPr lang="de-DE" dirty="0"/>
          </a:p>
          <a:p>
            <a:endParaRPr lang="de-DE" dirty="0"/>
          </a:p>
        </p:txBody>
      </p:sp>
      <p:sp>
        <p:nvSpPr>
          <p:cNvPr id="3" name="Textplatzhalter 2">
            <a:extLst>
              <a:ext uri="{FF2B5EF4-FFF2-40B4-BE49-F238E27FC236}">
                <a16:creationId xmlns:a16="http://schemas.microsoft.com/office/drawing/2014/main" id="{86803B1A-7AE9-C046-0D35-14433DBD7216}"/>
              </a:ext>
            </a:extLst>
          </p:cNvPr>
          <p:cNvSpPr>
            <a:spLocks noGrp="1"/>
          </p:cNvSpPr>
          <p:nvPr>
            <p:ph type="body" sz="quarter" idx="15"/>
          </p:nvPr>
        </p:nvSpPr>
        <p:spPr/>
        <p:txBody>
          <a:bodyPr/>
          <a:lstStyle/>
          <a:p>
            <a:r>
              <a:rPr lang="de-DE" dirty="0"/>
              <a:t>Create </a:t>
            </a:r>
            <a:r>
              <a:rPr lang="de-DE" dirty="0" err="1"/>
              <a:t>your</a:t>
            </a:r>
            <a:r>
              <a:rPr lang="de-DE" dirty="0"/>
              <a:t> </a:t>
            </a:r>
            <a:br>
              <a:rPr lang="de-DE" dirty="0"/>
            </a:br>
            <a:r>
              <a:rPr lang="de-DE" dirty="0"/>
              <a:t>3-minutes </a:t>
            </a:r>
            <a:r>
              <a:rPr lang="de-DE" dirty="0" err="1"/>
              <a:t>story</a:t>
            </a:r>
            <a:endParaRPr lang="de-DE" dirty="0"/>
          </a:p>
        </p:txBody>
      </p:sp>
      <p:sp>
        <p:nvSpPr>
          <p:cNvPr id="16" name="Textplatzhalter 4">
            <a:extLst>
              <a:ext uri="{FF2B5EF4-FFF2-40B4-BE49-F238E27FC236}">
                <a16:creationId xmlns:a16="http://schemas.microsoft.com/office/drawing/2014/main" id="{38E42CBD-D014-19EE-48C8-DF512791BE12}"/>
              </a:ext>
            </a:extLst>
          </p:cNvPr>
          <p:cNvSpPr>
            <a:spLocks noGrp="1"/>
          </p:cNvSpPr>
          <p:nvPr>
            <p:ph type="body" sz="quarter" idx="17"/>
          </p:nvPr>
        </p:nvSpPr>
        <p:spPr/>
        <p:txBody>
          <a:bodyPr/>
          <a:lstStyle/>
          <a:p>
            <a:r>
              <a:rPr lang="de-DE" dirty="0"/>
              <a:t>15 min</a:t>
            </a:r>
          </a:p>
        </p:txBody>
      </p:sp>
      <p:sp>
        <p:nvSpPr>
          <p:cNvPr id="17" name="Textplatzhalter 5">
            <a:extLst>
              <a:ext uri="{FF2B5EF4-FFF2-40B4-BE49-F238E27FC236}">
                <a16:creationId xmlns:a16="http://schemas.microsoft.com/office/drawing/2014/main" id="{3963884E-5FBB-762C-9E1C-4D664AEA2BA2}"/>
              </a:ext>
            </a:extLst>
          </p:cNvPr>
          <p:cNvSpPr>
            <a:spLocks noGrp="1"/>
          </p:cNvSpPr>
          <p:nvPr>
            <p:ph type="body" sz="quarter" idx="19"/>
          </p:nvPr>
        </p:nvSpPr>
        <p:spPr/>
        <p:txBody>
          <a:bodyPr/>
          <a:lstStyle/>
          <a:p>
            <a:pPr marL="0" indent="0"/>
            <a:r>
              <a:rPr lang="de-DE" b="0" dirty="0"/>
              <a:t>Use </a:t>
            </a:r>
            <a:r>
              <a:rPr lang="de-DE" b="0" dirty="0" err="1"/>
              <a:t>the</a:t>
            </a:r>
            <a:r>
              <a:rPr lang="de-DE" b="0" dirty="0"/>
              <a:t> </a:t>
            </a:r>
            <a:r>
              <a:rPr lang="de-DE" b="0" dirty="0" err="1"/>
              <a:t>third</a:t>
            </a:r>
            <a:r>
              <a:rPr lang="de-DE" b="0" dirty="0"/>
              <a:t> </a:t>
            </a:r>
            <a:r>
              <a:rPr lang="de-DE" b="0" dirty="0" err="1"/>
              <a:t>template</a:t>
            </a:r>
            <a:endParaRPr lang="de-DE" b="0" dirty="0"/>
          </a:p>
          <a:p>
            <a:r>
              <a:rPr lang="de-DE" dirty="0" err="1"/>
              <a:t>Step</a:t>
            </a:r>
            <a:r>
              <a:rPr lang="de-DE" dirty="0"/>
              <a:t> 3: </a:t>
            </a:r>
            <a:r>
              <a:rPr lang="de-DE" b="0" dirty="0"/>
              <a:t>Create </a:t>
            </a:r>
            <a:r>
              <a:rPr lang="de-DE" b="0" dirty="0" err="1"/>
              <a:t>your</a:t>
            </a:r>
            <a:r>
              <a:rPr lang="de-DE" b="0" dirty="0"/>
              <a:t> </a:t>
            </a:r>
            <a:r>
              <a:rPr lang="de-DE" b="0" dirty="0" err="1"/>
              <a:t>story</a:t>
            </a:r>
            <a:r>
              <a:rPr lang="de-DE" b="0" dirty="0"/>
              <a:t>!</a:t>
            </a:r>
          </a:p>
          <a:p>
            <a:endParaRPr lang="de-DE" dirty="0"/>
          </a:p>
        </p:txBody>
      </p:sp>
      <p:sp>
        <p:nvSpPr>
          <p:cNvPr id="4" name="Text Placeholder 3">
            <a:extLst>
              <a:ext uri="{FF2B5EF4-FFF2-40B4-BE49-F238E27FC236}">
                <a16:creationId xmlns:a16="http://schemas.microsoft.com/office/drawing/2014/main" id="{677C31F6-B12B-E0D3-AFDB-2D1DCC5D0C5D}"/>
              </a:ext>
            </a:extLst>
          </p:cNvPr>
          <p:cNvSpPr>
            <a:spLocks noGrp="1"/>
          </p:cNvSpPr>
          <p:nvPr>
            <p:ph type="body" sz="quarter" idx="20"/>
          </p:nvPr>
        </p:nvSpPr>
        <p:spPr>
          <a:xfrm>
            <a:off x="3742918" y="2286000"/>
            <a:ext cx="3165881" cy="2103835"/>
          </a:xfrm>
        </p:spPr>
        <p:txBody>
          <a:bodyPr/>
          <a:lstStyle/>
          <a:p>
            <a:pPr>
              <a:lnSpc>
                <a:spcPct val="100000"/>
              </a:lnSpc>
            </a:pPr>
            <a:r>
              <a:rPr lang="de-DE" dirty="0" err="1"/>
              <a:t>Map</a:t>
            </a:r>
            <a:r>
              <a:rPr lang="de-DE" dirty="0"/>
              <a:t> out </a:t>
            </a:r>
            <a:r>
              <a:rPr lang="de-DE" dirty="0" err="1"/>
              <a:t>your</a:t>
            </a:r>
            <a:r>
              <a:rPr lang="de-DE" dirty="0"/>
              <a:t> </a:t>
            </a:r>
            <a:r>
              <a:rPr lang="de-DE" dirty="0" err="1"/>
              <a:t>story</a:t>
            </a:r>
            <a:r>
              <a:rPr lang="de-DE" dirty="0"/>
              <a:t> </a:t>
            </a:r>
            <a:r>
              <a:rPr lang="de-DE" dirty="0" err="1"/>
              <a:t>by</a:t>
            </a:r>
            <a:r>
              <a:rPr lang="de-DE" dirty="0"/>
              <a:t> </a:t>
            </a:r>
            <a:r>
              <a:rPr lang="de-DE" dirty="0" err="1"/>
              <a:t>letting</a:t>
            </a:r>
            <a:r>
              <a:rPr lang="de-DE" dirty="0"/>
              <a:t> </a:t>
            </a:r>
            <a:r>
              <a:rPr lang="de-DE" dirty="0" err="1"/>
              <a:t>your</a:t>
            </a:r>
            <a:r>
              <a:rPr lang="de-DE" dirty="0"/>
              <a:t> </a:t>
            </a:r>
            <a:r>
              <a:rPr lang="de-DE" dirty="0" err="1"/>
              <a:t>protagonist</a:t>
            </a:r>
            <a:r>
              <a:rPr lang="de-DE" dirty="0"/>
              <a:t> </a:t>
            </a:r>
            <a:r>
              <a:rPr lang="de-DE" dirty="0" err="1"/>
              <a:t>experience</a:t>
            </a:r>
            <a:r>
              <a:rPr lang="de-DE" dirty="0"/>
              <a:t> 4 </a:t>
            </a:r>
            <a:r>
              <a:rPr lang="de-DE" dirty="0" err="1"/>
              <a:t>chapters</a:t>
            </a:r>
            <a:r>
              <a:rPr lang="de-DE" dirty="0"/>
              <a:t>:</a:t>
            </a:r>
          </a:p>
          <a:p>
            <a:pPr marL="228600" indent="-228600">
              <a:lnSpc>
                <a:spcPct val="100000"/>
              </a:lnSpc>
              <a:buAutoNum type="arabicPeriod"/>
            </a:pPr>
            <a:r>
              <a:rPr lang="de-DE" b="0" dirty="0"/>
              <a:t>The </a:t>
            </a:r>
            <a:r>
              <a:rPr lang="de-DE" b="0" dirty="0" err="1"/>
              <a:t>world</a:t>
            </a:r>
            <a:r>
              <a:rPr lang="de-DE" b="0" dirty="0"/>
              <a:t> </a:t>
            </a:r>
            <a:r>
              <a:rPr lang="de-DE" b="0" dirty="0" err="1"/>
              <a:t>now</a:t>
            </a:r>
            <a:endParaRPr lang="de-DE" b="0" dirty="0"/>
          </a:p>
          <a:p>
            <a:pPr marL="228600" indent="-228600">
              <a:lnSpc>
                <a:spcPct val="100000"/>
              </a:lnSpc>
              <a:buAutoNum type="arabicPeriod"/>
            </a:pPr>
            <a:r>
              <a:rPr lang="de-DE" b="0" dirty="0"/>
              <a:t>The </a:t>
            </a:r>
            <a:r>
              <a:rPr lang="de-DE" b="0" dirty="0" err="1"/>
              <a:t>conflict</a:t>
            </a:r>
            <a:r>
              <a:rPr lang="de-DE" b="0" dirty="0"/>
              <a:t> / </a:t>
            </a:r>
            <a:r>
              <a:rPr lang="de-DE" b="0" dirty="0" err="1"/>
              <a:t>challenge</a:t>
            </a:r>
            <a:endParaRPr lang="de-DE" b="0" dirty="0"/>
          </a:p>
          <a:p>
            <a:pPr marL="228600" indent="-228600">
              <a:lnSpc>
                <a:spcPct val="100000"/>
              </a:lnSpc>
              <a:buAutoNum type="arabicPeriod"/>
            </a:pPr>
            <a:r>
              <a:rPr lang="de-DE" b="0" dirty="0"/>
              <a:t>The </a:t>
            </a:r>
            <a:r>
              <a:rPr lang="de-DE" b="0" dirty="0" err="1"/>
              <a:t>transformation</a:t>
            </a:r>
            <a:endParaRPr lang="de-DE" b="0" dirty="0"/>
          </a:p>
          <a:p>
            <a:pPr marL="228600" indent="-228600">
              <a:lnSpc>
                <a:spcPct val="100000"/>
              </a:lnSpc>
              <a:buAutoNum type="arabicPeriod"/>
            </a:pPr>
            <a:r>
              <a:rPr lang="de-DE" b="0" dirty="0"/>
              <a:t>The </a:t>
            </a:r>
            <a:r>
              <a:rPr lang="de-DE" b="0" dirty="0" err="1"/>
              <a:t>world</a:t>
            </a:r>
            <a:r>
              <a:rPr lang="de-DE" b="0" dirty="0"/>
              <a:t> after</a:t>
            </a:r>
          </a:p>
        </p:txBody>
      </p:sp>
    </p:spTree>
    <p:extLst>
      <p:ext uri="{BB962C8B-B14F-4D97-AF65-F5344CB8AC3E}">
        <p14:creationId xmlns:p14="http://schemas.microsoft.com/office/powerpoint/2010/main" val="29904802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890A69-1E10-C946-A06E-8F7305F24FA5}"/>
              </a:ext>
            </a:extLst>
          </p:cNvPr>
          <p:cNvSpPr>
            <a:spLocks noGrp="1"/>
          </p:cNvSpPr>
          <p:nvPr>
            <p:ph type="body" idx="1"/>
          </p:nvPr>
        </p:nvSpPr>
        <p:spPr/>
        <p:txBody>
          <a:bodyPr/>
          <a:lstStyle/>
          <a:p>
            <a:r>
              <a:rPr lang="en-GB" dirty="0"/>
              <a:t>Create your story!</a:t>
            </a:r>
          </a:p>
        </p:txBody>
      </p:sp>
      <p:pic>
        <p:nvPicPr>
          <p:cNvPr id="3" name="Grafik 2">
            <a:extLst>
              <a:ext uri="{FF2B5EF4-FFF2-40B4-BE49-F238E27FC236}">
                <a16:creationId xmlns:a16="http://schemas.microsoft.com/office/drawing/2014/main" id="{D0671C8C-00B1-906C-8BC3-6F48E9E17C09}"/>
              </a:ext>
            </a:extLst>
          </p:cNvPr>
          <p:cNvPicPr>
            <a:picLocks noChangeAspect="1"/>
          </p:cNvPicPr>
          <p:nvPr/>
        </p:nvPicPr>
        <p:blipFill>
          <a:blip r:embed="rId3"/>
          <a:srcRect/>
          <a:stretch/>
        </p:blipFill>
        <p:spPr>
          <a:xfrm>
            <a:off x="1723273" y="919486"/>
            <a:ext cx="5697452" cy="4030897"/>
          </a:xfrm>
          <a:prstGeom prst="rect">
            <a:avLst/>
          </a:prstGeom>
          <a:ln>
            <a:solidFill>
              <a:schemeClr val="accent1"/>
            </a:solidFill>
          </a:ln>
        </p:spPr>
      </p:pic>
    </p:spTree>
    <p:extLst>
      <p:ext uri="{BB962C8B-B14F-4D97-AF65-F5344CB8AC3E}">
        <p14:creationId xmlns:p14="http://schemas.microsoft.com/office/powerpoint/2010/main" val="370779254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890A69-1E10-C946-A06E-8F7305F24FA5}"/>
              </a:ext>
            </a:extLst>
          </p:cNvPr>
          <p:cNvSpPr>
            <a:spLocks noGrp="1"/>
          </p:cNvSpPr>
          <p:nvPr>
            <p:ph type="body" idx="1"/>
          </p:nvPr>
        </p:nvSpPr>
        <p:spPr/>
        <p:txBody>
          <a:bodyPr/>
          <a:lstStyle/>
          <a:p>
            <a:r>
              <a:rPr lang="en-GB" dirty="0"/>
              <a:t>Create your Story: Tips</a:t>
            </a:r>
          </a:p>
        </p:txBody>
      </p:sp>
      <p:sp>
        <p:nvSpPr>
          <p:cNvPr id="3" name="Text Placeholder 2">
            <a:extLst>
              <a:ext uri="{FF2B5EF4-FFF2-40B4-BE49-F238E27FC236}">
                <a16:creationId xmlns:a16="http://schemas.microsoft.com/office/drawing/2014/main" id="{71CB2883-77CF-16F0-CF66-62B45CE4922B}"/>
              </a:ext>
            </a:extLst>
          </p:cNvPr>
          <p:cNvSpPr>
            <a:spLocks noGrp="1"/>
          </p:cNvSpPr>
          <p:nvPr>
            <p:ph type="body" sz="quarter" idx="10"/>
          </p:nvPr>
        </p:nvSpPr>
        <p:spPr/>
        <p:txBody>
          <a:bodyPr/>
          <a:lstStyle/>
          <a:p>
            <a:pPr marL="0" indent="0">
              <a:lnSpc>
                <a:spcPct val="100000"/>
              </a:lnSpc>
              <a:buNone/>
            </a:pPr>
            <a:r>
              <a:rPr lang="en-GB" sz="1400" dirty="0"/>
              <a:t>Storytelling Tips</a:t>
            </a:r>
          </a:p>
          <a:p>
            <a:pPr>
              <a:lnSpc>
                <a:spcPct val="100000"/>
              </a:lnSpc>
            </a:pPr>
            <a:r>
              <a:rPr lang="en-GB" sz="1400" b="0" dirty="0"/>
              <a:t>Create situations where the audience can empathize with the character's experiences. Make their challenges and reactions relatable to real-life situations.</a:t>
            </a:r>
          </a:p>
          <a:p>
            <a:pPr>
              <a:lnSpc>
                <a:spcPct val="100000"/>
              </a:lnSpc>
            </a:pPr>
            <a:r>
              <a:rPr lang="en-GB" sz="1400" b="0" dirty="0"/>
              <a:t>Use descriptive language to convey their emotional state, such as body language, facial expressions, and tone of voice.</a:t>
            </a:r>
          </a:p>
          <a:p>
            <a:pPr>
              <a:lnSpc>
                <a:spcPct val="100000"/>
              </a:lnSpc>
            </a:pPr>
            <a:r>
              <a:rPr lang="en-GB" sz="1400" b="0" dirty="0"/>
              <a:t>Use key emotional moments in the character's journey, such as moments of joy, sorrow, anger, love, or fear.</a:t>
            </a:r>
          </a:p>
          <a:p>
            <a:pPr>
              <a:lnSpc>
                <a:spcPct val="100000"/>
              </a:lnSpc>
            </a:pPr>
            <a:r>
              <a:rPr lang="en-GB" sz="1400" b="0" dirty="0"/>
              <a:t>Use descriptive language!</a:t>
            </a:r>
          </a:p>
        </p:txBody>
      </p:sp>
    </p:spTree>
    <p:extLst>
      <p:ext uri="{BB962C8B-B14F-4D97-AF65-F5344CB8AC3E}">
        <p14:creationId xmlns:p14="http://schemas.microsoft.com/office/powerpoint/2010/main" val="5416171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0AD61429-F80F-FCF4-2FD3-6E8B4422688C}"/>
              </a:ext>
            </a:extLst>
          </p:cNvPr>
          <p:cNvSpPr>
            <a:spLocks noGrp="1"/>
          </p:cNvSpPr>
          <p:nvPr>
            <p:ph type="body" idx="1"/>
          </p:nvPr>
        </p:nvSpPr>
        <p:spPr/>
        <p:txBody>
          <a:bodyPr/>
          <a:lstStyle/>
          <a:p>
            <a:pPr>
              <a:lnSpc>
                <a:spcPct val="100000"/>
              </a:lnSpc>
            </a:pPr>
            <a:r>
              <a:rPr lang="de-DE" dirty="0" err="1"/>
              <a:t>How</a:t>
            </a:r>
            <a:r>
              <a:rPr lang="de-DE" dirty="0"/>
              <a:t> </a:t>
            </a:r>
            <a:r>
              <a:rPr lang="de-DE" dirty="0" err="1"/>
              <a:t>did</a:t>
            </a:r>
            <a:r>
              <a:rPr lang="de-DE" dirty="0"/>
              <a:t> </a:t>
            </a:r>
            <a:r>
              <a:rPr lang="de-DE" dirty="0" err="1"/>
              <a:t>it</a:t>
            </a:r>
            <a:r>
              <a:rPr lang="de-DE" dirty="0"/>
              <a:t> </a:t>
            </a:r>
            <a:r>
              <a:rPr lang="de-DE" dirty="0" err="1"/>
              <a:t>go</a:t>
            </a:r>
            <a:r>
              <a:rPr lang="de-DE" dirty="0"/>
              <a:t>? </a:t>
            </a:r>
            <a:br>
              <a:rPr lang="de-DE" dirty="0"/>
            </a:br>
            <a:r>
              <a:rPr lang="de-DE" dirty="0" err="1"/>
              <a:t>Which</a:t>
            </a:r>
            <a:r>
              <a:rPr lang="de-DE" dirty="0"/>
              <a:t> </a:t>
            </a:r>
            <a:r>
              <a:rPr lang="de-DE" dirty="0" err="1"/>
              <a:t>difficulties</a:t>
            </a:r>
            <a:r>
              <a:rPr lang="de-DE" dirty="0"/>
              <a:t> </a:t>
            </a:r>
            <a:r>
              <a:rPr lang="de-DE" dirty="0" err="1"/>
              <a:t>were</a:t>
            </a:r>
            <a:r>
              <a:rPr lang="de-DE" dirty="0"/>
              <a:t> </a:t>
            </a:r>
            <a:r>
              <a:rPr lang="de-DE" dirty="0" err="1"/>
              <a:t>there</a:t>
            </a:r>
            <a:r>
              <a:rPr lang="de-DE" dirty="0"/>
              <a:t> </a:t>
            </a:r>
            <a:r>
              <a:rPr lang="de-DE" dirty="0" err="1"/>
              <a:t>during</a:t>
            </a:r>
            <a:r>
              <a:rPr lang="de-DE" dirty="0"/>
              <a:t> </a:t>
            </a:r>
            <a:r>
              <a:rPr lang="de-DE" dirty="0" err="1"/>
              <a:t>writing</a:t>
            </a:r>
            <a:r>
              <a:rPr lang="de-DE" dirty="0"/>
              <a:t>?</a:t>
            </a:r>
          </a:p>
        </p:txBody>
      </p:sp>
    </p:spTree>
    <p:extLst>
      <p:ext uri="{BB962C8B-B14F-4D97-AF65-F5344CB8AC3E}">
        <p14:creationId xmlns:p14="http://schemas.microsoft.com/office/powerpoint/2010/main" val="11702092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Heißluftballon, Ballon, Flugzeug, Transport enthält.&#10;&#10;Automatisch generierte Beschreibung">
            <a:extLst>
              <a:ext uri="{FF2B5EF4-FFF2-40B4-BE49-F238E27FC236}">
                <a16:creationId xmlns:a16="http://schemas.microsoft.com/office/drawing/2014/main" id="{2CD0DC09-0895-1C01-59AF-65BC5908A0B8}"/>
              </a:ext>
            </a:extLst>
          </p:cNvPr>
          <p:cNvPicPr>
            <a:picLocks noGrp="1" noChangeAspect="1"/>
          </p:cNvPicPr>
          <p:nvPr>
            <p:ph type="pic" sz="quarter" idx="10"/>
          </p:nvPr>
        </p:nvPicPr>
        <p:blipFill rotWithShape="1">
          <a:blip r:embed="rId3"/>
          <a:srcRect t="23641" r="5783" b="5697"/>
          <a:stretch/>
        </p:blipFill>
        <p:spPr>
          <a:xfrm>
            <a:off x="4572000" y="0"/>
            <a:ext cx="4572000" cy="5143500"/>
          </a:xfrm>
        </p:spPr>
      </p:pic>
      <p:sp>
        <p:nvSpPr>
          <p:cNvPr id="2" name="Textplatzhalter 1">
            <a:extLst>
              <a:ext uri="{FF2B5EF4-FFF2-40B4-BE49-F238E27FC236}">
                <a16:creationId xmlns:a16="http://schemas.microsoft.com/office/drawing/2014/main" id="{93C9B179-D5F4-EF4B-A084-CB617F467886}"/>
              </a:ext>
            </a:extLst>
          </p:cNvPr>
          <p:cNvSpPr>
            <a:spLocks noGrp="1"/>
          </p:cNvSpPr>
          <p:nvPr>
            <p:ph type="body" idx="1"/>
          </p:nvPr>
        </p:nvSpPr>
        <p:spPr>
          <a:xfrm>
            <a:off x="428626" y="330291"/>
            <a:ext cx="3897965" cy="1329595"/>
          </a:xfrm>
        </p:spPr>
        <p:txBody>
          <a:bodyPr/>
          <a:lstStyle/>
          <a:p>
            <a:pPr>
              <a:lnSpc>
                <a:spcPct val="90000"/>
              </a:lnSpc>
            </a:pPr>
            <a:r>
              <a:rPr lang="en-GB" dirty="0"/>
              <a:t>EXERCISE</a:t>
            </a:r>
          </a:p>
          <a:p>
            <a:pPr>
              <a:lnSpc>
                <a:spcPct val="90000"/>
              </a:lnSpc>
            </a:pPr>
            <a:r>
              <a:rPr lang="en-GB" dirty="0"/>
              <a:t>Captivating Storytelling</a:t>
            </a:r>
          </a:p>
        </p:txBody>
      </p:sp>
    </p:spTree>
    <p:extLst>
      <p:ext uri="{BB962C8B-B14F-4D97-AF65-F5344CB8AC3E}">
        <p14:creationId xmlns:p14="http://schemas.microsoft.com/office/powerpoint/2010/main" val="5986596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86">
          <a:extLst>
            <a:ext uri="{FF2B5EF4-FFF2-40B4-BE49-F238E27FC236}">
              <a16:creationId xmlns:a16="http://schemas.microsoft.com/office/drawing/2014/main" id="{9AD4DF9A-08AC-7D02-B2C9-8E3AD44F54F8}"/>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7D269B8B-B943-B164-A65F-4FC4FFFE6533}"/>
              </a:ext>
            </a:extLst>
          </p:cNvPr>
          <p:cNvSpPr>
            <a:spLocks noGrp="1"/>
          </p:cNvSpPr>
          <p:nvPr>
            <p:ph type="body" idx="1"/>
          </p:nvPr>
        </p:nvSpPr>
        <p:spPr/>
        <p:txBody>
          <a:bodyPr/>
          <a:lstStyle/>
          <a:p>
            <a:r>
              <a:rPr lang="en-GB" dirty="0"/>
              <a:t>Let’s tell that story!</a:t>
            </a:r>
          </a:p>
        </p:txBody>
      </p:sp>
      <p:sp>
        <p:nvSpPr>
          <p:cNvPr id="6" name="Google Shape;105;p22">
            <a:extLst>
              <a:ext uri="{FF2B5EF4-FFF2-40B4-BE49-F238E27FC236}">
                <a16:creationId xmlns:a16="http://schemas.microsoft.com/office/drawing/2014/main" id="{FB3CA3BA-F304-68B6-4F9A-30C2C7619C07}"/>
              </a:ext>
            </a:extLst>
          </p:cNvPr>
          <p:cNvSpPr txBox="1"/>
          <p:nvPr/>
        </p:nvSpPr>
        <p:spPr>
          <a:xfrm>
            <a:off x="339113" y="892206"/>
            <a:ext cx="2434567" cy="307777"/>
          </a:xfrm>
          <a:prstGeom prst="rect">
            <a:avLst/>
          </a:prstGeom>
          <a:noFill/>
          <a:ln>
            <a:noFill/>
          </a:ln>
        </p:spPr>
        <p:txBody>
          <a:bodyPr spcFirstLastPara="1" wrap="square" lIns="91425" tIns="91425" rIns="91425" bIns="91425" anchor="t" anchorCtr="0">
            <a:noAutofit/>
          </a:bodyPr>
          <a:lstStyle/>
          <a:p>
            <a:r>
              <a:rPr lang="de-DE" sz="1800" b="1" dirty="0" err="1">
                <a:solidFill>
                  <a:schemeClr val="tx1"/>
                </a:solidFill>
                <a:latin typeface="Aptos" panose="020B0004020202020204" pitchFamily="34" charset="0"/>
              </a:rPr>
              <a:t>Exercise</a:t>
            </a:r>
            <a:r>
              <a:rPr lang="de-DE" sz="1800" b="1" dirty="0">
                <a:solidFill>
                  <a:schemeClr val="tx1"/>
                </a:solidFill>
                <a:latin typeface="Aptos" panose="020B0004020202020204" pitchFamily="34" charset="0"/>
              </a:rPr>
              <a:t>: </a:t>
            </a:r>
            <a:r>
              <a:rPr lang="de-DE" sz="1800" b="1" dirty="0" err="1">
                <a:solidFill>
                  <a:schemeClr val="tx1"/>
                </a:solidFill>
                <a:latin typeface="Aptos" panose="020B0004020202020204" pitchFamily="34" charset="0"/>
              </a:rPr>
              <a:t>Stop</a:t>
            </a:r>
            <a:r>
              <a:rPr lang="de-DE" sz="1800" b="1" dirty="0">
                <a:solidFill>
                  <a:schemeClr val="tx1"/>
                </a:solidFill>
                <a:latin typeface="Aptos" panose="020B0004020202020204" pitchFamily="34" charset="0"/>
              </a:rPr>
              <a:t> and </a:t>
            </a:r>
            <a:r>
              <a:rPr lang="de-DE" sz="1800" b="1" dirty="0" err="1">
                <a:solidFill>
                  <a:schemeClr val="tx1"/>
                </a:solidFill>
                <a:latin typeface="Aptos" panose="020B0004020202020204" pitchFamily="34" charset="0"/>
              </a:rPr>
              <a:t>go</a:t>
            </a:r>
            <a:endParaRPr sz="1800" b="1" dirty="0">
              <a:solidFill>
                <a:schemeClr val="tx1"/>
              </a:solidFill>
              <a:highlight>
                <a:srgbClr val="FFFFFF"/>
              </a:highlight>
              <a:latin typeface="Aptos" panose="020B0004020202020204" pitchFamily="34" charset="0"/>
            </a:endParaRPr>
          </a:p>
        </p:txBody>
      </p:sp>
      <p:pic>
        <p:nvPicPr>
          <p:cNvPr id="19" name="Grafik 18">
            <a:extLst>
              <a:ext uri="{FF2B5EF4-FFF2-40B4-BE49-F238E27FC236}">
                <a16:creationId xmlns:a16="http://schemas.microsoft.com/office/drawing/2014/main" id="{2FC747EA-00A0-C912-5ECF-74ABE95C20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09766" y="1897410"/>
            <a:ext cx="1582216" cy="1582216"/>
          </a:xfrm>
          <a:prstGeom prst="rect">
            <a:avLst/>
          </a:prstGeom>
        </p:spPr>
      </p:pic>
      <p:pic>
        <p:nvPicPr>
          <p:cNvPr id="21" name="Grafik 20">
            <a:extLst>
              <a:ext uri="{FF2B5EF4-FFF2-40B4-BE49-F238E27FC236}">
                <a16:creationId xmlns:a16="http://schemas.microsoft.com/office/drawing/2014/main" id="{8FF1B0C5-74A8-DF64-F140-20C9DD54A3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018" y="1979068"/>
            <a:ext cx="1582216" cy="1582216"/>
          </a:xfrm>
          <a:prstGeom prst="rect">
            <a:avLst/>
          </a:prstGeom>
        </p:spPr>
      </p:pic>
      <p:sp>
        <p:nvSpPr>
          <p:cNvPr id="24" name="Textfeld 23">
            <a:extLst>
              <a:ext uri="{FF2B5EF4-FFF2-40B4-BE49-F238E27FC236}">
                <a16:creationId xmlns:a16="http://schemas.microsoft.com/office/drawing/2014/main" id="{DCAD2555-9600-E21C-C2B8-DDCD147E6179}"/>
              </a:ext>
            </a:extLst>
          </p:cNvPr>
          <p:cNvSpPr txBox="1"/>
          <p:nvPr/>
        </p:nvSpPr>
        <p:spPr>
          <a:xfrm>
            <a:off x="252018" y="3515571"/>
            <a:ext cx="1582216" cy="307777"/>
          </a:xfrm>
          <a:prstGeom prst="rect">
            <a:avLst/>
          </a:prstGeom>
          <a:noFill/>
        </p:spPr>
        <p:txBody>
          <a:bodyPr wrap="square">
            <a:spAutoFit/>
          </a:bodyPr>
          <a:lstStyle/>
          <a:p>
            <a:pPr algn="ctr"/>
            <a:r>
              <a:rPr lang="en" sz="1400" b="1" dirty="0">
                <a:solidFill>
                  <a:srgbClr val="E30613"/>
                </a:solidFill>
                <a:highlight>
                  <a:srgbClr val="FFFFFF"/>
                </a:highlight>
                <a:latin typeface="Aptos" panose="020B0004020202020204" pitchFamily="34" charset="0"/>
              </a:rPr>
              <a:t>A</a:t>
            </a:r>
            <a:endParaRPr lang="de-DE" b="1" dirty="0">
              <a:latin typeface="Aptos" panose="020B0004020202020204" pitchFamily="34" charset="0"/>
            </a:endParaRPr>
          </a:p>
        </p:txBody>
      </p:sp>
      <p:sp>
        <p:nvSpPr>
          <p:cNvPr id="25" name="Textfeld 24">
            <a:extLst>
              <a:ext uri="{FF2B5EF4-FFF2-40B4-BE49-F238E27FC236}">
                <a16:creationId xmlns:a16="http://schemas.microsoft.com/office/drawing/2014/main" id="{052176AC-4D0F-403D-D989-9DF8D9688561}"/>
              </a:ext>
            </a:extLst>
          </p:cNvPr>
          <p:cNvSpPr txBox="1"/>
          <p:nvPr/>
        </p:nvSpPr>
        <p:spPr>
          <a:xfrm>
            <a:off x="7305376" y="3515406"/>
            <a:ext cx="1582216" cy="307777"/>
          </a:xfrm>
          <a:prstGeom prst="rect">
            <a:avLst/>
          </a:prstGeom>
          <a:noFill/>
        </p:spPr>
        <p:txBody>
          <a:bodyPr wrap="square">
            <a:spAutoFit/>
          </a:bodyPr>
          <a:lstStyle/>
          <a:p>
            <a:pPr algn="ctr"/>
            <a:r>
              <a:rPr lang="en" sz="1400" b="1" dirty="0">
                <a:solidFill>
                  <a:srgbClr val="E30613"/>
                </a:solidFill>
                <a:highlight>
                  <a:srgbClr val="FFFFFF"/>
                </a:highlight>
                <a:latin typeface="Aptos" panose="020B0004020202020204" pitchFamily="34" charset="0"/>
              </a:rPr>
              <a:t>B</a:t>
            </a:r>
            <a:endParaRPr lang="de-DE" b="1" dirty="0">
              <a:latin typeface="Aptos" panose="020B0004020202020204" pitchFamily="34" charset="0"/>
            </a:endParaRPr>
          </a:p>
        </p:txBody>
      </p:sp>
      <p:grpSp>
        <p:nvGrpSpPr>
          <p:cNvPr id="36" name="Gruppieren 35">
            <a:extLst>
              <a:ext uri="{FF2B5EF4-FFF2-40B4-BE49-F238E27FC236}">
                <a16:creationId xmlns:a16="http://schemas.microsoft.com/office/drawing/2014/main" id="{67B2E7CB-DE6C-B9BE-E034-C064F2DD40A1}"/>
              </a:ext>
            </a:extLst>
          </p:cNvPr>
          <p:cNvGrpSpPr/>
          <p:nvPr/>
        </p:nvGrpSpPr>
        <p:grpSpPr>
          <a:xfrm>
            <a:off x="1939274" y="1674584"/>
            <a:ext cx="2590308" cy="497092"/>
            <a:chOff x="1939274" y="1674584"/>
            <a:chExt cx="2590308" cy="497092"/>
          </a:xfrm>
        </p:grpSpPr>
        <p:sp>
          <p:nvSpPr>
            <p:cNvPr id="18" name="Abgerundete rechteckige Legende 17">
              <a:extLst>
                <a:ext uri="{FF2B5EF4-FFF2-40B4-BE49-F238E27FC236}">
                  <a16:creationId xmlns:a16="http://schemas.microsoft.com/office/drawing/2014/main" id="{BB2EC347-614D-5361-0755-04F65928E50A}"/>
                </a:ext>
              </a:extLst>
            </p:cNvPr>
            <p:cNvSpPr/>
            <p:nvPr/>
          </p:nvSpPr>
          <p:spPr>
            <a:xfrm>
              <a:off x="1939274" y="1735810"/>
              <a:ext cx="2590308" cy="435866"/>
            </a:xfrm>
            <a:prstGeom prst="wedgeRoundRectCallout">
              <a:avLst/>
            </a:prstGeom>
            <a:solidFill>
              <a:schemeClr val="bg1"/>
            </a:solidFill>
            <a:ln w="22225">
              <a:solidFill>
                <a:srgbClr val="AFA0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00" b="1" dirty="0">
                <a:latin typeface="Aptos" panose="020B0004020202020204" pitchFamily="34" charset="0"/>
              </a:endParaRPr>
            </a:p>
          </p:txBody>
        </p:sp>
        <p:sp>
          <p:nvSpPr>
            <p:cNvPr id="20" name="Google Shape;289;p44">
              <a:extLst>
                <a:ext uri="{FF2B5EF4-FFF2-40B4-BE49-F238E27FC236}">
                  <a16:creationId xmlns:a16="http://schemas.microsoft.com/office/drawing/2014/main" id="{AB4D094E-A8C1-7F1E-4062-77914AB248C4}"/>
                </a:ext>
              </a:extLst>
            </p:cNvPr>
            <p:cNvSpPr txBox="1"/>
            <p:nvPr/>
          </p:nvSpPr>
          <p:spPr>
            <a:xfrm>
              <a:off x="1981692" y="1674584"/>
              <a:ext cx="2114820" cy="497092"/>
            </a:xfrm>
            <a:prstGeom prst="rect">
              <a:avLst/>
            </a:prstGeom>
            <a:noFill/>
            <a:ln>
              <a:noFill/>
            </a:ln>
          </p:spPr>
          <p:txBody>
            <a:bodyPr spcFirstLastPara="1" wrap="square" lIns="91425" tIns="91425" rIns="91425" bIns="91425" anchor="t" anchorCtr="0">
              <a:noAutofit/>
            </a:bodyPr>
            <a:lstStyle/>
            <a:p>
              <a:pPr>
                <a:lnSpc>
                  <a:spcPts val="2500"/>
                </a:lnSpc>
              </a:pPr>
              <a:r>
                <a:rPr lang="en" sz="1200" b="1" dirty="0">
                  <a:solidFill>
                    <a:srgbClr val="E30613"/>
                  </a:solidFill>
                  <a:highlight>
                    <a:srgbClr val="FFFFFF"/>
                  </a:highlight>
                  <a:latin typeface="Aptos" panose="020B0004020202020204" pitchFamily="34" charset="0"/>
                </a:rPr>
                <a:t>A</a:t>
              </a:r>
              <a:r>
                <a:rPr lang="en-US" sz="1200" b="1" dirty="0">
                  <a:latin typeface="Aptos" panose="020B0004020202020204" pitchFamily="34" charset="0"/>
                </a:rPr>
                <a:t> starts telling their story. </a:t>
              </a:r>
              <a:endParaRPr lang="de-DE" sz="1200" b="1" dirty="0">
                <a:latin typeface="Aptos" panose="020B0004020202020204" pitchFamily="34" charset="0"/>
              </a:endParaRPr>
            </a:p>
            <a:p>
              <a:pPr>
                <a:lnSpc>
                  <a:spcPts val="2500"/>
                </a:lnSpc>
              </a:pPr>
              <a:endParaRPr lang="de-DE" sz="1200" b="1" dirty="0">
                <a:latin typeface="Aptos" panose="020B0004020202020204" pitchFamily="34" charset="0"/>
              </a:endParaRPr>
            </a:p>
            <a:p>
              <a:pPr>
                <a:lnSpc>
                  <a:spcPts val="2500"/>
                </a:lnSpc>
              </a:pPr>
              <a:endParaRPr lang="en-US" sz="1200" b="1" dirty="0">
                <a:latin typeface="Aptos" panose="020B0004020202020204" pitchFamily="34" charset="0"/>
              </a:endParaRPr>
            </a:p>
            <a:p>
              <a:pPr>
                <a:lnSpc>
                  <a:spcPts val="2500"/>
                </a:lnSpc>
              </a:pPr>
              <a:endParaRPr lang="en-US" sz="1200" b="1" dirty="0">
                <a:latin typeface="Aptos" panose="020B0004020202020204" pitchFamily="34" charset="0"/>
              </a:endParaRPr>
            </a:p>
            <a:p>
              <a:pPr>
                <a:lnSpc>
                  <a:spcPts val="2500"/>
                </a:lnSpc>
              </a:pPr>
              <a:endParaRPr lang="de-DE" sz="1200" b="1" dirty="0">
                <a:latin typeface="Aptos" panose="020B0004020202020204" pitchFamily="34" charset="0"/>
              </a:endParaRPr>
            </a:p>
          </p:txBody>
        </p:sp>
      </p:grpSp>
      <p:grpSp>
        <p:nvGrpSpPr>
          <p:cNvPr id="40" name="Gruppieren 39">
            <a:extLst>
              <a:ext uri="{FF2B5EF4-FFF2-40B4-BE49-F238E27FC236}">
                <a16:creationId xmlns:a16="http://schemas.microsoft.com/office/drawing/2014/main" id="{ABC385A6-C6B4-9E9C-C6BB-91790A3543D4}"/>
              </a:ext>
            </a:extLst>
          </p:cNvPr>
          <p:cNvGrpSpPr/>
          <p:nvPr/>
        </p:nvGrpSpPr>
        <p:grpSpPr>
          <a:xfrm>
            <a:off x="4634622" y="1895325"/>
            <a:ext cx="2632726" cy="741598"/>
            <a:chOff x="4634622" y="1895325"/>
            <a:chExt cx="2632726" cy="741598"/>
          </a:xfrm>
        </p:grpSpPr>
        <p:sp>
          <p:nvSpPr>
            <p:cNvPr id="22" name="Abgerundete rechteckige Legende 21">
              <a:extLst>
                <a:ext uri="{FF2B5EF4-FFF2-40B4-BE49-F238E27FC236}">
                  <a16:creationId xmlns:a16="http://schemas.microsoft.com/office/drawing/2014/main" id="{86EFB178-1777-96DA-6229-B3F10B3224F9}"/>
                </a:ext>
              </a:extLst>
            </p:cNvPr>
            <p:cNvSpPr/>
            <p:nvPr/>
          </p:nvSpPr>
          <p:spPr>
            <a:xfrm>
              <a:off x="4634622" y="1895325"/>
              <a:ext cx="2590308" cy="741598"/>
            </a:xfrm>
            <a:prstGeom prst="wedgeRoundRectCallout">
              <a:avLst/>
            </a:prstGeom>
            <a:solidFill>
              <a:schemeClr val="bg1"/>
            </a:solidFill>
            <a:ln w="22225">
              <a:solidFill>
                <a:srgbClr val="AFA0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00" b="1" dirty="0">
                <a:latin typeface="Aptos" panose="020B0004020202020204" pitchFamily="34" charset="0"/>
              </a:endParaRPr>
            </a:p>
          </p:txBody>
        </p:sp>
        <p:sp>
          <p:nvSpPr>
            <p:cNvPr id="23" name="Google Shape;289;p44">
              <a:extLst>
                <a:ext uri="{FF2B5EF4-FFF2-40B4-BE49-F238E27FC236}">
                  <a16:creationId xmlns:a16="http://schemas.microsoft.com/office/drawing/2014/main" id="{C4257835-68E7-842A-0F72-5820D9E0EF64}"/>
                </a:ext>
              </a:extLst>
            </p:cNvPr>
            <p:cNvSpPr txBox="1"/>
            <p:nvPr/>
          </p:nvSpPr>
          <p:spPr>
            <a:xfrm>
              <a:off x="4677040" y="1895325"/>
              <a:ext cx="2590308" cy="497092"/>
            </a:xfrm>
            <a:prstGeom prst="rect">
              <a:avLst/>
            </a:prstGeom>
            <a:noFill/>
            <a:ln>
              <a:noFill/>
            </a:ln>
          </p:spPr>
          <p:txBody>
            <a:bodyPr spcFirstLastPara="1" wrap="square" lIns="91425" tIns="91425" rIns="91425" bIns="91425" anchor="t" anchorCtr="0">
              <a:noAutofit/>
            </a:bodyPr>
            <a:lstStyle/>
            <a:p>
              <a:r>
                <a:rPr lang="en-US" sz="1200" b="1" dirty="0">
                  <a:latin typeface="Aptos" panose="020B0004020202020204" pitchFamily="34" charset="0"/>
                </a:rPr>
                <a:t>When </a:t>
              </a:r>
              <a:r>
                <a:rPr lang="en" sz="1200" b="1" dirty="0">
                  <a:solidFill>
                    <a:srgbClr val="E30613"/>
                  </a:solidFill>
                  <a:highlight>
                    <a:srgbClr val="FFFFFF"/>
                  </a:highlight>
                  <a:latin typeface="Aptos" panose="020B0004020202020204" pitchFamily="34" charset="0"/>
                </a:rPr>
                <a:t>B</a:t>
              </a:r>
              <a:r>
                <a:rPr lang="en-US" sz="1200" b="1" dirty="0">
                  <a:latin typeface="Aptos" panose="020B0004020202020204" pitchFamily="34" charset="0"/>
                </a:rPr>
                <a:t> feels like they want more context regarding the scene: “Stop”</a:t>
              </a:r>
              <a:r>
                <a:rPr lang="de-DE" sz="1200" b="1" dirty="0">
                  <a:latin typeface="Aptos" panose="020B0004020202020204" pitchFamily="34" charset="0"/>
                </a:rPr>
                <a:t>. </a:t>
              </a:r>
              <a:endParaRPr lang="en-US" sz="1200" b="1" dirty="0">
                <a:latin typeface="Aptos" panose="020B0004020202020204" pitchFamily="34" charset="0"/>
              </a:endParaRPr>
            </a:p>
          </p:txBody>
        </p:sp>
      </p:grpSp>
      <p:grpSp>
        <p:nvGrpSpPr>
          <p:cNvPr id="37" name="Gruppieren 36">
            <a:extLst>
              <a:ext uri="{FF2B5EF4-FFF2-40B4-BE49-F238E27FC236}">
                <a16:creationId xmlns:a16="http://schemas.microsoft.com/office/drawing/2014/main" id="{E1D948AE-279C-F3D2-DFD4-EBD23F4B3A0E}"/>
              </a:ext>
            </a:extLst>
          </p:cNvPr>
          <p:cNvGrpSpPr/>
          <p:nvPr/>
        </p:nvGrpSpPr>
        <p:grpSpPr>
          <a:xfrm>
            <a:off x="1939274" y="2416182"/>
            <a:ext cx="2632726" cy="741598"/>
            <a:chOff x="1939274" y="2416182"/>
            <a:chExt cx="2632726" cy="741598"/>
          </a:xfrm>
        </p:grpSpPr>
        <p:sp>
          <p:nvSpPr>
            <p:cNvPr id="27" name="Abgerundete rechteckige Legende 26">
              <a:extLst>
                <a:ext uri="{FF2B5EF4-FFF2-40B4-BE49-F238E27FC236}">
                  <a16:creationId xmlns:a16="http://schemas.microsoft.com/office/drawing/2014/main" id="{01682A88-D524-3520-6E5C-E436C4D75CE8}"/>
                </a:ext>
              </a:extLst>
            </p:cNvPr>
            <p:cNvSpPr/>
            <p:nvPr/>
          </p:nvSpPr>
          <p:spPr>
            <a:xfrm>
              <a:off x="1939274" y="2416182"/>
              <a:ext cx="2590308" cy="741598"/>
            </a:xfrm>
            <a:prstGeom prst="wedgeRoundRectCallout">
              <a:avLst/>
            </a:prstGeom>
            <a:solidFill>
              <a:schemeClr val="bg1"/>
            </a:solidFill>
            <a:ln w="22225">
              <a:solidFill>
                <a:srgbClr val="AFA0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00" b="1" dirty="0">
                <a:latin typeface="Aptos" panose="020B0004020202020204" pitchFamily="34" charset="0"/>
              </a:endParaRPr>
            </a:p>
          </p:txBody>
        </p:sp>
        <p:sp>
          <p:nvSpPr>
            <p:cNvPr id="28" name="Google Shape;289;p44">
              <a:extLst>
                <a:ext uri="{FF2B5EF4-FFF2-40B4-BE49-F238E27FC236}">
                  <a16:creationId xmlns:a16="http://schemas.microsoft.com/office/drawing/2014/main" id="{DA7FD732-A104-4B06-2ACA-FC945CE7DACC}"/>
                </a:ext>
              </a:extLst>
            </p:cNvPr>
            <p:cNvSpPr txBox="1"/>
            <p:nvPr/>
          </p:nvSpPr>
          <p:spPr>
            <a:xfrm>
              <a:off x="1981692" y="2416182"/>
              <a:ext cx="2590308" cy="497092"/>
            </a:xfrm>
            <a:prstGeom prst="rect">
              <a:avLst/>
            </a:prstGeom>
            <a:noFill/>
            <a:ln>
              <a:noFill/>
            </a:ln>
          </p:spPr>
          <p:txBody>
            <a:bodyPr spcFirstLastPara="1" wrap="square" lIns="91425" tIns="91425" rIns="91425" bIns="91425" anchor="t" anchorCtr="0">
              <a:noAutofit/>
            </a:bodyPr>
            <a:lstStyle/>
            <a:p>
              <a:r>
                <a:rPr lang="en" sz="1200" b="1" dirty="0">
                  <a:solidFill>
                    <a:srgbClr val="E30613"/>
                  </a:solidFill>
                  <a:highlight>
                    <a:srgbClr val="FFFFFF"/>
                  </a:highlight>
                  <a:latin typeface="Aptos" panose="020B0004020202020204" pitchFamily="34" charset="0"/>
                </a:rPr>
                <a:t>A</a:t>
              </a:r>
              <a:r>
                <a:rPr lang="en-US" sz="1200" b="1" dirty="0">
                  <a:latin typeface="Aptos" panose="020B0004020202020204" pitchFamily="34" charset="0"/>
                </a:rPr>
                <a:t> then describes the scene in more detail, like a screenshot. </a:t>
              </a:r>
              <a:br>
                <a:rPr lang="en-US" sz="1200" b="1" dirty="0">
                  <a:latin typeface="Aptos" panose="020B0004020202020204" pitchFamily="34" charset="0"/>
                </a:rPr>
              </a:br>
              <a:r>
                <a:rPr lang="en-US" sz="1200" b="1" dirty="0">
                  <a:latin typeface="Aptos" panose="020B0004020202020204" pitchFamily="34" charset="0"/>
                </a:rPr>
                <a:t>Use adjectives!</a:t>
              </a:r>
            </a:p>
          </p:txBody>
        </p:sp>
      </p:grpSp>
      <p:grpSp>
        <p:nvGrpSpPr>
          <p:cNvPr id="41" name="Gruppieren 40">
            <a:extLst>
              <a:ext uri="{FF2B5EF4-FFF2-40B4-BE49-F238E27FC236}">
                <a16:creationId xmlns:a16="http://schemas.microsoft.com/office/drawing/2014/main" id="{62319360-EC2D-DB72-D5B2-0177DF32AE9E}"/>
              </a:ext>
            </a:extLst>
          </p:cNvPr>
          <p:cNvGrpSpPr/>
          <p:nvPr/>
        </p:nvGrpSpPr>
        <p:grpSpPr>
          <a:xfrm>
            <a:off x="4634622" y="2894801"/>
            <a:ext cx="2695348" cy="556259"/>
            <a:chOff x="4634622" y="2894801"/>
            <a:chExt cx="2695348" cy="556259"/>
          </a:xfrm>
        </p:grpSpPr>
        <p:sp>
          <p:nvSpPr>
            <p:cNvPr id="29" name="Abgerundete rechteckige Legende 28">
              <a:extLst>
                <a:ext uri="{FF2B5EF4-FFF2-40B4-BE49-F238E27FC236}">
                  <a16:creationId xmlns:a16="http://schemas.microsoft.com/office/drawing/2014/main" id="{3CE9246F-7F62-6C3A-28DC-88FD1B35DFCC}"/>
                </a:ext>
              </a:extLst>
            </p:cNvPr>
            <p:cNvSpPr/>
            <p:nvPr/>
          </p:nvSpPr>
          <p:spPr>
            <a:xfrm>
              <a:off x="4634622" y="2894802"/>
              <a:ext cx="2695348" cy="556258"/>
            </a:xfrm>
            <a:prstGeom prst="wedgeRoundRectCallout">
              <a:avLst/>
            </a:prstGeom>
            <a:solidFill>
              <a:schemeClr val="bg1"/>
            </a:solidFill>
            <a:ln w="22225">
              <a:solidFill>
                <a:srgbClr val="AFA0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00" b="1" dirty="0">
                <a:latin typeface="Aptos" panose="020B0004020202020204" pitchFamily="34" charset="0"/>
              </a:endParaRPr>
            </a:p>
          </p:txBody>
        </p:sp>
        <p:sp>
          <p:nvSpPr>
            <p:cNvPr id="30" name="Google Shape;289;p44">
              <a:extLst>
                <a:ext uri="{FF2B5EF4-FFF2-40B4-BE49-F238E27FC236}">
                  <a16:creationId xmlns:a16="http://schemas.microsoft.com/office/drawing/2014/main" id="{0727B4F2-4FC3-A2FF-9BD4-7271DB4EABD9}"/>
                </a:ext>
              </a:extLst>
            </p:cNvPr>
            <p:cNvSpPr txBox="1"/>
            <p:nvPr/>
          </p:nvSpPr>
          <p:spPr>
            <a:xfrm>
              <a:off x="4677040" y="2894801"/>
              <a:ext cx="2652930" cy="497092"/>
            </a:xfrm>
            <a:prstGeom prst="rect">
              <a:avLst/>
            </a:prstGeom>
            <a:noFill/>
            <a:ln>
              <a:noFill/>
            </a:ln>
          </p:spPr>
          <p:txBody>
            <a:bodyPr spcFirstLastPara="1" wrap="square" lIns="91425" tIns="91425" rIns="91425" bIns="91425" anchor="t" anchorCtr="0">
              <a:noAutofit/>
            </a:bodyPr>
            <a:lstStyle/>
            <a:p>
              <a:r>
                <a:rPr lang="en-US" sz="1200" b="1" dirty="0">
                  <a:latin typeface="Aptos" panose="020B0004020202020204" pitchFamily="34" charset="0"/>
                </a:rPr>
                <a:t>When </a:t>
              </a:r>
              <a:r>
                <a:rPr lang="en" sz="1200" b="1" dirty="0">
                  <a:solidFill>
                    <a:srgbClr val="E30613"/>
                  </a:solidFill>
                  <a:highlight>
                    <a:srgbClr val="FFFFFF"/>
                  </a:highlight>
                  <a:latin typeface="Aptos" panose="020B0004020202020204" pitchFamily="34" charset="0"/>
                </a:rPr>
                <a:t>B</a:t>
              </a:r>
              <a:r>
                <a:rPr lang="en-US" sz="1200" b="1" dirty="0">
                  <a:latin typeface="Aptos" panose="020B0004020202020204" pitchFamily="34" charset="0"/>
                </a:rPr>
                <a:t> feels like the context is described enough: “Go</a:t>
              </a:r>
              <a:r>
                <a:rPr lang="de-DE" sz="1200" b="1" dirty="0">
                  <a:latin typeface="Aptos" panose="020B0004020202020204" pitchFamily="34" charset="0"/>
                </a:rPr>
                <a:t>​”. </a:t>
              </a:r>
            </a:p>
          </p:txBody>
        </p:sp>
      </p:grpSp>
      <p:grpSp>
        <p:nvGrpSpPr>
          <p:cNvPr id="38" name="Gruppieren 37">
            <a:extLst>
              <a:ext uri="{FF2B5EF4-FFF2-40B4-BE49-F238E27FC236}">
                <a16:creationId xmlns:a16="http://schemas.microsoft.com/office/drawing/2014/main" id="{560CBE54-91F1-B57B-D114-7CC00D1D4306}"/>
              </a:ext>
            </a:extLst>
          </p:cNvPr>
          <p:cNvGrpSpPr/>
          <p:nvPr/>
        </p:nvGrpSpPr>
        <p:grpSpPr>
          <a:xfrm>
            <a:off x="1939274" y="3312738"/>
            <a:ext cx="2632726" cy="497092"/>
            <a:chOff x="1939274" y="3312738"/>
            <a:chExt cx="2632726" cy="497092"/>
          </a:xfrm>
        </p:grpSpPr>
        <p:sp>
          <p:nvSpPr>
            <p:cNvPr id="31" name="Abgerundete rechteckige Legende 30">
              <a:extLst>
                <a:ext uri="{FF2B5EF4-FFF2-40B4-BE49-F238E27FC236}">
                  <a16:creationId xmlns:a16="http://schemas.microsoft.com/office/drawing/2014/main" id="{6DF40066-58BA-EECD-66FB-4EE4EBC5D123}"/>
                </a:ext>
              </a:extLst>
            </p:cNvPr>
            <p:cNvSpPr/>
            <p:nvPr/>
          </p:nvSpPr>
          <p:spPr>
            <a:xfrm>
              <a:off x="1939274" y="3394650"/>
              <a:ext cx="2590308" cy="415180"/>
            </a:xfrm>
            <a:prstGeom prst="wedgeRoundRectCallout">
              <a:avLst/>
            </a:prstGeom>
            <a:solidFill>
              <a:schemeClr val="bg1"/>
            </a:solidFill>
            <a:ln w="22225">
              <a:solidFill>
                <a:srgbClr val="AFA0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00" b="1" dirty="0">
                <a:latin typeface="Aptos" panose="020B0004020202020204" pitchFamily="34" charset="0"/>
              </a:endParaRPr>
            </a:p>
          </p:txBody>
        </p:sp>
        <p:sp>
          <p:nvSpPr>
            <p:cNvPr id="32" name="Google Shape;289;p44">
              <a:extLst>
                <a:ext uri="{FF2B5EF4-FFF2-40B4-BE49-F238E27FC236}">
                  <a16:creationId xmlns:a16="http://schemas.microsoft.com/office/drawing/2014/main" id="{A7876F16-0CF3-C960-386D-81C94610E0DF}"/>
                </a:ext>
              </a:extLst>
            </p:cNvPr>
            <p:cNvSpPr txBox="1"/>
            <p:nvPr/>
          </p:nvSpPr>
          <p:spPr>
            <a:xfrm>
              <a:off x="1981692" y="3312738"/>
              <a:ext cx="2590308" cy="497092"/>
            </a:xfrm>
            <a:prstGeom prst="rect">
              <a:avLst/>
            </a:prstGeom>
            <a:noFill/>
            <a:ln>
              <a:noFill/>
            </a:ln>
          </p:spPr>
          <p:txBody>
            <a:bodyPr spcFirstLastPara="1" wrap="square" lIns="91425" tIns="91425" rIns="91425" bIns="91425" anchor="t" anchorCtr="0">
              <a:noAutofit/>
            </a:bodyPr>
            <a:lstStyle/>
            <a:p>
              <a:pPr>
                <a:lnSpc>
                  <a:spcPts val="2500"/>
                </a:lnSpc>
              </a:pPr>
              <a:r>
                <a:rPr lang="en" sz="1200" b="1" dirty="0">
                  <a:solidFill>
                    <a:srgbClr val="E30613"/>
                  </a:solidFill>
                  <a:highlight>
                    <a:srgbClr val="FFFFFF"/>
                  </a:highlight>
                  <a:latin typeface="Aptos" panose="020B0004020202020204" pitchFamily="34" charset="0"/>
                </a:rPr>
                <a:t>A</a:t>
              </a:r>
              <a:r>
                <a:rPr lang="de-DE" sz="1200" b="1" dirty="0">
                  <a:latin typeface="Aptos" panose="020B0004020202020204" pitchFamily="34" charset="0"/>
                </a:rPr>
                <a:t> </a:t>
              </a:r>
              <a:r>
                <a:rPr lang="de-DE" sz="1200" b="1" dirty="0" err="1">
                  <a:latin typeface="Aptos" panose="020B0004020202020204" pitchFamily="34" charset="0"/>
                </a:rPr>
                <a:t>continues</a:t>
              </a:r>
              <a:r>
                <a:rPr lang="de-DE" sz="1200" b="1" dirty="0">
                  <a:latin typeface="Aptos" panose="020B0004020202020204" pitchFamily="34" charset="0"/>
                </a:rPr>
                <a:t> </a:t>
              </a:r>
              <a:r>
                <a:rPr lang="de-DE" sz="1200" b="1" dirty="0" err="1">
                  <a:latin typeface="Aptos" panose="020B0004020202020204" pitchFamily="34" charset="0"/>
                </a:rPr>
                <a:t>the</a:t>
              </a:r>
              <a:r>
                <a:rPr lang="de-DE" sz="1200" b="1" dirty="0">
                  <a:latin typeface="Aptos" panose="020B0004020202020204" pitchFamily="34" charset="0"/>
                </a:rPr>
                <a:t> </a:t>
              </a:r>
              <a:r>
                <a:rPr lang="de-DE" sz="1200" b="1" dirty="0" err="1">
                  <a:latin typeface="Aptos" panose="020B0004020202020204" pitchFamily="34" charset="0"/>
                </a:rPr>
                <a:t>story</a:t>
              </a:r>
              <a:r>
                <a:rPr lang="de-DE" sz="1200" b="1" dirty="0">
                  <a:latin typeface="Aptos" panose="020B0004020202020204" pitchFamily="34" charset="0"/>
                </a:rPr>
                <a:t>. </a:t>
              </a:r>
            </a:p>
          </p:txBody>
        </p:sp>
      </p:grpSp>
      <p:grpSp>
        <p:nvGrpSpPr>
          <p:cNvPr id="39" name="Gruppieren 38">
            <a:extLst>
              <a:ext uri="{FF2B5EF4-FFF2-40B4-BE49-F238E27FC236}">
                <a16:creationId xmlns:a16="http://schemas.microsoft.com/office/drawing/2014/main" id="{4829ABDE-C6B4-42EA-F2B3-1EAF3DE1DD6F}"/>
              </a:ext>
            </a:extLst>
          </p:cNvPr>
          <p:cNvGrpSpPr/>
          <p:nvPr/>
        </p:nvGrpSpPr>
        <p:grpSpPr>
          <a:xfrm>
            <a:off x="4634622" y="3672723"/>
            <a:ext cx="2695348" cy="718755"/>
            <a:chOff x="4634622" y="3672723"/>
            <a:chExt cx="2695348" cy="718755"/>
          </a:xfrm>
        </p:grpSpPr>
        <p:sp>
          <p:nvSpPr>
            <p:cNvPr id="33" name="Abgerundete rechteckige Legende 32">
              <a:extLst>
                <a:ext uri="{FF2B5EF4-FFF2-40B4-BE49-F238E27FC236}">
                  <a16:creationId xmlns:a16="http://schemas.microsoft.com/office/drawing/2014/main" id="{508409BE-500A-935D-A055-588D17768156}"/>
                </a:ext>
              </a:extLst>
            </p:cNvPr>
            <p:cNvSpPr/>
            <p:nvPr/>
          </p:nvSpPr>
          <p:spPr>
            <a:xfrm>
              <a:off x="4634622" y="3672724"/>
              <a:ext cx="2695348" cy="718754"/>
            </a:xfrm>
            <a:prstGeom prst="wedgeRoundRectCallout">
              <a:avLst/>
            </a:prstGeom>
            <a:solidFill>
              <a:schemeClr val="bg1"/>
            </a:solidFill>
            <a:ln w="22225">
              <a:solidFill>
                <a:srgbClr val="AFA0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00" b="1" dirty="0">
                <a:latin typeface="Aptos" panose="020B0004020202020204" pitchFamily="34" charset="0"/>
              </a:endParaRPr>
            </a:p>
          </p:txBody>
        </p:sp>
        <p:sp>
          <p:nvSpPr>
            <p:cNvPr id="34" name="Google Shape;289;p44">
              <a:extLst>
                <a:ext uri="{FF2B5EF4-FFF2-40B4-BE49-F238E27FC236}">
                  <a16:creationId xmlns:a16="http://schemas.microsoft.com/office/drawing/2014/main" id="{EB2A54CD-2B6D-F7AA-C67E-DCF4FF9C9FA4}"/>
                </a:ext>
              </a:extLst>
            </p:cNvPr>
            <p:cNvSpPr txBox="1"/>
            <p:nvPr/>
          </p:nvSpPr>
          <p:spPr>
            <a:xfrm>
              <a:off x="4677040" y="3672723"/>
              <a:ext cx="2652930" cy="497092"/>
            </a:xfrm>
            <a:prstGeom prst="rect">
              <a:avLst/>
            </a:prstGeom>
            <a:noFill/>
            <a:ln>
              <a:noFill/>
            </a:ln>
          </p:spPr>
          <p:txBody>
            <a:bodyPr spcFirstLastPara="1" wrap="square" lIns="91425" tIns="91425" rIns="91425" bIns="91425" anchor="t" anchorCtr="0">
              <a:noAutofit/>
            </a:bodyPr>
            <a:lstStyle/>
            <a:p>
              <a:r>
                <a:rPr lang="en-US" sz="1200" b="1" dirty="0">
                  <a:latin typeface="Aptos" panose="020B0004020202020204" pitchFamily="34" charset="0"/>
                </a:rPr>
                <a:t>Again, when Person </a:t>
              </a:r>
              <a:r>
                <a:rPr lang="en" sz="1200" b="1" dirty="0">
                  <a:solidFill>
                    <a:srgbClr val="E30613"/>
                  </a:solidFill>
                  <a:highlight>
                    <a:srgbClr val="FFFFFF"/>
                  </a:highlight>
                  <a:latin typeface="Aptos" panose="020B0004020202020204" pitchFamily="34" charset="0"/>
                </a:rPr>
                <a:t>B</a:t>
              </a:r>
              <a:r>
                <a:rPr lang="en-US" sz="1200" b="1" dirty="0">
                  <a:latin typeface="Aptos" panose="020B0004020202020204" pitchFamily="34" charset="0"/>
                </a:rPr>
                <a:t> feels like they want more context regarding the scene: “Stop”. </a:t>
              </a:r>
              <a:endParaRPr lang="de-DE" sz="1200" b="1" dirty="0">
                <a:latin typeface="Aptos" panose="020B0004020202020204" pitchFamily="34" charset="0"/>
              </a:endParaRPr>
            </a:p>
          </p:txBody>
        </p:sp>
      </p:grpSp>
      <p:sp>
        <p:nvSpPr>
          <p:cNvPr id="35" name="Google Shape;289;p44">
            <a:extLst>
              <a:ext uri="{FF2B5EF4-FFF2-40B4-BE49-F238E27FC236}">
                <a16:creationId xmlns:a16="http://schemas.microsoft.com/office/drawing/2014/main" id="{5B5B9A0C-0221-A215-D2D0-0BAC1DA69781}"/>
              </a:ext>
            </a:extLst>
          </p:cNvPr>
          <p:cNvSpPr txBox="1"/>
          <p:nvPr/>
        </p:nvSpPr>
        <p:spPr>
          <a:xfrm>
            <a:off x="1966314" y="4202288"/>
            <a:ext cx="3020614" cy="497092"/>
          </a:xfrm>
          <a:prstGeom prst="rect">
            <a:avLst/>
          </a:prstGeom>
          <a:noFill/>
          <a:ln>
            <a:noFill/>
          </a:ln>
        </p:spPr>
        <p:txBody>
          <a:bodyPr spcFirstLastPara="1" wrap="square" lIns="91425" tIns="91425" rIns="91425" bIns="91425" anchor="t" anchorCtr="0">
            <a:noAutofit/>
          </a:bodyPr>
          <a:lstStyle/>
          <a:p>
            <a:r>
              <a:rPr lang="en" sz="1200" b="1" dirty="0">
                <a:solidFill>
                  <a:schemeClr val="tx1"/>
                </a:solidFill>
                <a:latin typeface="Aptos" panose="020B0004020202020204" pitchFamily="34" charset="0"/>
              </a:rPr>
              <a:t>Incorporate new insights from the exercise into your own story.</a:t>
            </a:r>
            <a:endParaRPr lang="en-US" sz="1200" b="1" dirty="0">
              <a:solidFill>
                <a:schemeClr val="tx1"/>
              </a:solidFill>
              <a:latin typeface="Aptos" panose="020B0004020202020204" pitchFamily="34" charset="0"/>
            </a:endParaRPr>
          </a:p>
        </p:txBody>
      </p:sp>
    </p:spTree>
    <p:extLst>
      <p:ext uri="{BB962C8B-B14F-4D97-AF65-F5344CB8AC3E}">
        <p14:creationId xmlns:p14="http://schemas.microsoft.com/office/powerpoint/2010/main" val="19413125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500" fill="hold"/>
                                        <p:tgtEl>
                                          <p:spTgt spid="40"/>
                                        </p:tgtEl>
                                        <p:attrNameLst>
                                          <p:attrName>ppt_w</p:attrName>
                                        </p:attrNameLst>
                                      </p:cBhvr>
                                      <p:tavLst>
                                        <p:tav tm="0">
                                          <p:val>
                                            <p:fltVal val="0"/>
                                          </p:val>
                                        </p:tav>
                                        <p:tav tm="100000">
                                          <p:val>
                                            <p:strVal val="#ppt_w"/>
                                          </p:val>
                                        </p:tav>
                                      </p:tavLst>
                                    </p:anim>
                                    <p:anim calcmode="lin" valueType="num">
                                      <p:cBhvr>
                                        <p:cTn id="14" dur="500" fill="hold"/>
                                        <p:tgtEl>
                                          <p:spTgt spid="40"/>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500" fill="hold"/>
                                        <p:tgtEl>
                                          <p:spTgt spid="41"/>
                                        </p:tgtEl>
                                        <p:attrNameLst>
                                          <p:attrName>ppt_w</p:attrName>
                                        </p:attrNameLst>
                                      </p:cBhvr>
                                      <p:tavLst>
                                        <p:tav tm="0">
                                          <p:val>
                                            <p:fltVal val="0"/>
                                          </p:val>
                                        </p:tav>
                                        <p:tav tm="100000">
                                          <p:val>
                                            <p:strVal val="#ppt_w"/>
                                          </p:val>
                                        </p:tav>
                                      </p:tavLst>
                                    </p:anim>
                                    <p:anim calcmode="lin" valueType="num">
                                      <p:cBhvr>
                                        <p:cTn id="26"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500" fill="hold"/>
                                        <p:tgtEl>
                                          <p:spTgt spid="39"/>
                                        </p:tgtEl>
                                        <p:attrNameLst>
                                          <p:attrName>ppt_w</p:attrName>
                                        </p:attrNameLst>
                                      </p:cBhvr>
                                      <p:tavLst>
                                        <p:tav tm="0">
                                          <p:val>
                                            <p:fltVal val="0"/>
                                          </p:val>
                                        </p:tav>
                                        <p:tav tm="100000">
                                          <p:val>
                                            <p:strVal val="#ppt_w"/>
                                          </p:val>
                                        </p:tav>
                                      </p:tavLst>
                                    </p:anim>
                                    <p:anim calcmode="lin" valueType="num">
                                      <p:cBhvr>
                                        <p:cTn id="38"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1000" fill="hold"/>
                                        <p:tgtEl>
                                          <p:spTgt spid="35"/>
                                        </p:tgtEl>
                                        <p:attrNameLst>
                                          <p:attrName>ppt_w</p:attrName>
                                        </p:attrNameLst>
                                      </p:cBhvr>
                                      <p:tavLst>
                                        <p:tav tm="0">
                                          <p:val>
                                            <p:fltVal val="0"/>
                                          </p:val>
                                        </p:tav>
                                        <p:tav tm="100000">
                                          <p:val>
                                            <p:strVal val="#ppt_w"/>
                                          </p:val>
                                        </p:tav>
                                      </p:tavLst>
                                    </p:anim>
                                    <p:anim calcmode="lin" valueType="num">
                                      <p:cBhvr>
                                        <p:cTn id="44" dur="10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751B31B-72D3-3CF2-3D80-C36A7DA2F6A0}"/>
              </a:ext>
            </a:extLst>
          </p:cNvPr>
          <p:cNvSpPr>
            <a:spLocks noGrp="1"/>
          </p:cNvSpPr>
          <p:nvPr>
            <p:ph type="body" sz="quarter" idx="14"/>
          </p:nvPr>
        </p:nvSpPr>
        <p:spPr/>
        <p:txBody>
          <a:bodyPr/>
          <a:lstStyle/>
          <a:p>
            <a:r>
              <a:rPr lang="en-GB" dirty="0"/>
              <a:t>Teamwork</a:t>
            </a:r>
          </a:p>
        </p:txBody>
      </p:sp>
      <p:sp>
        <p:nvSpPr>
          <p:cNvPr id="14" name="Text Placeholder 13">
            <a:extLst>
              <a:ext uri="{FF2B5EF4-FFF2-40B4-BE49-F238E27FC236}">
                <a16:creationId xmlns:a16="http://schemas.microsoft.com/office/drawing/2014/main" id="{3A06286F-F67D-CEFF-0BF1-D4D16A4625C2}"/>
              </a:ext>
            </a:extLst>
          </p:cNvPr>
          <p:cNvSpPr>
            <a:spLocks noGrp="1"/>
          </p:cNvSpPr>
          <p:nvPr>
            <p:ph type="body" sz="quarter" idx="15"/>
          </p:nvPr>
        </p:nvSpPr>
        <p:spPr/>
        <p:txBody>
          <a:bodyPr/>
          <a:lstStyle/>
          <a:p>
            <a:r>
              <a:rPr lang="en-GB" dirty="0"/>
              <a:t>Let’s tell that story!</a:t>
            </a:r>
          </a:p>
        </p:txBody>
      </p:sp>
      <p:sp>
        <p:nvSpPr>
          <p:cNvPr id="15" name="Text Placeholder 14">
            <a:extLst>
              <a:ext uri="{FF2B5EF4-FFF2-40B4-BE49-F238E27FC236}">
                <a16:creationId xmlns:a16="http://schemas.microsoft.com/office/drawing/2014/main" id="{B727B67F-7B68-FFE3-9917-770C5A5F5E35}"/>
              </a:ext>
            </a:extLst>
          </p:cNvPr>
          <p:cNvSpPr>
            <a:spLocks noGrp="1"/>
          </p:cNvSpPr>
          <p:nvPr>
            <p:ph type="body" sz="quarter" idx="19"/>
          </p:nvPr>
        </p:nvSpPr>
        <p:spPr/>
        <p:txBody>
          <a:bodyPr/>
          <a:lstStyle/>
          <a:p>
            <a:r>
              <a:rPr lang="en-GB" b="0" dirty="0"/>
              <a:t>In pairs of two</a:t>
            </a:r>
          </a:p>
          <a:p>
            <a:endParaRPr lang="en-GB" dirty="0"/>
          </a:p>
          <a:p>
            <a:endParaRPr lang="en-GB" dirty="0"/>
          </a:p>
        </p:txBody>
      </p:sp>
      <p:sp>
        <p:nvSpPr>
          <p:cNvPr id="18" name="Text Placeholder 17">
            <a:extLst>
              <a:ext uri="{FF2B5EF4-FFF2-40B4-BE49-F238E27FC236}">
                <a16:creationId xmlns:a16="http://schemas.microsoft.com/office/drawing/2014/main" id="{69C72302-D4D9-81E7-F588-F2E2FFAB4B60}"/>
              </a:ext>
            </a:extLst>
          </p:cNvPr>
          <p:cNvSpPr>
            <a:spLocks noGrp="1"/>
          </p:cNvSpPr>
          <p:nvPr>
            <p:ph type="body" sz="quarter" idx="20"/>
          </p:nvPr>
        </p:nvSpPr>
        <p:spPr>
          <a:xfrm>
            <a:off x="3742919" y="2286000"/>
            <a:ext cx="2698222" cy="2286000"/>
          </a:xfrm>
        </p:spPr>
        <p:txBody>
          <a:bodyPr/>
          <a:lstStyle/>
          <a:p>
            <a:r>
              <a:rPr lang="en-GB" dirty="0"/>
              <a:t>Do 2 rounds of the </a:t>
            </a:r>
            <a:br>
              <a:rPr lang="en-GB" dirty="0"/>
            </a:br>
            <a:r>
              <a:rPr lang="en-GB" dirty="0"/>
              <a:t>“Stop and Go”-exercise.</a:t>
            </a:r>
          </a:p>
          <a:p>
            <a:r>
              <a:rPr lang="en-GB" dirty="0"/>
              <a:t>7 min: Round 1</a:t>
            </a:r>
            <a:br>
              <a:rPr lang="en-GB" dirty="0"/>
            </a:br>
            <a:r>
              <a:rPr lang="en-GB" b="0" dirty="0"/>
              <a:t>Person A tells a story and </a:t>
            </a:r>
            <a:br>
              <a:rPr lang="en-GB" b="0" dirty="0"/>
            </a:br>
            <a:r>
              <a:rPr lang="en-GB" b="0" dirty="0"/>
              <a:t>Person B says Stop/Go</a:t>
            </a:r>
          </a:p>
          <a:p>
            <a:r>
              <a:rPr lang="en-GB" dirty="0"/>
              <a:t>7 min: Round 2</a:t>
            </a:r>
            <a:br>
              <a:rPr lang="en-GB" dirty="0"/>
            </a:br>
            <a:r>
              <a:rPr lang="en-GB" b="0" dirty="0"/>
              <a:t>Switch.</a:t>
            </a:r>
          </a:p>
          <a:p>
            <a:r>
              <a:rPr lang="en-GB" dirty="0"/>
              <a:t>6 min: Both</a:t>
            </a:r>
            <a:br>
              <a:rPr lang="en-GB" dirty="0"/>
            </a:br>
            <a:r>
              <a:rPr lang="en-GB" b="0" dirty="0"/>
              <a:t>Incorporate new insights from the exercise into your own story.</a:t>
            </a:r>
          </a:p>
          <a:p>
            <a:endParaRPr lang="en-GB" dirty="0"/>
          </a:p>
          <a:p>
            <a:endParaRPr lang="en-GB" dirty="0"/>
          </a:p>
          <a:p>
            <a:endParaRPr lang="en-GB" dirty="0"/>
          </a:p>
          <a:p>
            <a:endParaRPr lang="en-GB" dirty="0"/>
          </a:p>
          <a:p>
            <a:endParaRPr lang="en-GB" dirty="0"/>
          </a:p>
          <a:p>
            <a:endParaRPr lang="en-GB" dirty="0"/>
          </a:p>
        </p:txBody>
      </p:sp>
      <p:sp>
        <p:nvSpPr>
          <p:cNvPr id="21" name="Text Placeholder 20">
            <a:extLst>
              <a:ext uri="{FF2B5EF4-FFF2-40B4-BE49-F238E27FC236}">
                <a16:creationId xmlns:a16="http://schemas.microsoft.com/office/drawing/2014/main" id="{425D7BE3-21C0-CAF3-5806-A83762F604B1}"/>
              </a:ext>
            </a:extLst>
          </p:cNvPr>
          <p:cNvSpPr>
            <a:spLocks noGrp="1"/>
          </p:cNvSpPr>
          <p:nvPr>
            <p:ph type="body" sz="quarter" idx="17"/>
          </p:nvPr>
        </p:nvSpPr>
        <p:spPr/>
        <p:txBody>
          <a:bodyPr/>
          <a:lstStyle/>
          <a:p>
            <a:r>
              <a:rPr lang="en-GB" dirty="0"/>
              <a:t>20 min</a:t>
            </a:r>
          </a:p>
        </p:txBody>
      </p:sp>
    </p:spTree>
    <p:extLst>
      <p:ext uri="{BB962C8B-B14F-4D97-AF65-F5344CB8AC3E}">
        <p14:creationId xmlns:p14="http://schemas.microsoft.com/office/powerpoint/2010/main" val="37307190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981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7E5032F-0DC3-2D3A-85F2-95CC17FDFC54}"/>
              </a:ext>
            </a:extLst>
          </p:cNvPr>
          <p:cNvSpPr>
            <a:spLocks noGrp="1"/>
          </p:cNvSpPr>
          <p:nvPr>
            <p:ph type="body" idx="1"/>
          </p:nvPr>
        </p:nvSpPr>
        <p:spPr/>
        <p:txBody>
          <a:bodyPr/>
          <a:lstStyle/>
          <a:p>
            <a:r>
              <a:rPr lang="de-DE" dirty="0"/>
              <a:t>Learning </a:t>
            </a:r>
            <a:r>
              <a:rPr lang="de-DE" dirty="0" err="1"/>
              <a:t>goals</a:t>
            </a:r>
            <a:endParaRPr lang="de-DE" dirty="0"/>
          </a:p>
        </p:txBody>
      </p:sp>
      <p:pic>
        <p:nvPicPr>
          <p:cNvPr id="9" name="Grafik 8">
            <a:extLst>
              <a:ext uri="{FF2B5EF4-FFF2-40B4-BE49-F238E27FC236}">
                <a16:creationId xmlns:a16="http://schemas.microsoft.com/office/drawing/2014/main" id="{E037DDDD-27E2-04CC-7CBD-3E8A41ABB534}"/>
              </a:ext>
            </a:extLst>
          </p:cNvPr>
          <p:cNvPicPr>
            <a:picLocks noChangeAspect="1"/>
          </p:cNvPicPr>
          <p:nvPr/>
        </p:nvPicPr>
        <p:blipFill>
          <a:blip r:embed="rId3"/>
          <a:stretch>
            <a:fillRect/>
          </a:stretch>
        </p:blipFill>
        <p:spPr>
          <a:xfrm>
            <a:off x="261715" y="2853086"/>
            <a:ext cx="3834780" cy="2144135"/>
          </a:xfrm>
          <a:prstGeom prst="rect">
            <a:avLst/>
          </a:prstGeom>
          <a:ln>
            <a:solidFill>
              <a:schemeClr val="accent1"/>
            </a:solidFill>
          </a:ln>
        </p:spPr>
      </p:pic>
      <p:pic>
        <p:nvPicPr>
          <p:cNvPr id="10" name="Grafik 9">
            <a:extLst>
              <a:ext uri="{FF2B5EF4-FFF2-40B4-BE49-F238E27FC236}">
                <a16:creationId xmlns:a16="http://schemas.microsoft.com/office/drawing/2014/main" id="{0059BBB7-6DE8-B0F0-0388-CB1A6BD08007}"/>
              </a:ext>
            </a:extLst>
          </p:cNvPr>
          <p:cNvPicPr>
            <a:picLocks noChangeAspect="1"/>
          </p:cNvPicPr>
          <p:nvPr/>
        </p:nvPicPr>
        <p:blipFill>
          <a:blip r:embed="rId4"/>
          <a:stretch>
            <a:fillRect/>
          </a:stretch>
        </p:blipFill>
        <p:spPr>
          <a:xfrm>
            <a:off x="3170074" y="1029325"/>
            <a:ext cx="3793434" cy="2121017"/>
          </a:xfrm>
          <a:prstGeom prst="rect">
            <a:avLst/>
          </a:prstGeom>
          <a:ln>
            <a:solidFill>
              <a:schemeClr val="accent1"/>
            </a:solidFill>
          </a:ln>
        </p:spPr>
      </p:pic>
      <p:pic>
        <p:nvPicPr>
          <p:cNvPr id="11" name="Grafik 10">
            <a:extLst>
              <a:ext uri="{FF2B5EF4-FFF2-40B4-BE49-F238E27FC236}">
                <a16:creationId xmlns:a16="http://schemas.microsoft.com/office/drawing/2014/main" id="{BA9E97E2-651E-8DE5-C14F-5BB2D2EADCCE}"/>
              </a:ext>
            </a:extLst>
          </p:cNvPr>
          <p:cNvPicPr>
            <a:picLocks noChangeAspect="1"/>
          </p:cNvPicPr>
          <p:nvPr/>
        </p:nvPicPr>
        <p:blipFill>
          <a:blip r:embed="rId5"/>
          <a:stretch>
            <a:fillRect/>
          </a:stretch>
        </p:blipFill>
        <p:spPr>
          <a:xfrm>
            <a:off x="5182326" y="2864646"/>
            <a:ext cx="3793434" cy="2121017"/>
          </a:xfrm>
          <a:prstGeom prst="rect">
            <a:avLst/>
          </a:prstGeom>
          <a:ln>
            <a:solidFill>
              <a:schemeClr val="accent1"/>
            </a:solidFill>
          </a:ln>
        </p:spPr>
      </p:pic>
    </p:spTree>
    <p:extLst>
      <p:ext uri="{BB962C8B-B14F-4D97-AF65-F5344CB8AC3E}">
        <p14:creationId xmlns:p14="http://schemas.microsoft.com/office/powerpoint/2010/main" val="316660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3">
          <a:extLst>
            <a:ext uri="{FF2B5EF4-FFF2-40B4-BE49-F238E27FC236}">
              <a16:creationId xmlns:a16="http://schemas.microsoft.com/office/drawing/2014/main" id="{079C15B7-7BA0-C613-752F-8C86027D9C7A}"/>
            </a:ext>
          </a:extLst>
        </p:cNvPr>
        <p:cNvGrpSpPr/>
        <p:nvPr/>
      </p:nvGrpSpPr>
      <p:grpSpPr>
        <a:xfrm>
          <a:off x="0" y="0"/>
          <a:ext cx="0" cy="0"/>
          <a:chOff x="0" y="0"/>
          <a:chExt cx="0" cy="0"/>
        </a:xfrm>
      </p:grpSpPr>
      <p:sp>
        <p:nvSpPr>
          <p:cNvPr id="524" name="Google Shape;524;g1ed4f90c2d7_0_39">
            <a:extLst>
              <a:ext uri="{FF2B5EF4-FFF2-40B4-BE49-F238E27FC236}">
                <a16:creationId xmlns:a16="http://schemas.microsoft.com/office/drawing/2014/main" id="{5FC708B7-325A-5436-41E4-F1FB4100238E}"/>
              </a:ext>
            </a:extLst>
          </p:cNvPr>
          <p:cNvSpPr txBox="1">
            <a:spLocks noGrp="1"/>
          </p:cNvSpPr>
          <p:nvPr>
            <p:ph type="body" idx="1"/>
          </p:nvPr>
        </p:nvSpPr>
        <p:spPr>
          <a:xfrm>
            <a:off x="428626" y="330291"/>
            <a:ext cx="3897965" cy="503984"/>
          </a:xfrm>
          <a:prstGeom prst="rect">
            <a:avLst/>
          </a:prstGeom>
          <a:noFill/>
          <a:ln>
            <a:noFill/>
          </a:ln>
        </p:spPr>
        <p:txBody>
          <a:bodyPr spcFirstLastPara="1" wrap="square" lIns="0" tIns="0" rIns="0" bIns="0" anchor="t" anchorCtr="0">
            <a:noAutofit/>
          </a:bodyPr>
          <a:lstStyle/>
          <a:p>
            <a:pPr marL="0" indent="0">
              <a:lnSpc>
                <a:spcPct val="90000"/>
              </a:lnSpc>
              <a:spcBef>
                <a:spcPts val="0"/>
              </a:spcBef>
            </a:pPr>
            <a:r>
              <a:rPr lang="de-DE" dirty="0"/>
              <a:t>WARMUP</a:t>
            </a:r>
            <a:br>
              <a:rPr lang="de-DE" dirty="0"/>
            </a:br>
            <a:r>
              <a:rPr lang="de-DE" dirty="0"/>
              <a:t>“Soundball”</a:t>
            </a:r>
          </a:p>
        </p:txBody>
      </p:sp>
      <p:pic>
        <p:nvPicPr>
          <p:cNvPr id="6" name="Bildplatzhalter 10" descr="Ein Bild, das Beleuchtung, Dunkelheit, Licht, Im Haus enthält.&#10;&#10;Automatisch generierte Beschreibung">
            <a:extLst>
              <a:ext uri="{FF2B5EF4-FFF2-40B4-BE49-F238E27FC236}">
                <a16:creationId xmlns:a16="http://schemas.microsoft.com/office/drawing/2014/main" id="{D065CAEB-0C63-E60F-0B7F-26ECE7E45636}"/>
              </a:ext>
            </a:extLst>
          </p:cNvPr>
          <p:cNvPicPr>
            <a:picLocks noChangeAspect="1"/>
          </p:cNvPicPr>
          <p:nvPr/>
        </p:nvPicPr>
        <p:blipFill rotWithShape="1">
          <a:blip r:embed="rId3"/>
          <a:srcRect l="33605" t="33456" r="13720" b="22315"/>
          <a:stretch/>
        </p:blipFill>
        <p:spPr>
          <a:xfrm>
            <a:off x="4572000" y="0"/>
            <a:ext cx="4572000" cy="5143500"/>
          </a:xfrm>
          <a:prstGeom prst="rect">
            <a:avLst/>
          </a:prstGeom>
        </p:spPr>
      </p:pic>
    </p:spTree>
    <p:extLst>
      <p:ext uri="{BB962C8B-B14F-4D97-AF65-F5344CB8AC3E}">
        <p14:creationId xmlns:p14="http://schemas.microsoft.com/office/powerpoint/2010/main" val="22624252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3">
          <a:extLst>
            <a:ext uri="{FF2B5EF4-FFF2-40B4-BE49-F238E27FC236}">
              <a16:creationId xmlns:a16="http://schemas.microsoft.com/office/drawing/2014/main" id="{079C15B7-7BA0-C613-752F-8C86027D9C7A}"/>
            </a:ext>
          </a:extLst>
        </p:cNvPr>
        <p:cNvGrpSpPr/>
        <p:nvPr/>
      </p:nvGrpSpPr>
      <p:grpSpPr>
        <a:xfrm>
          <a:off x="0" y="0"/>
          <a:ext cx="0" cy="0"/>
          <a:chOff x="0" y="0"/>
          <a:chExt cx="0" cy="0"/>
        </a:xfrm>
      </p:grpSpPr>
      <p:pic>
        <p:nvPicPr>
          <p:cNvPr id="6" name="Bildplatzhalter 5" descr="Ein Bild, das Kunst enthält.&#10;&#10;Automatisch generierte Beschreibung">
            <a:extLst>
              <a:ext uri="{FF2B5EF4-FFF2-40B4-BE49-F238E27FC236}">
                <a16:creationId xmlns:a16="http://schemas.microsoft.com/office/drawing/2014/main" id="{1F1A2FAC-1843-3693-C038-1E6F5261256A}"/>
              </a:ext>
            </a:extLst>
          </p:cNvPr>
          <p:cNvPicPr>
            <a:picLocks noGrp="1" noChangeAspect="1"/>
          </p:cNvPicPr>
          <p:nvPr>
            <p:ph type="pic" sz="quarter" idx="10"/>
          </p:nvPr>
        </p:nvPicPr>
        <p:blipFill>
          <a:blip r:embed="rId3"/>
          <a:srcRect t="4944" b="4944"/>
          <a:stretch/>
        </p:blipFill>
        <p:spPr/>
      </p:pic>
      <p:sp>
        <p:nvSpPr>
          <p:cNvPr id="524" name="Google Shape;524;g1ed4f90c2d7_0_39">
            <a:extLst>
              <a:ext uri="{FF2B5EF4-FFF2-40B4-BE49-F238E27FC236}">
                <a16:creationId xmlns:a16="http://schemas.microsoft.com/office/drawing/2014/main" id="{5FC708B7-325A-5436-41E4-F1FB4100238E}"/>
              </a:ext>
            </a:extLst>
          </p:cNvPr>
          <p:cNvSpPr txBox="1">
            <a:spLocks noGrp="1"/>
          </p:cNvSpPr>
          <p:nvPr>
            <p:ph type="body" idx="1"/>
          </p:nvPr>
        </p:nvSpPr>
        <p:spPr>
          <a:xfrm>
            <a:off x="428626" y="330290"/>
            <a:ext cx="3897965" cy="1047883"/>
          </a:xfrm>
          <a:prstGeom prst="rect">
            <a:avLst/>
          </a:prstGeom>
          <a:noFill/>
          <a:ln>
            <a:noFill/>
          </a:ln>
        </p:spPr>
        <p:txBody>
          <a:bodyPr spcFirstLastPara="1" wrap="square" lIns="0" tIns="0" rIns="0" bIns="0" anchor="t" anchorCtr="0">
            <a:noAutofit/>
          </a:bodyPr>
          <a:lstStyle/>
          <a:p>
            <a:pPr marL="0" indent="0">
              <a:lnSpc>
                <a:spcPct val="90000"/>
              </a:lnSpc>
              <a:spcBef>
                <a:spcPts val="0"/>
              </a:spcBef>
            </a:pPr>
            <a:r>
              <a:rPr lang="de-DE" dirty="0"/>
              <a:t>WARMUP</a:t>
            </a:r>
            <a:br>
              <a:rPr lang="de-DE" dirty="0"/>
            </a:br>
            <a:r>
              <a:rPr lang="de-DE" dirty="0"/>
              <a:t>“</a:t>
            </a:r>
            <a:r>
              <a:rPr lang="de-DE" dirty="0" err="1"/>
              <a:t>Shhhhhhh</a:t>
            </a:r>
            <a:r>
              <a:rPr lang="de-DE" dirty="0"/>
              <a:t>”</a:t>
            </a:r>
          </a:p>
        </p:txBody>
      </p:sp>
    </p:spTree>
    <p:extLst>
      <p:ext uri="{BB962C8B-B14F-4D97-AF65-F5344CB8AC3E}">
        <p14:creationId xmlns:p14="http://schemas.microsoft.com/office/powerpoint/2010/main" val="31248913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F76018-C929-6709-2EBC-A5FE7E072828}"/>
              </a:ext>
            </a:extLst>
          </p:cNvPr>
          <p:cNvSpPr>
            <a:spLocks noGrp="1"/>
          </p:cNvSpPr>
          <p:nvPr>
            <p:ph type="body" idx="1"/>
          </p:nvPr>
        </p:nvSpPr>
        <p:spPr/>
        <p:txBody>
          <a:bodyPr/>
          <a:lstStyle/>
          <a:p>
            <a:r>
              <a:rPr lang="de-DE" dirty="0" err="1"/>
              <a:t>Let’s</a:t>
            </a:r>
            <a:r>
              <a:rPr lang="de-DE" dirty="0"/>
              <a:t> </a:t>
            </a:r>
            <a:r>
              <a:rPr lang="de-DE" dirty="0" err="1"/>
              <a:t>hear</a:t>
            </a:r>
            <a:r>
              <a:rPr lang="de-DE" dirty="0"/>
              <a:t> </a:t>
            </a:r>
            <a:r>
              <a:rPr lang="de-DE" dirty="0" err="1"/>
              <a:t>your</a:t>
            </a:r>
            <a:r>
              <a:rPr lang="de-DE" dirty="0"/>
              <a:t> </a:t>
            </a:r>
            <a:r>
              <a:rPr lang="de-DE" dirty="0" err="1"/>
              <a:t>stories</a:t>
            </a:r>
            <a:r>
              <a:rPr lang="de-DE" dirty="0"/>
              <a:t>!</a:t>
            </a:r>
          </a:p>
        </p:txBody>
      </p:sp>
      <p:pic>
        <p:nvPicPr>
          <p:cNvPr id="6" name="Grafik 5" descr="Ein Bild, das Text, Schrift, Grafiken, Grafikdesign enthält.&#10;&#10;Beschreibung automatisch generiert.">
            <a:extLst>
              <a:ext uri="{FF2B5EF4-FFF2-40B4-BE49-F238E27FC236}">
                <a16:creationId xmlns:a16="http://schemas.microsoft.com/office/drawing/2014/main" id="{040114F0-5E8C-2D60-2C4F-400486C46D14}"/>
              </a:ext>
            </a:extLst>
          </p:cNvPr>
          <p:cNvPicPr>
            <a:picLocks noChangeAspect="1"/>
          </p:cNvPicPr>
          <p:nvPr/>
        </p:nvPicPr>
        <p:blipFill>
          <a:blip r:embed="rId3"/>
          <a:stretch>
            <a:fillRect/>
          </a:stretch>
        </p:blipFill>
        <p:spPr>
          <a:xfrm>
            <a:off x="3878124" y="2132394"/>
            <a:ext cx="1387751" cy="1387751"/>
          </a:xfrm>
          <a:prstGeom prst="rect">
            <a:avLst/>
          </a:prstGeom>
        </p:spPr>
      </p:pic>
    </p:spTree>
    <p:extLst>
      <p:ext uri="{BB962C8B-B14F-4D97-AF65-F5344CB8AC3E}">
        <p14:creationId xmlns:p14="http://schemas.microsoft.com/office/powerpoint/2010/main" val="4922068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3C9B179-D5F4-EF4B-A084-CB617F467886}"/>
              </a:ext>
            </a:extLst>
          </p:cNvPr>
          <p:cNvSpPr>
            <a:spLocks noGrp="1"/>
          </p:cNvSpPr>
          <p:nvPr>
            <p:ph type="body" idx="1"/>
          </p:nvPr>
        </p:nvSpPr>
        <p:spPr/>
        <p:txBody>
          <a:bodyPr/>
          <a:lstStyle/>
          <a:p>
            <a:r>
              <a:rPr lang="en-GB" dirty="0"/>
              <a:t>Any questions?</a:t>
            </a:r>
          </a:p>
        </p:txBody>
      </p:sp>
      <p:pic>
        <p:nvPicPr>
          <p:cNvPr id="5" name="Bildplatzhalter 11" descr="Ein Bild, das Schwarzweiß, Kunst, Straße, monochrom enthält.&#10;&#10;Automatisch generierte Beschreibung">
            <a:extLst>
              <a:ext uri="{FF2B5EF4-FFF2-40B4-BE49-F238E27FC236}">
                <a16:creationId xmlns:a16="http://schemas.microsoft.com/office/drawing/2014/main" id="{ECCAA863-DFC4-E96A-E1AF-7A76D16A2DD3}"/>
              </a:ext>
            </a:extLst>
          </p:cNvPr>
          <p:cNvPicPr>
            <a:picLocks noChangeAspect="1"/>
          </p:cNvPicPr>
          <p:nvPr/>
        </p:nvPicPr>
        <p:blipFill rotWithShape="1">
          <a:blip r:embed="rId3"/>
          <a:srcRect l="9395" t="19300" r="13333" b="22734"/>
          <a:stretch/>
        </p:blipFill>
        <p:spPr>
          <a:xfrm>
            <a:off x="4572000" y="0"/>
            <a:ext cx="4572000" cy="5143500"/>
          </a:xfrm>
          <a:prstGeom prst="rect">
            <a:avLst/>
          </a:prstGeom>
        </p:spPr>
      </p:pic>
    </p:spTree>
    <p:extLst>
      <p:ext uri="{BB962C8B-B14F-4D97-AF65-F5344CB8AC3E}">
        <p14:creationId xmlns:p14="http://schemas.microsoft.com/office/powerpoint/2010/main" val="1237756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890A69-1E10-C946-A06E-8F7305F24FA5}"/>
              </a:ext>
            </a:extLst>
          </p:cNvPr>
          <p:cNvSpPr>
            <a:spLocks noGrp="1"/>
          </p:cNvSpPr>
          <p:nvPr>
            <p:ph type="body" idx="1"/>
          </p:nvPr>
        </p:nvSpPr>
        <p:spPr/>
        <p:txBody>
          <a:bodyPr/>
          <a:lstStyle/>
          <a:p>
            <a:r>
              <a:rPr lang="en-GB" dirty="0"/>
              <a:t>Learning goals</a:t>
            </a:r>
          </a:p>
        </p:txBody>
      </p:sp>
      <p:pic>
        <p:nvPicPr>
          <p:cNvPr id="5" name="Google Shape;259;p3">
            <a:extLst>
              <a:ext uri="{FF2B5EF4-FFF2-40B4-BE49-F238E27FC236}">
                <a16:creationId xmlns:a16="http://schemas.microsoft.com/office/drawing/2014/main" id="{606243BD-6E4E-DF10-C136-35E5238E9C8C}"/>
              </a:ext>
            </a:extLst>
          </p:cNvPr>
          <p:cNvPicPr preferRelativeResize="0"/>
          <p:nvPr/>
        </p:nvPicPr>
        <p:blipFill rotWithShape="1">
          <a:blip r:embed="rId3">
            <a:alphaModFix/>
          </a:blip>
          <a:srcRect/>
          <a:stretch/>
        </p:blipFill>
        <p:spPr>
          <a:xfrm>
            <a:off x="1019038" y="3578384"/>
            <a:ext cx="673445" cy="666431"/>
          </a:xfrm>
          <a:prstGeom prst="rect">
            <a:avLst/>
          </a:prstGeom>
          <a:noFill/>
          <a:ln>
            <a:noFill/>
          </a:ln>
        </p:spPr>
      </p:pic>
      <p:pic>
        <p:nvPicPr>
          <p:cNvPr id="6" name="Google Shape;260;p3">
            <a:extLst>
              <a:ext uri="{FF2B5EF4-FFF2-40B4-BE49-F238E27FC236}">
                <a16:creationId xmlns:a16="http://schemas.microsoft.com/office/drawing/2014/main" id="{A84F4942-7828-7EED-2548-E7ED6309856C}"/>
              </a:ext>
            </a:extLst>
          </p:cNvPr>
          <p:cNvPicPr preferRelativeResize="0"/>
          <p:nvPr/>
        </p:nvPicPr>
        <p:blipFill rotWithShape="1">
          <a:blip r:embed="rId4">
            <a:alphaModFix/>
          </a:blip>
          <a:srcRect/>
          <a:stretch/>
        </p:blipFill>
        <p:spPr>
          <a:xfrm>
            <a:off x="1019038" y="2507582"/>
            <a:ext cx="578416" cy="578416"/>
          </a:xfrm>
          <a:prstGeom prst="rect">
            <a:avLst/>
          </a:prstGeom>
          <a:noFill/>
          <a:ln>
            <a:noFill/>
          </a:ln>
        </p:spPr>
      </p:pic>
      <p:pic>
        <p:nvPicPr>
          <p:cNvPr id="7" name="Google Shape;261;p3">
            <a:extLst>
              <a:ext uri="{FF2B5EF4-FFF2-40B4-BE49-F238E27FC236}">
                <a16:creationId xmlns:a16="http://schemas.microsoft.com/office/drawing/2014/main" id="{DE9ACCC7-FBE2-F5C9-3836-D64C19BB2E62}"/>
              </a:ext>
            </a:extLst>
          </p:cNvPr>
          <p:cNvPicPr preferRelativeResize="0"/>
          <p:nvPr/>
        </p:nvPicPr>
        <p:blipFill rotWithShape="1">
          <a:blip r:embed="rId5">
            <a:alphaModFix/>
          </a:blip>
          <a:srcRect/>
          <a:stretch/>
        </p:blipFill>
        <p:spPr>
          <a:xfrm>
            <a:off x="1019038" y="1459179"/>
            <a:ext cx="616247" cy="616247"/>
          </a:xfrm>
          <a:prstGeom prst="rect">
            <a:avLst/>
          </a:prstGeom>
          <a:noFill/>
          <a:ln>
            <a:noFill/>
          </a:ln>
        </p:spPr>
      </p:pic>
      <p:sp>
        <p:nvSpPr>
          <p:cNvPr id="4" name="Inhaltsplatzhalter 2">
            <a:extLst>
              <a:ext uri="{FF2B5EF4-FFF2-40B4-BE49-F238E27FC236}">
                <a16:creationId xmlns:a16="http://schemas.microsoft.com/office/drawing/2014/main" id="{33B3CF99-BE14-2CAF-0DD9-0E9689945FDC}"/>
              </a:ext>
            </a:extLst>
          </p:cNvPr>
          <p:cNvSpPr txBox="1">
            <a:spLocks/>
          </p:cNvSpPr>
          <p:nvPr/>
        </p:nvSpPr>
        <p:spPr>
          <a:xfrm>
            <a:off x="1972733" y="1620837"/>
            <a:ext cx="6752167" cy="270562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4800"/>
              </a:spcAft>
              <a:buClrTx/>
              <a:buFont typeface="Arial" panose="020B0604020202020204" pitchFamily="34" charset="0"/>
              <a:buNone/>
            </a:pPr>
            <a:r>
              <a:rPr lang="en-GB" sz="1800" dirty="0">
                <a:latin typeface="Aptos" panose="020B0004020202020204" pitchFamily="34" charset="0"/>
              </a:rPr>
              <a:t>Define your own desired impact</a:t>
            </a:r>
          </a:p>
          <a:p>
            <a:pPr marL="0" indent="0">
              <a:lnSpc>
                <a:spcPct val="100000"/>
              </a:lnSpc>
              <a:spcBef>
                <a:spcPts val="0"/>
              </a:spcBef>
              <a:spcAft>
                <a:spcPts val="4800"/>
              </a:spcAft>
              <a:buClrTx/>
              <a:buFont typeface="Arial" panose="020B0604020202020204" pitchFamily="34" charset="0"/>
              <a:buNone/>
            </a:pPr>
            <a:r>
              <a:rPr lang="en-GB" sz="1800" dirty="0">
                <a:latin typeface="Aptos" panose="020B0004020202020204" pitchFamily="34" charset="0"/>
              </a:rPr>
              <a:t>Getting to know the power of storytelling and emotions </a:t>
            </a:r>
            <a:br>
              <a:rPr lang="en-GB" sz="1800" dirty="0">
                <a:latin typeface="Aptos" panose="020B0004020202020204" pitchFamily="34" charset="0"/>
              </a:rPr>
            </a:br>
            <a:r>
              <a:rPr lang="en-GB" sz="1800" dirty="0">
                <a:latin typeface="Aptos" panose="020B0004020202020204" pitchFamily="34" charset="0"/>
              </a:rPr>
              <a:t>in communicating your own scientific ideas</a:t>
            </a:r>
          </a:p>
          <a:p>
            <a:pPr marL="0" indent="0">
              <a:lnSpc>
                <a:spcPct val="100000"/>
              </a:lnSpc>
              <a:spcBef>
                <a:spcPts val="0"/>
              </a:spcBef>
              <a:spcAft>
                <a:spcPts val="4800"/>
              </a:spcAft>
              <a:buClrTx/>
              <a:buFont typeface="Arial" panose="020B0604020202020204" pitchFamily="34" charset="0"/>
              <a:buNone/>
            </a:pPr>
            <a:r>
              <a:rPr lang="en-GB" sz="1800" dirty="0">
                <a:latin typeface="Aptos" panose="020B0004020202020204" pitchFamily="34" charset="0"/>
              </a:rPr>
              <a:t>Conveying content in such a way that it sticks and creates </a:t>
            </a:r>
            <a:br>
              <a:rPr lang="en-GB" sz="1800" dirty="0">
                <a:latin typeface="Aptos" panose="020B0004020202020204" pitchFamily="34" charset="0"/>
              </a:rPr>
            </a:br>
            <a:r>
              <a:rPr lang="en-GB" sz="1800" dirty="0">
                <a:latin typeface="Aptos" panose="020B0004020202020204" pitchFamily="34" charset="0"/>
              </a:rPr>
              <a:t>an impact–even outside of science </a:t>
            </a:r>
          </a:p>
        </p:txBody>
      </p:sp>
    </p:spTree>
    <p:extLst>
      <p:ext uri="{BB962C8B-B14F-4D97-AF65-F5344CB8AC3E}">
        <p14:creationId xmlns:p14="http://schemas.microsoft.com/office/powerpoint/2010/main" val="222524574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6" name="Bildplatzhalter 5" descr="Ein Bild, das Handschrift, Kleidung, Mantel, Person enthält.&#10;&#10;Automatisch generierte Beschreibung">
            <a:extLst>
              <a:ext uri="{FF2B5EF4-FFF2-40B4-BE49-F238E27FC236}">
                <a16:creationId xmlns:a16="http://schemas.microsoft.com/office/drawing/2014/main" id="{A7393B48-EA9C-6C98-8BA6-91FE5EC6619F}"/>
              </a:ext>
            </a:extLst>
          </p:cNvPr>
          <p:cNvPicPr>
            <a:picLocks noGrp="1" noChangeAspect="1"/>
          </p:cNvPicPr>
          <p:nvPr>
            <p:ph type="pic" sz="quarter" idx="10"/>
          </p:nvPr>
        </p:nvPicPr>
        <p:blipFill rotWithShape="1">
          <a:blip r:embed="rId3"/>
          <a:srcRect t="12500" b="12500"/>
          <a:stretch/>
        </p:blipFill>
        <p:spPr/>
      </p:pic>
      <p:sp>
        <p:nvSpPr>
          <p:cNvPr id="219" name="Google Shape;219;p5"/>
          <p:cNvSpPr txBox="1">
            <a:spLocks noGrp="1"/>
          </p:cNvSpPr>
          <p:nvPr>
            <p:ph type="body" idx="1"/>
          </p:nvPr>
        </p:nvSpPr>
        <p:spPr>
          <a:xfrm>
            <a:off x="300567" y="335962"/>
            <a:ext cx="3897965" cy="886397"/>
          </a:xfrm>
          <a:prstGeom prst="rect">
            <a:avLst/>
          </a:prstGeom>
          <a:solidFill>
            <a:srgbClr val="E30613"/>
          </a:solidFill>
          <a:ln>
            <a:noFill/>
          </a:ln>
        </p:spPr>
        <p:txBody>
          <a:bodyPr spcFirstLastPara="1" wrap="square" lIns="108000" tIns="0" rIns="108000" bIns="0" anchor="ctr" anchorCtr="0">
            <a:spAutoFit/>
          </a:bodyPr>
          <a:lstStyle/>
          <a:p>
            <a:pPr marL="0" lvl="0" indent="0" algn="l" rtl="0">
              <a:lnSpc>
                <a:spcPct val="90000"/>
              </a:lnSpc>
              <a:spcBef>
                <a:spcPts val="0"/>
              </a:spcBef>
              <a:spcAft>
                <a:spcPts val="0"/>
              </a:spcAft>
              <a:buClr>
                <a:schemeClr val="lt1"/>
              </a:buClr>
              <a:buSzPts val="4000"/>
              <a:buNone/>
            </a:pPr>
            <a:r>
              <a:rPr lang="de-DE" dirty="0" err="1">
                <a:sym typeface="Arial"/>
              </a:rPr>
              <a:t>Getting</a:t>
            </a:r>
            <a:r>
              <a:rPr lang="de-DE" dirty="0">
                <a:sym typeface="Arial"/>
              </a:rPr>
              <a:t> </a:t>
            </a:r>
            <a:r>
              <a:rPr lang="de-DE" dirty="0" err="1">
                <a:sym typeface="Arial"/>
              </a:rPr>
              <a:t>to</a:t>
            </a:r>
            <a:r>
              <a:rPr lang="de-DE" dirty="0">
                <a:sym typeface="Arial"/>
              </a:rPr>
              <a:t> </a:t>
            </a:r>
            <a:r>
              <a:rPr lang="de-DE" dirty="0" err="1">
                <a:sym typeface="Arial"/>
              </a:rPr>
              <a:t>know</a:t>
            </a:r>
            <a:r>
              <a:rPr lang="de-DE" dirty="0">
                <a:sym typeface="Arial"/>
              </a:rPr>
              <a:t> </a:t>
            </a:r>
            <a:r>
              <a:rPr lang="de-DE" dirty="0" err="1">
                <a:sym typeface="Arial"/>
              </a:rPr>
              <a:t>each</a:t>
            </a:r>
            <a:r>
              <a:rPr lang="de-DE" dirty="0">
                <a:sym typeface="Arial"/>
              </a:rPr>
              <a:t> </a:t>
            </a:r>
            <a:r>
              <a:rPr lang="de-DE" dirty="0" err="1">
                <a:sym typeface="Arial"/>
              </a:rPr>
              <a:t>other</a:t>
            </a:r>
            <a:endParaRPr dirty="0">
              <a:sym typeface="Arial"/>
            </a:endParaRPr>
          </a:p>
        </p:txBody>
      </p:sp>
    </p:spTree>
    <p:extLst>
      <p:ext uri="{BB962C8B-B14F-4D97-AF65-F5344CB8AC3E}">
        <p14:creationId xmlns:p14="http://schemas.microsoft.com/office/powerpoint/2010/main" val="190120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F0F893E-1D1C-E528-B4E3-DEF6CA97A664}"/>
              </a:ext>
            </a:extLst>
          </p:cNvPr>
          <p:cNvSpPr>
            <a:spLocks noGrp="1"/>
          </p:cNvSpPr>
          <p:nvPr>
            <p:ph type="body" sz="quarter" idx="14"/>
          </p:nvPr>
        </p:nvSpPr>
        <p:spPr/>
        <p:txBody>
          <a:bodyPr/>
          <a:lstStyle/>
          <a:p>
            <a:r>
              <a:rPr lang="de-DE" dirty="0"/>
              <a:t>Solo </a:t>
            </a:r>
            <a:r>
              <a:rPr lang="de-DE" dirty="0" err="1"/>
              <a:t>work</a:t>
            </a:r>
            <a:endParaRPr lang="de-DE" dirty="0"/>
          </a:p>
          <a:p>
            <a:endParaRPr lang="de-DE" dirty="0"/>
          </a:p>
        </p:txBody>
      </p:sp>
      <p:sp>
        <p:nvSpPr>
          <p:cNvPr id="3" name="Textplatzhalter 2">
            <a:extLst>
              <a:ext uri="{FF2B5EF4-FFF2-40B4-BE49-F238E27FC236}">
                <a16:creationId xmlns:a16="http://schemas.microsoft.com/office/drawing/2014/main" id="{86803B1A-7AE9-C046-0D35-14433DBD7216}"/>
              </a:ext>
            </a:extLst>
          </p:cNvPr>
          <p:cNvSpPr>
            <a:spLocks noGrp="1"/>
          </p:cNvSpPr>
          <p:nvPr>
            <p:ph type="body" sz="quarter" idx="15"/>
          </p:nvPr>
        </p:nvSpPr>
        <p:spPr/>
        <p:txBody>
          <a:bodyPr/>
          <a:lstStyle/>
          <a:p>
            <a:r>
              <a:rPr lang="de-DE" dirty="0"/>
              <a:t>2 </a:t>
            </a:r>
            <a:r>
              <a:rPr lang="de-DE" dirty="0" err="1"/>
              <a:t>truths</a:t>
            </a:r>
            <a:r>
              <a:rPr lang="de-DE" dirty="0"/>
              <a:t>, 1 </a:t>
            </a:r>
            <a:r>
              <a:rPr lang="de-DE" dirty="0" err="1"/>
              <a:t>lie</a:t>
            </a:r>
            <a:endParaRPr lang="de-DE" dirty="0"/>
          </a:p>
          <a:p>
            <a:endParaRPr lang="de-DE" dirty="0"/>
          </a:p>
        </p:txBody>
      </p:sp>
      <p:sp>
        <p:nvSpPr>
          <p:cNvPr id="16" name="Textplatzhalter 4">
            <a:extLst>
              <a:ext uri="{FF2B5EF4-FFF2-40B4-BE49-F238E27FC236}">
                <a16:creationId xmlns:a16="http://schemas.microsoft.com/office/drawing/2014/main" id="{38E42CBD-D014-19EE-48C8-DF512791BE12}"/>
              </a:ext>
            </a:extLst>
          </p:cNvPr>
          <p:cNvSpPr>
            <a:spLocks noGrp="1"/>
          </p:cNvSpPr>
          <p:nvPr>
            <p:ph type="body" sz="quarter" idx="17"/>
          </p:nvPr>
        </p:nvSpPr>
        <p:spPr/>
        <p:txBody>
          <a:bodyPr/>
          <a:lstStyle/>
          <a:p>
            <a:r>
              <a:rPr lang="de-DE" dirty="0"/>
              <a:t>2 min</a:t>
            </a:r>
          </a:p>
        </p:txBody>
      </p:sp>
      <p:sp>
        <p:nvSpPr>
          <p:cNvPr id="17" name="Textplatzhalter 5">
            <a:extLst>
              <a:ext uri="{FF2B5EF4-FFF2-40B4-BE49-F238E27FC236}">
                <a16:creationId xmlns:a16="http://schemas.microsoft.com/office/drawing/2014/main" id="{3963884E-5FBB-762C-9E1C-4D664AEA2BA2}"/>
              </a:ext>
            </a:extLst>
          </p:cNvPr>
          <p:cNvSpPr>
            <a:spLocks noGrp="1"/>
          </p:cNvSpPr>
          <p:nvPr>
            <p:ph type="body" sz="quarter" idx="19"/>
          </p:nvPr>
        </p:nvSpPr>
        <p:spPr>
          <a:xfrm>
            <a:off x="1158197" y="2286000"/>
            <a:ext cx="2353866" cy="2103835"/>
          </a:xfrm>
        </p:spPr>
        <p:txBody>
          <a:bodyPr/>
          <a:lstStyle/>
          <a:p>
            <a:r>
              <a:rPr lang="de-DE" b="0" dirty="0">
                <a:effectLst/>
              </a:rPr>
              <a:t>By yourself</a:t>
            </a:r>
            <a:endParaRPr lang="de-DE" b="0" dirty="0"/>
          </a:p>
        </p:txBody>
      </p:sp>
      <p:sp>
        <p:nvSpPr>
          <p:cNvPr id="6" name="Text Placeholder 5">
            <a:extLst>
              <a:ext uri="{FF2B5EF4-FFF2-40B4-BE49-F238E27FC236}">
                <a16:creationId xmlns:a16="http://schemas.microsoft.com/office/drawing/2014/main" id="{35B1F680-F427-B37D-7DF7-3B23894824DB}"/>
              </a:ext>
            </a:extLst>
          </p:cNvPr>
          <p:cNvSpPr>
            <a:spLocks noGrp="1"/>
          </p:cNvSpPr>
          <p:nvPr>
            <p:ph type="body" sz="quarter" idx="20"/>
          </p:nvPr>
        </p:nvSpPr>
        <p:spPr/>
        <p:txBody>
          <a:bodyPr/>
          <a:lstStyle/>
          <a:p>
            <a:pPr>
              <a:lnSpc>
                <a:spcPct val="100000"/>
              </a:lnSpc>
            </a:pPr>
            <a:r>
              <a:rPr lang="de-DE" dirty="0">
                <a:effectLst/>
              </a:rPr>
              <a:t>Come </a:t>
            </a:r>
            <a:r>
              <a:rPr lang="de-DE" dirty="0" err="1">
                <a:effectLst/>
              </a:rPr>
              <a:t>up</a:t>
            </a:r>
            <a:r>
              <a:rPr lang="de-DE" dirty="0">
                <a:effectLst/>
              </a:rPr>
              <a:t> </a:t>
            </a:r>
            <a:r>
              <a:rPr lang="de-DE" dirty="0" err="1">
                <a:effectLst/>
              </a:rPr>
              <a:t>with</a:t>
            </a:r>
            <a:r>
              <a:rPr lang="de-DE" dirty="0">
                <a:effectLst/>
              </a:rPr>
              <a:t> 3 </a:t>
            </a:r>
            <a:r>
              <a:rPr lang="de-DE" dirty="0" err="1">
                <a:effectLst/>
              </a:rPr>
              <a:t>short</a:t>
            </a:r>
            <a:r>
              <a:rPr lang="de-DE" dirty="0">
                <a:effectLst/>
              </a:rPr>
              <a:t> </a:t>
            </a:r>
            <a:r>
              <a:rPr lang="de-DE" dirty="0" err="1">
                <a:effectLst/>
              </a:rPr>
              <a:t>stories</a:t>
            </a:r>
            <a:r>
              <a:rPr lang="de-DE" dirty="0">
                <a:effectLst/>
              </a:rPr>
              <a:t> </a:t>
            </a:r>
            <a:r>
              <a:rPr lang="de-DE" dirty="0" err="1">
                <a:effectLst/>
              </a:rPr>
              <a:t>about</a:t>
            </a:r>
            <a:r>
              <a:rPr lang="de-DE" dirty="0">
                <a:effectLst/>
              </a:rPr>
              <a:t> </a:t>
            </a:r>
            <a:r>
              <a:rPr lang="de-DE" dirty="0" err="1">
                <a:effectLst/>
              </a:rPr>
              <a:t>yourself</a:t>
            </a:r>
            <a:r>
              <a:rPr lang="de-DE" dirty="0"/>
              <a:t>. </a:t>
            </a:r>
          </a:p>
          <a:p>
            <a:pPr>
              <a:lnSpc>
                <a:spcPct val="100000"/>
              </a:lnSpc>
            </a:pPr>
            <a:r>
              <a:rPr lang="de-DE" b="0" dirty="0">
                <a:effectLst/>
              </a:rPr>
              <a:t>2 </a:t>
            </a:r>
            <a:r>
              <a:rPr lang="de-DE" b="0" dirty="0" err="1">
                <a:effectLst/>
              </a:rPr>
              <a:t>of</a:t>
            </a:r>
            <a:r>
              <a:rPr lang="de-DE" b="0" dirty="0">
                <a:effectLst/>
              </a:rPr>
              <a:t> </a:t>
            </a:r>
            <a:r>
              <a:rPr lang="de-DE" b="0" dirty="0" err="1">
                <a:effectLst/>
              </a:rPr>
              <a:t>them</a:t>
            </a:r>
            <a:r>
              <a:rPr lang="de-DE" b="0" dirty="0">
                <a:effectLst/>
              </a:rPr>
              <a:t> </a:t>
            </a:r>
            <a:r>
              <a:rPr lang="de-DE" b="0" dirty="0" err="1">
                <a:effectLst/>
              </a:rPr>
              <a:t>are</a:t>
            </a:r>
            <a:r>
              <a:rPr lang="de-DE" b="0" dirty="0">
                <a:effectLst/>
              </a:rPr>
              <a:t> </a:t>
            </a:r>
            <a:r>
              <a:rPr lang="de-DE" b="0" dirty="0" err="1">
                <a:effectLst/>
              </a:rPr>
              <a:t>true</a:t>
            </a:r>
            <a:r>
              <a:rPr lang="de-DE" b="0" dirty="0">
                <a:effectLst/>
              </a:rPr>
              <a:t>, 1 </a:t>
            </a:r>
            <a:r>
              <a:rPr lang="de-DE" b="0" dirty="0" err="1">
                <a:effectLst/>
              </a:rPr>
              <a:t>is</a:t>
            </a:r>
            <a:r>
              <a:rPr lang="de-DE" b="0" dirty="0">
                <a:effectLst/>
              </a:rPr>
              <a:t> a </a:t>
            </a:r>
            <a:r>
              <a:rPr lang="de-DE" b="0" dirty="0" err="1">
                <a:effectLst/>
              </a:rPr>
              <a:t>lie</a:t>
            </a:r>
            <a:r>
              <a:rPr lang="de-DE" b="0" dirty="0">
                <a:effectLst/>
              </a:rPr>
              <a:t>! </a:t>
            </a:r>
          </a:p>
          <a:p>
            <a:pPr>
              <a:lnSpc>
                <a:spcPct val="100000"/>
              </a:lnSpc>
            </a:pPr>
            <a:r>
              <a:rPr lang="de-DE" b="0" dirty="0"/>
              <a:t>W</a:t>
            </a:r>
            <a:r>
              <a:rPr lang="de-DE" b="0" dirty="0">
                <a:effectLst/>
              </a:rPr>
              <a:t>rite </a:t>
            </a:r>
            <a:r>
              <a:rPr lang="de-DE" b="0" dirty="0" err="1">
                <a:effectLst/>
              </a:rPr>
              <a:t>them</a:t>
            </a:r>
            <a:r>
              <a:rPr lang="de-DE" b="0" dirty="0">
                <a:effectLst/>
              </a:rPr>
              <a:t> down on </a:t>
            </a:r>
            <a:br>
              <a:rPr lang="de-DE" b="0" dirty="0">
                <a:effectLst/>
              </a:rPr>
            </a:br>
            <a:r>
              <a:rPr lang="de-DE" b="0" dirty="0">
                <a:effectLst/>
              </a:rPr>
              <a:t>a </a:t>
            </a:r>
            <a:r>
              <a:rPr lang="de-DE" b="0" dirty="0" err="1">
                <a:effectLst/>
              </a:rPr>
              <a:t>piece</a:t>
            </a:r>
            <a:r>
              <a:rPr lang="de-DE" b="0" dirty="0">
                <a:effectLst/>
              </a:rPr>
              <a:t> </a:t>
            </a:r>
            <a:r>
              <a:rPr lang="de-DE" b="0" dirty="0" err="1">
                <a:effectLst/>
              </a:rPr>
              <a:t>of</a:t>
            </a:r>
            <a:r>
              <a:rPr lang="de-DE" b="0" dirty="0">
                <a:effectLst/>
              </a:rPr>
              <a:t> </a:t>
            </a:r>
            <a:r>
              <a:rPr lang="de-DE" b="0" dirty="0" err="1">
                <a:effectLst/>
              </a:rPr>
              <a:t>paper</a:t>
            </a:r>
            <a:r>
              <a:rPr lang="de-DE" b="0" dirty="0">
                <a:effectLst/>
              </a:rPr>
              <a:t>.</a:t>
            </a:r>
          </a:p>
          <a:p>
            <a:pPr>
              <a:lnSpc>
                <a:spcPct val="100000"/>
              </a:lnSpc>
            </a:pPr>
            <a:endParaRPr lang="de-DE" dirty="0"/>
          </a:p>
          <a:p>
            <a:pPr>
              <a:lnSpc>
                <a:spcPct val="100000"/>
              </a:lnSpc>
            </a:pPr>
            <a:endParaRPr lang="en-DE" dirty="0"/>
          </a:p>
        </p:txBody>
      </p:sp>
    </p:spTree>
    <p:extLst>
      <p:ext uri="{BB962C8B-B14F-4D97-AF65-F5344CB8AC3E}">
        <p14:creationId xmlns:p14="http://schemas.microsoft.com/office/powerpoint/2010/main" val="2956645494"/>
      </p:ext>
    </p:extLst>
  </p:cSld>
  <p:clrMapOvr>
    <a:masterClrMapping/>
  </p:clrMapOvr>
</p:sld>
</file>

<file path=ppt/theme/theme1.xml><?xml version="1.0" encoding="utf-8"?>
<a:theme xmlns:a="http://schemas.openxmlformats.org/drawingml/2006/main" name="Aptos Re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ptos 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437ee95-51b8-4ec7-a9f8-f4a223d0b6cb">
      <Terms xmlns="http://schemas.microsoft.com/office/infopath/2007/PartnerControls"/>
    </lcf76f155ced4ddcb4097134ff3c332f>
    <TaxCatchAll xmlns="718eccf6-9302-4b3b-a990-755a28e5b6e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47D472548A9B740B951B187F7D02714" ma:contentTypeVersion="15" ma:contentTypeDescription="Ein neues Dokument erstellen." ma:contentTypeScope="" ma:versionID="35c925b23570a96567dd814617ac044c">
  <xsd:schema xmlns:xsd="http://www.w3.org/2001/XMLSchema" xmlns:xs="http://www.w3.org/2001/XMLSchema" xmlns:p="http://schemas.microsoft.com/office/2006/metadata/properties" xmlns:ns2="9437ee95-51b8-4ec7-a9f8-f4a223d0b6cb" xmlns:ns3="718eccf6-9302-4b3b-a990-755a28e5b6e4" targetNamespace="http://schemas.microsoft.com/office/2006/metadata/properties" ma:root="true" ma:fieldsID="e07cfc1c37ebd136942a4b973ed0f044" ns2:_="" ns3:_="">
    <xsd:import namespace="9437ee95-51b8-4ec7-a9f8-f4a223d0b6cb"/>
    <xsd:import namespace="718eccf6-9302-4b3b-a990-755a28e5b6e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7ee95-51b8-4ec7-a9f8-f4a223d0b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f2064f61-399d-4255-b88a-57385e399628"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8eccf6-9302-4b3b-a990-755a28e5b6e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1a58522-6ce1-478f-939d-a20ff66aed5a}" ma:internalName="TaxCatchAll" ma:showField="CatchAllData" ma:web="718eccf6-9302-4b3b-a990-755a28e5b6e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1BB258-CFCF-4994-9CBD-B46B39D0DC52}">
  <ds:schemaRefs>
    <ds:schemaRef ds:uri="http://schemas.microsoft.com/office/2006/documentManagement/types"/>
    <ds:schemaRef ds:uri="http://schemas.microsoft.com/office/2006/metadata/properties"/>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 ds:uri="718eccf6-9302-4b3b-a990-755a28e5b6e4"/>
    <ds:schemaRef ds:uri="9437ee95-51b8-4ec7-a9f8-f4a223d0b6cb"/>
    <ds:schemaRef ds:uri="http://purl.org/dc/dcmitype/"/>
  </ds:schemaRefs>
</ds:datastoreItem>
</file>

<file path=customXml/itemProps2.xml><?xml version="1.0" encoding="utf-8"?>
<ds:datastoreItem xmlns:ds="http://schemas.openxmlformats.org/officeDocument/2006/customXml" ds:itemID="{42EA0777-03C3-49F4-B322-B862EA8F44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37ee95-51b8-4ec7-a9f8-f4a223d0b6cb"/>
    <ds:schemaRef ds:uri="718eccf6-9302-4b3b-a990-755a28e5b6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545F35-CFFE-49D3-A860-60AF4C89D9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9450</Words>
  <Application>Microsoft Macintosh PowerPoint</Application>
  <PresentationFormat>Bildschirmpräsentation (16:9)</PresentationFormat>
  <Paragraphs>699</Paragraphs>
  <Slides>63</Slides>
  <Notes>57</Notes>
  <HiddenSlides>0</HiddenSlides>
  <MMClips>1</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63</vt:i4>
      </vt:variant>
    </vt:vector>
  </HeadingPairs>
  <TitlesOfParts>
    <vt:vector size="72" baseType="lpstr">
      <vt:lpstr>Wingdings</vt:lpstr>
      <vt:lpstr>Aptos</vt:lpstr>
      <vt:lpstr>Arial</vt:lpstr>
      <vt:lpstr>Helvetica</vt:lpstr>
      <vt:lpstr>Noticia Text</vt:lpstr>
      <vt:lpstr>Slack-Lato</vt:lpstr>
      <vt:lpstr>Calibri</vt:lpstr>
      <vt:lpstr>Aptos Red</vt:lpstr>
      <vt:lpstr>Aptos 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Sarah Strohm</cp:lastModifiedBy>
  <cp:revision>54</cp:revision>
  <dcterms:modified xsi:type="dcterms:W3CDTF">2025-02-26T11:20:32Z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0x010100947D472548A9B740B951B187F7D02714</vt:lpwstr>
  </property>
  <property fmtid="{D5CDD505-2E9C-101B-9397-08002B2CF9AE}" pid="3" name="MediaServiceImageTags">
    <vt:lpwstr/>
  </property>
</Properties>
</file>